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7" r:id="rId8"/>
    <p:sldId id="261" r:id="rId9"/>
    <p:sldId id="263" r:id="rId10"/>
    <p:sldId id="264" r:id="rId11"/>
    <p:sldId id="265" r:id="rId12"/>
    <p:sldId id="27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DE6E-ADAF-486D-8AB7-7F69E53A7FC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D1D-0565-4023-805F-71328D01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3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DE6E-ADAF-486D-8AB7-7F69E53A7FC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D1D-0565-4023-805F-71328D01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9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DE6E-ADAF-486D-8AB7-7F69E53A7FC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D1D-0565-4023-805F-71328D01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9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DE6E-ADAF-486D-8AB7-7F69E53A7FC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D1D-0565-4023-805F-71328D01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9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DE6E-ADAF-486D-8AB7-7F69E53A7FC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D1D-0565-4023-805F-71328D01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6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DE6E-ADAF-486D-8AB7-7F69E53A7FC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D1D-0565-4023-805F-71328D01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DE6E-ADAF-486D-8AB7-7F69E53A7FC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D1D-0565-4023-805F-71328D01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2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DE6E-ADAF-486D-8AB7-7F69E53A7FC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D1D-0565-4023-805F-71328D01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6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DE6E-ADAF-486D-8AB7-7F69E53A7FC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D1D-0565-4023-805F-71328D01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1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DE6E-ADAF-486D-8AB7-7F69E53A7FC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D1D-0565-4023-805F-71328D01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5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DE6E-ADAF-486D-8AB7-7F69E53A7FC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D1D-0565-4023-805F-71328D01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9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5DE6E-ADAF-486D-8AB7-7F69E53A7FC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69D1D-0565-4023-805F-71328D01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3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Refined kinematics of the Eastern California shear zone from GPS observations, 1993-1998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Miller, M.M., Johnson, D.J., Dixon, T.H., </a:t>
            </a:r>
            <a:r>
              <a:rPr lang="en-US" dirty="0" err="1"/>
              <a:t>Dokka</a:t>
            </a:r>
            <a:r>
              <a:rPr lang="en-US" dirty="0"/>
              <a:t>, R.K., 2001. Refined kinematics of the Eastern California shear zone from GPS observations, 1993-1998. Journal of Geophysical Research-Solid Earth 106, 2245-2263. </a:t>
            </a:r>
          </a:p>
          <a:p>
            <a:r>
              <a:rPr lang="en-US" dirty="0"/>
              <a:t>Presentation: Kurt Kraal</a:t>
            </a:r>
          </a:p>
        </p:txBody>
      </p:sp>
    </p:spTree>
    <p:extLst>
      <p:ext uri="{BB962C8B-B14F-4D97-AF65-F5344CB8AC3E}">
        <p14:creationId xmlns:p14="http://schemas.microsoft.com/office/powerpoint/2010/main" val="348259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of </a:t>
            </a:r>
            <a:r>
              <a:rPr lang="en-US" dirty="0" err="1"/>
              <a:t>Garlock</a:t>
            </a:r>
            <a:r>
              <a:rPr lang="en-US" dirty="0"/>
              <a:t> Fault</a:t>
            </a:r>
            <a:br>
              <a:rPr lang="en-US" dirty="0"/>
            </a:br>
            <a:r>
              <a:rPr lang="en-US" dirty="0"/>
              <a:t>Mojave Desert Block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174" y="1566604"/>
            <a:ext cx="7582326" cy="46103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2611" y="1825625"/>
            <a:ext cx="501118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Slip budget in Mojave block ~14 mm/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dirty="0"/>
              <a:t>Geologic offsets and </a:t>
            </a:r>
            <a:r>
              <a:rPr lang="en-US" dirty="0" err="1"/>
              <a:t>sliprate</a:t>
            </a:r>
            <a:r>
              <a:rPr lang="en-US" dirty="0"/>
              <a:t> estimates suggest ECSZ has been active 10 </a:t>
            </a:r>
            <a:r>
              <a:rPr lang="en-US" dirty="0" err="1"/>
              <a:t>myr</a:t>
            </a:r>
            <a:r>
              <a:rPr lang="en-US" dirty="0"/>
              <a:t> or longer</a:t>
            </a:r>
          </a:p>
          <a:p>
            <a:r>
              <a:rPr lang="en-US" dirty="0"/>
              <a:t>Northern part of this map, most deformation steps east of Goldstone </a:t>
            </a:r>
          </a:p>
          <a:p>
            <a:r>
              <a:rPr lang="en-US" dirty="0"/>
              <a:t>South of Barstow, most deformation occurs in central ECSZ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68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of </a:t>
            </a:r>
            <a:r>
              <a:rPr lang="en-US" dirty="0" err="1"/>
              <a:t>Garlock</a:t>
            </a:r>
            <a:r>
              <a:rPr lang="en-US" dirty="0"/>
              <a:t> 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760" y="1825625"/>
            <a:ext cx="507904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~ 13 mm/</a:t>
            </a:r>
            <a:r>
              <a:rPr lang="en-US" dirty="0" err="1"/>
              <a:t>yr</a:t>
            </a:r>
            <a:r>
              <a:rPr lang="en-US" dirty="0"/>
              <a:t> between eastern flank of Death Valley and western flank of Sierra </a:t>
            </a:r>
            <a:r>
              <a:rPr lang="en-US" dirty="0" err="1"/>
              <a:t>Nevaad</a:t>
            </a:r>
            <a:endParaRPr lang="en-US" dirty="0"/>
          </a:p>
          <a:p>
            <a:r>
              <a:rPr lang="en-US" dirty="0"/>
              <a:t>Half the modern slip occurs on faults within Owen’s valley (~8 mm/</a:t>
            </a:r>
            <a:r>
              <a:rPr lang="en-US" dirty="0" err="1"/>
              <a:t>yr</a:t>
            </a:r>
            <a:r>
              <a:rPr lang="en-US" dirty="0"/>
              <a:t>)</a:t>
            </a:r>
          </a:p>
          <a:p>
            <a:r>
              <a:rPr lang="en-US" dirty="0"/>
              <a:t>6mm/</a:t>
            </a:r>
            <a:r>
              <a:rPr lang="en-US" dirty="0" err="1"/>
              <a:t>yr</a:t>
            </a:r>
            <a:r>
              <a:rPr lang="en-US" dirty="0"/>
              <a:t> are on faults within Panamint Valley and Death Valley</a:t>
            </a:r>
          </a:p>
          <a:p>
            <a:r>
              <a:rPr lang="en-US" dirty="0"/>
              <a:t>Azimuth of the cumulative relative motion lies counterclockwise from the strike of local faults, therefore creating Basin and Range topography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4" y="1599248"/>
            <a:ext cx="6098116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67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Garlock</a:t>
            </a:r>
            <a:r>
              <a:rPr lang="en-US" dirty="0"/>
              <a:t> 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5411" y="365124"/>
            <a:ext cx="5543204" cy="5669915"/>
          </a:xfrm>
        </p:spPr>
        <p:txBody>
          <a:bodyPr/>
          <a:lstStyle/>
          <a:p>
            <a:r>
              <a:rPr lang="en-US" dirty="0"/>
              <a:t>Due to differences between northern and southern ECSZ, Garlock fault is likely important for accommodating varying structural regimes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2390"/>
          <a:stretch/>
        </p:blipFill>
        <p:spPr>
          <a:xfrm>
            <a:off x="298399" y="1375134"/>
            <a:ext cx="5258946" cy="36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2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ECSZ </a:t>
            </a:r>
            <a:r>
              <a:rPr lang="en-US" dirty="0" err="1"/>
              <a:t>accomadates</a:t>
            </a:r>
            <a:r>
              <a:rPr lang="en-US" dirty="0"/>
              <a:t> about 28-29% of relative motion between NA and Pacific Plate</a:t>
            </a:r>
          </a:p>
          <a:p>
            <a:r>
              <a:rPr lang="en-US" dirty="0"/>
              <a:t>There are along strike variations between northern and southern ECSZ, suggesting that the </a:t>
            </a:r>
            <a:r>
              <a:rPr lang="en-US" dirty="0" err="1"/>
              <a:t>garlock</a:t>
            </a:r>
            <a:r>
              <a:rPr lang="en-US" dirty="0"/>
              <a:t> fault separates 2 different structural domains.  - possible clockwise rotation of eastern </a:t>
            </a:r>
            <a:r>
              <a:rPr lang="en-US" dirty="0" err="1"/>
              <a:t>garlock</a:t>
            </a:r>
            <a:r>
              <a:rPr lang="en-US" dirty="0"/>
              <a:t> fault</a:t>
            </a:r>
          </a:p>
        </p:txBody>
      </p:sp>
    </p:spTree>
    <p:extLst>
      <p:ext uri="{BB962C8B-B14F-4D97-AF65-F5344CB8AC3E}">
        <p14:creationId xmlns:p14="http://schemas.microsoft.com/office/powerpoint/2010/main" val="5722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96850"/>
            <a:ext cx="10515600" cy="1325563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3090" y="365124"/>
            <a:ext cx="4212210" cy="649287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San Andreas fault system forms the transform plate boundary between the Pacific Plate and North America at this latitude</a:t>
            </a:r>
          </a:p>
          <a:p>
            <a:r>
              <a:rPr lang="en-US" dirty="0"/>
              <a:t>Deformation occurs over a larger zone than just the San Andreas fault:</a:t>
            </a:r>
          </a:p>
          <a:p>
            <a:r>
              <a:rPr lang="en-US" dirty="0"/>
              <a:t>Relative plate motion of southern California ~50 mm/</a:t>
            </a:r>
            <a:r>
              <a:rPr lang="en-US" dirty="0" err="1"/>
              <a:t>yr</a:t>
            </a:r>
            <a:r>
              <a:rPr lang="en-US" dirty="0"/>
              <a:t>, San Andreas ~35 mm/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dirty="0"/>
              <a:t>Eastern California Shear zone (ECSZ) plays a major role in balancing the “discrepancy” between plate motion and SA slip rate</a:t>
            </a:r>
          </a:p>
          <a:p>
            <a:r>
              <a:rPr lang="en-US" dirty="0"/>
              <a:t>ECSZ describes the faults in the Mojave and the faults that penetrate across the </a:t>
            </a:r>
            <a:r>
              <a:rPr lang="en-US" dirty="0" err="1"/>
              <a:t>Garlock</a:t>
            </a:r>
            <a:r>
              <a:rPr lang="en-US" dirty="0"/>
              <a:t> Fault to the North</a:t>
            </a:r>
          </a:p>
          <a:p>
            <a:r>
              <a:rPr lang="en-US" dirty="0"/>
              <a:t>A number of historic large earthquakes on these faults</a:t>
            </a:r>
          </a:p>
          <a:p>
            <a:r>
              <a:rPr lang="en-US" dirty="0"/>
              <a:t>This study presents new GPS constraints on deformation in ECSZ, in order to investigate its role in plate margin deformation</a:t>
            </a:r>
          </a:p>
          <a:p>
            <a:r>
              <a:rPr lang="en-US" dirty="0"/>
              <a:t>GPS velocities are also integrated into a geologically constrained model, in order to relate short term GPS velocity field with long-term geologic deformation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46" y="869950"/>
            <a:ext cx="3638550" cy="586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051" y="871538"/>
            <a:ext cx="374003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2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Methods: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0535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1991 GPS Geodetic Network</a:t>
            </a:r>
          </a:p>
          <a:p>
            <a:r>
              <a:rPr lang="en-US" dirty="0"/>
              <a:t>The goal was to measure the secular strain associated with a complex continental transform margin, where slip is partitioned from the San Andreas fault northeastward through the Mojave Desert via the Eastern California shear zone to the Walker Lane</a:t>
            </a:r>
          </a:p>
          <a:p>
            <a:r>
              <a:rPr lang="en-US" dirty="0"/>
              <a:t>GPS stations &gt;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557920"/>
            <a:ext cx="64198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0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91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analysis included the use of error estimation strategies to treat day-to-day uncertainties</a:t>
            </a:r>
          </a:p>
          <a:p>
            <a:r>
              <a:rPr lang="en-US" dirty="0"/>
              <a:t>Error can come from both white noise and time-correlated noise</a:t>
            </a:r>
          </a:p>
          <a:p>
            <a:r>
              <a:rPr lang="en-US" dirty="0"/>
              <a:t>Correlated noise includes monument motion unrelated to tectonic deformation</a:t>
            </a:r>
          </a:p>
          <a:p>
            <a:r>
              <a:rPr lang="en-US" dirty="0"/>
              <a:t>Also uncertainty in the satellite orbit parameters and local atmospheric and environmental effects</a:t>
            </a:r>
          </a:p>
          <a:p>
            <a:r>
              <a:rPr lang="en-US" dirty="0"/>
              <a:t>New data was also compared to previous data sets to see if they agree, which they mostly do (but new data was considered better by the authors)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918" y="446591"/>
            <a:ext cx="4387586" cy="1440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18632" y="180459"/>
            <a:ext cx="388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Equation used to estimate </a:t>
            </a:r>
            <a:r>
              <a:rPr lang="en-US" dirty="0" err="1"/>
              <a:t>uncertanitie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5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61611" cy="4351338"/>
          </a:xfrm>
        </p:spPr>
        <p:txBody>
          <a:bodyPr/>
          <a:lstStyle/>
          <a:p>
            <a:r>
              <a:rPr lang="en-US" dirty="0"/>
              <a:t>Example representative time </a:t>
            </a:r>
            <a:r>
              <a:rPr lang="en-US" dirty="0" err="1"/>
              <a:t>seris</a:t>
            </a:r>
            <a:r>
              <a:rPr lang="en-US" dirty="0"/>
              <a:t> for GPS stations in the network </a:t>
            </a:r>
          </a:p>
          <a:p>
            <a:r>
              <a:rPr lang="en-US" dirty="0"/>
              <a:t>Figure Includes the white noise error estimation model, which estimates uncertainties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312" y="115590"/>
            <a:ext cx="5237019" cy="650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07" y="1401822"/>
            <a:ext cx="3983182" cy="4351338"/>
          </a:xfrm>
        </p:spPr>
        <p:txBody>
          <a:bodyPr/>
          <a:lstStyle/>
          <a:p>
            <a:r>
              <a:rPr lang="en-US" dirty="0"/>
              <a:t>GPS determined velocity field of ECSZ 1993-1998</a:t>
            </a:r>
          </a:p>
          <a:p>
            <a:r>
              <a:rPr lang="en-US" dirty="0"/>
              <a:t>Velocity field is set relative to nominal North America, which lies east of all Cordilleran deformation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88" y="365125"/>
            <a:ext cx="7886095" cy="6424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41891" y="3402458"/>
            <a:ext cx="2513652" cy="43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2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07" y="1401822"/>
            <a:ext cx="3983182" cy="4351338"/>
          </a:xfrm>
        </p:spPr>
        <p:txBody>
          <a:bodyPr/>
          <a:lstStyle/>
          <a:p>
            <a:r>
              <a:rPr lang="en-US" dirty="0"/>
              <a:t>GPS determined velocity field of ECSZ 1993-1998</a:t>
            </a:r>
          </a:p>
          <a:p>
            <a:r>
              <a:rPr lang="en-US" dirty="0"/>
              <a:t>Velocity field is set relative to nominal North America, which lies east of all Cordilleran deformation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88" y="365125"/>
            <a:ext cx="7886095" cy="6424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41891" y="3402458"/>
            <a:ext cx="2513652" cy="439743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528859" y="2044931"/>
            <a:ext cx="24937" cy="3358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74496" y="561962"/>
            <a:ext cx="352769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Right Lateral Shear </a:t>
            </a:r>
          </a:p>
          <a:p>
            <a:r>
              <a:rPr lang="en-US" dirty="0"/>
              <a:t>(increasing parallel velocity vectors)</a:t>
            </a:r>
          </a:p>
        </p:txBody>
      </p:sp>
      <p:sp>
        <p:nvSpPr>
          <p:cNvPr id="10" name="Oval 9"/>
          <p:cNvSpPr/>
          <p:nvPr/>
        </p:nvSpPr>
        <p:spPr>
          <a:xfrm>
            <a:off x="4955772" y="1027906"/>
            <a:ext cx="1786467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5200" y="736600"/>
            <a:ext cx="22115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Change in orientation</a:t>
            </a:r>
          </a:p>
        </p:txBody>
      </p:sp>
    </p:spTree>
    <p:extLst>
      <p:ext uri="{BB962C8B-B14F-4D97-AF65-F5344CB8AC3E}">
        <p14:creationId xmlns:p14="http://schemas.microsoft.com/office/powerpoint/2010/main" val="322683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9534"/>
            <a:ext cx="5808133" cy="618066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Plate Motion Parallel and Normal Velocity to Pacific-North American Plate motion</a:t>
            </a:r>
          </a:p>
          <a:p>
            <a:r>
              <a:rPr lang="en-US" dirty="0"/>
              <a:t>Plots them against distance from an arbitrary origin near the center of ECSZ</a:t>
            </a:r>
          </a:p>
          <a:p>
            <a:r>
              <a:rPr lang="en-US" dirty="0"/>
              <a:t>Solid symbols are north of </a:t>
            </a:r>
            <a:r>
              <a:rPr lang="en-US" dirty="0" err="1"/>
              <a:t>Garlock</a:t>
            </a:r>
            <a:r>
              <a:rPr lang="en-US" dirty="0"/>
              <a:t> fault, open are stations to the south</a:t>
            </a:r>
          </a:p>
          <a:p>
            <a:r>
              <a:rPr lang="en-US" dirty="0"/>
              <a:t>“For plate motion normal velocities, a positive slope between any two station implies extension and negative slope implies extension” </a:t>
            </a:r>
          </a:p>
          <a:p>
            <a:r>
              <a:rPr lang="en-US" dirty="0"/>
              <a:t>Deformation concentrated nearer the San Andreas Fault</a:t>
            </a:r>
          </a:p>
          <a:p>
            <a:r>
              <a:rPr lang="en-US" dirty="0"/>
              <a:t>Dextral deformation in stations north of </a:t>
            </a:r>
            <a:r>
              <a:rPr lang="en-US" dirty="0" err="1"/>
              <a:t>Garlock</a:t>
            </a:r>
            <a:r>
              <a:rPr lang="en-US" dirty="0"/>
              <a:t> fault are concentrated more towards the northeast. Away from the fault</a:t>
            </a:r>
          </a:p>
          <a:p>
            <a:r>
              <a:rPr lang="en-US" dirty="0"/>
              <a:t>This shift in the locus of deformation is also apparent in the normal motion</a:t>
            </a:r>
          </a:p>
          <a:p>
            <a:r>
              <a:rPr lang="en-US" dirty="0"/>
              <a:t>ECSZ fault strike more northerly than the plate motion direction, thus extension is a consequence of the northwest oblique motion on north to north-northwest striking faults</a:t>
            </a:r>
          </a:p>
          <a:p>
            <a:r>
              <a:rPr lang="en-US" dirty="0"/>
              <a:t>These patterns conform with our ideas of the Sierra Nevada as a structural block and the inland penetration of the shear zone. </a:t>
            </a:r>
          </a:p>
          <a:p>
            <a:r>
              <a:rPr lang="en-US" dirty="0"/>
              <a:t>Also emphasizes the role of </a:t>
            </a:r>
            <a:r>
              <a:rPr lang="en-US" dirty="0" err="1"/>
              <a:t>sinestral</a:t>
            </a:r>
            <a:r>
              <a:rPr lang="en-US" dirty="0"/>
              <a:t> motion on the </a:t>
            </a:r>
            <a:r>
              <a:rPr lang="en-US" dirty="0" err="1"/>
              <a:t>garlock</a:t>
            </a:r>
            <a:r>
              <a:rPr lang="en-US" dirty="0"/>
              <a:t> fault to accommodate different styles of deformation oblique to Pacific-North America motion in adjacent structural domains.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942" y="142875"/>
            <a:ext cx="520065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25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6291"/>
            <a:ext cx="5446222" cy="4680672"/>
          </a:xfrm>
        </p:spPr>
        <p:txBody>
          <a:bodyPr/>
          <a:lstStyle/>
          <a:p>
            <a:r>
              <a:rPr lang="en-US" dirty="0"/>
              <a:t>GPS velocities are only averaged over several years</a:t>
            </a:r>
          </a:p>
          <a:p>
            <a:r>
              <a:rPr lang="en-US" dirty="0"/>
              <a:t>To compare with fault slip rates from faults and other long-term geologic data, they built this fault model.</a:t>
            </a:r>
          </a:p>
          <a:p>
            <a:r>
              <a:rPr lang="en-US" dirty="0"/>
              <a:t>The model for the most part fit the data except in the southeast, which may be due to some rotation in the Mojave, which was not modelled.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918" y="1027906"/>
            <a:ext cx="57150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86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4094</TotalTime>
  <Words>854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Refined kinematics of the Eastern California shear zone from GPS observations, 1993-1998</vt:lpstr>
      <vt:lpstr>Background</vt:lpstr>
      <vt:lpstr>Goals and Methods:</vt:lpstr>
      <vt:lpstr>Methods 2</vt:lpstr>
      <vt:lpstr>Methods 3</vt:lpstr>
      <vt:lpstr>Results</vt:lpstr>
      <vt:lpstr>Results</vt:lpstr>
      <vt:lpstr>PowerPoint Presentation</vt:lpstr>
      <vt:lpstr>Fault Model</vt:lpstr>
      <vt:lpstr>South of Garlock Fault Mojave Desert Block</vt:lpstr>
      <vt:lpstr>North of Garlock Fault</vt:lpstr>
      <vt:lpstr>Garlock Fault</vt:lpstr>
      <vt:lpstr>Summary and conclusions</vt:lpstr>
    </vt:vector>
  </TitlesOfParts>
  <Company>University Of Nevada, Reno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Refined kinematics of the Eastern California shear zone from GPS observations, 1993-1998</dc:title>
  <dc:creator>Kurt O Kraal</dc:creator>
  <cp:lastModifiedBy>Kurt Kraal</cp:lastModifiedBy>
  <cp:revision>18</cp:revision>
  <dcterms:created xsi:type="dcterms:W3CDTF">2020-01-29T22:21:05Z</dcterms:created>
  <dcterms:modified xsi:type="dcterms:W3CDTF">2020-02-03T17:21:13Z</dcterms:modified>
</cp:coreProperties>
</file>