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61" r:id="rId4"/>
    <p:sldId id="259" r:id="rId5"/>
    <p:sldId id="264" r:id="rId6"/>
    <p:sldId id="263" r:id="rId7"/>
    <p:sldId id="262" r:id="rId8"/>
    <p:sldId id="265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an Delelrman" initials="ND" lastIdx="1" clrIdx="0">
    <p:extLst>
      <p:ext uri="{19B8F6BF-5375-455C-9EA6-DF929625EA0E}">
        <p15:presenceInfo xmlns:p15="http://schemas.microsoft.com/office/powerpoint/2012/main" userId="294f9f2b179aa9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696" autoAdjust="0"/>
  </p:normalViewPr>
  <p:slideViewPr>
    <p:cSldViewPr snapToGrid="0">
      <p:cViewPr>
        <p:scale>
          <a:sx n="75" d="100"/>
          <a:sy n="75" d="100"/>
        </p:scale>
        <p:origin x="96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2:40:59.539" idx="1">
    <p:pos x="5636" y="73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5T17:53:01.5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1,'931'28,"-198"-1,-38-26,-337-3,-325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5T17:53:07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0,'2625'0,"-2601"0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the Fish Lake Valley FZ</a:t>
            </a:r>
          </a:p>
          <a:p>
            <a:r>
              <a:rPr lang="en-US" dirty="0"/>
              <a:t>White Mtn FZ</a:t>
            </a:r>
          </a:p>
          <a:p>
            <a:r>
              <a:rPr lang="en-US" dirty="0"/>
              <a:t>And Queen Valley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Late Cenozoic fault map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Note location of WM fault and </a:t>
            </a:r>
            <a:r>
              <a:rPr lang="en-US" dirty="0" err="1"/>
              <a:t>mylonite</a:t>
            </a:r>
            <a:r>
              <a:rPr lang="en-US" dirty="0"/>
              <a:t> anisotropy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Zone of weakness already present?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Miocene basal unconformity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earthquake swarm appears to have occurred along the subsurface continuation of the WMFZ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Detailed mapping of volcanic stratigraphy reveal that these units record the entire late Cenozoic tilting history.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Rocks that overlie Mesozoic basement dip uniformly to the east at an average of ~25 degrees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rocks are overlain by a basalt dated at 12.28 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unconformity is assumed to be a paleohorizontal reference and thus this present attitude represent the total tilt of the White Mtns since the deposition of the basalt at 12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PRZ (Partial retention zone)</a:t>
            </a:r>
          </a:p>
          <a:p>
            <a:endParaRPr lang="en-US" dirty="0"/>
          </a:p>
          <a:p>
            <a:r>
              <a:rPr lang="en-US" dirty="0"/>
              <a:t>PAZ (Partial annealing zone)</a:t>
            </a:r>
          </a:p>
          <a:p>
            <a:endParaRPr lang="en-US" dirty="0"/>
          </a:p>
          <a:p>
            <a:r>
              <a:rPr lang="en-US" dirty="0"/>
              <a:t>These put constraints on exhumation timing as in these zones the fission track clock is not totally reset. </a:t>
            </a:r>
          </a:p>
          <a:p>
            <a:r>
              <a:rPr lang="en-US" dirty="0"/>
              <a:t>Below them where the clock is totally reset are good proxies for when exhumation occurred/commenced.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5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40FCEF74-F061-4FB9-9247-CF8AD922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53" y="8870"/>
            <a:ext cx="5544410" cy="6766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10488-54CA-44CF-B9B0-BB3A2319C328}"/>
              </a:ext>
            </a:extLst>
          </p:cNvPr>
          <p:cNvSpPr txBox="1"/>
          <p:nvPr/>
        </p:nvSpPr>
        <p:spPr>
          <a:xfrm>
            <a:off x="8052620" y="5849107"/>
            <a:ext cx="374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Presentation by: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Nolan </a:t>
            </a:r>
            <a:r>
              <a:rPr lang="en-US" dirty="0" err="1">
                <a:solidFill>
                  <a:schemeClr val="bg1"/>
                </a:solidFill>
              </a:rPr>
              <a:t>Dellerman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4829F-EB7F-402C-8993-CABE3A0E9BC8}"/>
              </a:ext>
            </a:extLst>
          </p:cNvPr>
          <p:cNvSpPr txBox="1"/>
          <p:nvPr/>
        </p:nvSpPr>
        <p:spPr>
          <a:xfrm>
            <a:off x="115288" y="116143"/>
            <a:ext cx="32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courtesy of UNAVCO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27E3C2-3F4C-41AB-A621-83EB8EEA6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05" y="558595"/>
            <a:ext cx="4554805" cy="5416372"/>
          </a:xfrm>
        </p:spPr>
        <p:txBody>
          <a:bodyPr>
            <a:normAutofit/>
          </a:bodyPr>
          <a:lstStyle/>
          <a:p>
            <a:r>
              <a:rPr lang="en-US" sz="5400" dirty="0"/>
              <a:t>Cenozoic </a:t>
            </a:r>
            <a:r>
              <a:rPr lang="en-US" sz="5400" dirty="0" err="1"/>
              <a:t>tectontic</a:t>
            </a:r>
            <a:r>
              <a:rPr lang="en-US" sz="5400" dirty="0"/>
              <a:t> evolution of the white mtns, Ca &amp; </a:t>
            </a:r>
            <a:r>
              <a:rPr lang="en-US" sz="5400" dirty="0" err="1"/>
              <a:t>nV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5633A-91B4-4014-9524-97D23B99B486}"/>
              </a:ext>
            </a:extLst>
          </p:cNvPr>
          <p:cNvSpPr txBox="1"/>
          <p:nvPr/>
        </p:nvSpPr>
        <p:spPr>
          <a:xfrm>
            <a:off x="9007039" y="5163183"/>
            <a:ext cx="258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Stockli</a:t>
            </a:r>
            <a:r>
              <a:rPr lang="en-US" dirty="0">
                <a:solidFill>
                  <a:schemeClr val="bg1"/>
                </a:solidFill>
              </a:rPr>
              <a:t> et al. 2003</a:t>
            </a:r>
          </a:p>
        </p:txBody>
      </p:sp>
    </p:spTree>
    <p:extLst>
      <p:ext uri="{BB962C8B-B14F-4D97-AF65-F5344CB8AC3E}">
        <p14:creationId xmlns:p14="http://schemas.microsoft.com/office/powerpoint/2010/main" val="339396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B1F7FA7-B4F0-4AED-A897-89BBCB9A8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062" y="117626"/>
            <a:ext cx="5294348" cy="6622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AE93DF-255F-4C15-BC41-3A0DA3B1D74F}"/>
              </a:ext>
            </a:extLst>
          </p:cNvPr>
          <p:cNvSpPr txBox="1"/>
          <p:nvPr/>
        </p:nvSpPr>
        <p:spPr>
          <a:xfrm>
            <a:off x="1076325" y="581025"/>
            <a:ext cx="3314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Cenozoic tectonic sequence of events: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East – West extension exhumes volcanic rocks, uplifts white mtns, and tilts block 10-25 </a:t>
            </a:r>
            <a:r>
              <a:rPr lang="en-US" dirty="0" err="1"/>
              <a:t>degress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Onset of right lateral faulting on Fish Lake Valley FZ, constrained by late Miocene volcanism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Onset of right lateral faulting along WMFZ, as well as onset of Queen Valley pull apart basin</a:t>
            </a:r>
          </a:p>
        </p:txBody>
      </p:sp>
    </p:spTree>
    <p:extLst>
      <p:ext uri="{BB962C8B-B14F-4D97-AF65-F5344CB8AC3E}">
        <p14:creationId xmlns:p14="http://schemas.microsoft.com/office/powerpoint/2010/main" val="244100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3C4B341-8E24-4C1F-ABAE-B10F833E5CC6}"/>
              </a:ext>
            </a:extLst>
          </p:cNvPr>
          <p:cNvSpPr txBox="1"/>
          <p:nvPr/>
        </p:nvSpPr>
        <p:spPr>
          <a:xfrm>
            <a:off x="9750710" y="6150114"/>
            <a:ext cx="270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Questions?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BCBD532-30F0-4AD5-8190-7E28FE0D0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0" y="0"/>
            <a:ext cx="9328150" cy="60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62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D7E6E85-9A4B-4D16-A714-542050E9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4" y="77898"/>
            <a:ext cx="4336026" cy="748012"/>
          </a:xfrm>
        </p:spPr>
        <p:txBody>
          <a:bodyPr>
            <a:normAutofit fontScale="90000"/>
          </a:bodyPr>
          <a:lstStyle/>
          <a:p>
            <a:r>
              <a:rPr lang="en-US" dirty="0"/>
              <a:t>Geologic setting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3BA931F-0C3E-4283-B5CE-D0538438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08" y="0"/>
            <a:ext cx="4165292" cy="6880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93E61-381B-48C7-8672-61EC06DB27C8}"/>
              </a:ext>
            </a:extLst>
          </p:cNvPr>
          <p:cNvSpPr txBox="1"/>
          <p:nvPr/>
        </p:nvSpPr>
        <p:spPr>
          <a:xfrm>
            <a:off x="1012723" y="1053041"/>
            <a:ext cx="6105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Were a part of the Sierra NV pre Basin and Range extension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 a common Paleozoic and Mesozoic tectonic and magmatic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Geometry of Cenozoic fault zone (WMFZ) influenced by the Mesozoic shear zone (WMSZ)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Mylonites</a:t>
            </a:r>
            <a:r>
              <a:rPr lang="en-US" dirty="0"/>
              <a:t> control location of range bounding White Mtn fault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WMFZ is ~80km long and accommodates up to 3km of topographic relief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adjacent Owens valley has a half graben geometry shown by geophysical studies with up to 2km of sediment fill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this to the 3km of topo relief to get an idea of how much displacement along the WMFZ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5ABE-209A-4B9E-B15E-B8730B7A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734" y="1483466"/>
            <a:ext cx="10245213" cy="425857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E0A7BA-0796-4448-8A3E-46590A29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4842387" cy="9237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D75B73A-D789-4879-9C86-87F2E4E5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483510" cy="6860107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C5F75E0-9296-44D7-A3D1-BFD637397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20" y="0"/>
            <a:ext cx="79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CE45F97-225D-413F-A83F-63AE629D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073445" cy="6864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25308-D056-4D7A-A6DA-248825DE9A1C}"/>
              </a:ext>
            </a:extLst>
          </p:cNvPr>
          <p:cNvSpPr txBox="1"/>
          <p:nvPr/>
        </p:nvSpPr>
        <p:spPr>
          <a:xfrm>
            <a:off x="6095999" y="446821"/>
            <a:ext cx="50734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/>
              <a:t>Faults within the range exhibit dip slip motion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Faults at the range front exhibit mostly right lateral strike slip motion 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&amp; D) moving northward exhibit two sets of indicators, the younger are right lateral oblique motion </a:t>
            </a:r>
          </a:p>
          <a:p>
            <a:pPr marL="342900" indent="-342900">
              <a:buAutoNum type="alphaUcParenR"/>
            </a:pPr>
            <a:endParaRPr lang="en-US" dirty="0"/>
          </a:p>
          <a:p>
            <a:r>
              <a:rPr lang="en-US" dirty="0"/>
              <a:t>E) Around the bend we see pure dip slip motion, but down to the NW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CARES?!</a:t>
            </a:r>
          </a:p>
          <a:p>
            <a:endParaRPr lang="en-US" dirty="0"/>
          </a:p>
          <a:p>
            <a:r>
              <a:rPr lang="en-US" dirty="0"/>
              <a:t>Well this matters as it clearly shows there is an evolution in tectonics here through the Cenozoic. From an extensional regime (Basin and Range) which was then reactivated as a right lateral strike slip regime (Walker Lane)</a:t>
            </a:r>
          </a:p>
        </p:txBody>
      </p:sp>
    </p:spTree>
    <p:extLst>
      <p:ext uri="{BB962C8B-B14F-4D97-AF65-F5344CB8AC3E}">
        <p14:creationId xmlns:p14="http://schemas.microsoft.com/office/powerpoint/2010/main" val="1409269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E17B26-14FF-4D10-A3AE-340D0B9A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98323"/>
            <a:ext cx="5235834" cy="1433103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E6AEFD-540E-42AC-BF54-C01C66CDFFDF}"/>
              </a:ext>
            </a:extLst>
          </p:cNvPr>
          <p:cNvSpPr txBox="1">
            <a:spLocks/>
          </p:cNvSpPr>
          <p:nvPr/>
        </p:nvSpPr>
        <p:spPr>
          <a:xfrm>
            <a:off x="6096000" y="191730"/>
            <a:ext cx="5235834" cy="14331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BE15397F-0B83-432C-8434-EE9FDEA24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444748" cy="6862546"/>
          </a:xfrm>
        </p:spPr>
      </p:pic>
    </p:spTree>
    <p:extLst>
      <p:ext uri="{BB962C8B-B14F-4D97-AF65-F5344CB8AC3E}">
        <p14:creationId xmlns:p14="http://schemas.microsoft.com/office/powerpoint/2010/main" val="323884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A0C7F73-9259-4D91-9CF1-F5E1DDD7E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187506" cy="6073539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D6DBB66-42FC-42CD-96CF-51D42F9A3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506" y="0"/>
            <a:ext cx="4483510" cy="68601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E67B07-0147-4C77-8F0F-766516A9AAC0}"/>
              </a:ext>
            </a:extLst>
          </p:cNvPr>
          <p:cNvSpPr/>
          <p:nvPr/>
        </p:nvSpPr>
        <p:spPr>
          <a:xfrm>
            <a:off x="9153832" y="1804987"/>
            <a:ext cx="459274" cy="345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BB52DF2-0AE6-485F-A2C7-C4B05DF89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1272309" y="-1272307"/>
            <a:ext cx="5276852" cy="782146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5B1F1F1-DF89-4299-B8A4-A0A69549F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718" y="0"/>
            <a:ext cx="4275281" cy="52833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0C56CB-81F8-4A54-B7CC-745D7901B197}"/>
              </a:ext>
            </a:extLst>
          </p:cNvPr>
          <p:cNvCxnSpPr>
            <a:cxnSpLocks/>
          </p:cNvCxnSpPr>
          <p:nvPr/>
        </p:nvCxnSpPr>
        <p:spPr>
          <a:xfrm flipV="1">
            <a:off x="8343900" y="1419225"/>
            <a:ext cx="1866900" cy="523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98126F-87EA-44C5-9F2B-95C3089282A5}"/>
              </a:ext>
            </a:extLst>
          </p:cNvPr>
          <p:cNvSpPr txBox="1"/>
          <p:nvPr/>
        </p:nvSpPr>
        <p:spPr>
          <a:xfrm>
            <a:off x="619124" y="5438775"/>
            <a:ext cx="98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track thermochronology data (FT) and (U-TH)/He </a:t>
            </a:r>
            <a:r>
              <a:rPr lang="en-US" dirty="0" err="1"/>
              <a:t>thermochron</a:t>
            </a:r>
            <a:r>
              <a:rPr lang="en-US" dirty="0"/>
              <a:t> data along cross section where samples were collected </a:t>
            </a:r>
          </a:p>
        </p:txBody>
      </p:sp>
    </p:spTree>
    <p:extLst>
      <p:ext uri="{BB962C8B-B14F-4D97-AF65-F5344CB8AC3E}">
        <p14:creationId xmlns:p14="http://schemas.microsoft.com/office/powerpoint/2010/main" val="263245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F59762-032E-41A8-9EE1-74C0CB1F1A78}"/>
                  </a:ext>
                </a:extLst>
              </p14:cNvPr>
              <p14:cNvContentPartPr/>
              <p14:nvPr/>
            </p14:nvContentPartPr>
            <p14:xfrm>
              <a:off x="9645468" y="1769404"/>
              <a:ext cx="990360" cy="2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F59762-032E-41A8-9EE1-74C0CB1F1A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1468" y="1661764"/>
                <a:ext cx="1098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988C35-72FD-474B-AB76-F28B4E9D37D4}"/>
                  </a:ext>
                </a:extLst>
              </p14:cNvPr>
              <p14:cNvContentPartPr/>
              <p14:nvPr/>
            </p14:nvContentPartPr>
            <p14:xfrm>
              <a:off x="9625308" y="2919604"/>
              <a:ext cx="9540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988C35-72FD-474B-AB76-F28B4E9D37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1668" y="2811604"/>
                <a:ext cx="106164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C1F7BE-8775-4C42-BB52-FAF5565214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49" y="304800"/>
            <a:ext cx="10296525" cy="56527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DE51EF-314E-4F38-A1DC-84273D2E5812}"/>
              </a:ext>
            </a:extLst>
          </p:cNvPr>
          <p:cNvSpPr/>
          <p:nvPr/>
        </p:nvSpPr>
        <p:spPr>
          <a:xfrm>
            <a:off x="1647825" y="3800475"/>
            <a:ext cx="1171575" cy="1323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51AAC8-3245-4FCD-AF1C-0449997E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117227"/>
            <a:ext cx="3012912" cy="728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CA2E7-FE48-4D96-9FD1-186953F44061}"/>
              </a:ext>
            </a:extLst>
          </p:cNvPr>
          <p:cNvSpPr txBox="1"/>
          <p:nvPr/>
        </p:nvSpPr>
        <p:spPr>
          <a:xfrm>
            <a:off x="206478" y="727586"/>
            <a:ext cx="11149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E15F8F8-356D-4314-AC55-6FF55AC2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724400" cy="6819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95208-DC6D-45AA-AE87-5F17C1290363}"/>
              </a:ext>
            </a:extLst>
          </p:cNvPr>
          <p:cNvSpPr txBox="1"/>
          <p:nvPr/>
        </p:nvSpPr>
        <p:spPr>
          <a:xfrm>
            <a:off x="6029325" y="1189251"/>
            <a:ext cx="4962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data show that exhumation related to opening of the Queen valley basin occurred at 3 ma. </a:t>
            </a:r>
          </a:p>
          <a:p>
            <a:endParaRPr lang="en-US" dirty="0"/>
          </a:p>
          <a:p>
            <a:r>
              <a:rPr lang="en-US" dirty="0"/>
              <a:t>This is used as a proxy to define the onset of right lateral faulting in the Owens valley fault zone (and therefore the WMFZ) occurred at 3ma. </a:t>
            </a:r>
          </a:p>
        </p:txBody>
      </p:sp>
    </p:spTree>
    <p:extLst>
      <p:ext uri="{BB962C8B-B14F-4D97-AF65-F5344CB8AC3E}">
        <p14:creationId xmlns:p14="http://schemas.microsoft.com/office/powerpoint/2010/main" val="315050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2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3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4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5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6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7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8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ppt/theme/themeOverride9.xml><?xml version="1.0" encoding="utf-8"?>
<a:themeOverride xmlns:a="http://schemas.openxmlformats.org/drawingml/2006/main">
  <a:clrScheme name="Headlines">
    <a:dk1>
      <a:sysClr val="windowText" lastClr="000000"/>
    </a:dk1>
    <a:lt1>
      <a:sysClr val="window" lastClr="FFFFFF"/>
    </a:lt1>
    <a:dk2>
      <a:srgbClr val="1D1A1D"/>
    </a:dk2>
    <a:lt2>
      <a:srgbClr val="F5F5F5"/>
    </a:lt2>
    <a:accent1>
      <a:srgbClr val="439EB7"/>
    </a:accent1>
    <a:accent2>
      <a:srgbClr val="E28B55"/>
    </a:accent2>
    <a:accent3>
      <a:srgbClr val="DCB64D"/>
    </a:accent3>
    <a:accent4>
      <a:srgbClr val="4CA198"/>
    </a:accent4>
    <a:accent5>
      <a:srgbClr val="835B82"/>
    </a:accent5>
    <a:accent6>
      <a:srgbClr val="645135"/>
    </a:accent6>
    <a:hlink>
      <a:srgbClr val="439EB7"/>
    </a:hlink>
    <a:folHlink>
      <a:srgbClr val="835B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540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Headlines</vt:lpstr>
      <vt:lpstr>Cenozoic tectontic evolution of the white mtns, Ca &amp; nV</vt:lpstr>
      <vt:lpstr>Geologic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and deformation regime of an advancing subduction system at Marlborough, New Zealand</dc:title>
  <dc:creator>Nolan Delelrman</dc:creator>
  <cp:lastModifiedBy>Nolan Delelrman</cp:lastModifiedBy>
  <cp:revision>41</cp:revision>
  <dcterms:created xsi:type="dcterms:W3CDTF">2019-10-14T19:02:01Z</dcterms:created>
  <dcterms:modified xsi:type="dcterms:W3CDTF">2020-02-11T22:42:03Z</dcterms:modified>
</cp:coreProperties>
</file>