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145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D7302-4962-41B6-8473-313A8AD3C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83CF4-0F85-4491-962D-129FB4F9B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EA9B7-CE85-4469-A630-633094094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F1A4-070B-4396-AFDA-9F273EC6EDA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6D22F-530E-49D2-AA74-4F278CCA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6D478-42C1-42E7-900F-9FF3E174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3D61-7684-4AB2-8CFA-77D87C0E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5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2E070-5EEE-4E48-83F0-F26211BD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5BBB5-C89A-41CC-AC3A-7AA6E84D4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27E78-F4E3-4371-8E4C-09F2B7BE1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F1A4-070B-4396-AFDA-9F273EC6EDA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06F02-F12C-4ACD-A075-62ECD3E2B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0DA6E-5108-494D-AA7C-90828AEBF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3D61-7684-4AB2-8CFA-77D87C0E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3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D65D3-2AFE-4BC5-B532-674AD12E0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E8561-AAF7-4999-9A11-A2316A72F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6C3DA-1514-456E-96FF-1C2D78D2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F1A4-070B-4396-AFDA-9F273EC6EDA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C8D91-8A22-4186-841D-A0D6308C0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78A49-70EF-4747-933F-D443C989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3D61-7684-4AB2-8CFA-77D87C0E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8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7EE6-B59D-414C-8739-9FCA733F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374C0-44F1-412B-92DA-B693A3F4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6DBB8-67B0-4481-AD23-08F1E949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F1A4-070B-4396-AFDA-9F273EC6EDA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76761-0685-4C5C-9FE0-B7A01B30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7221D-756F-44D0-9C8F-F6F6C0CE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3D61-7684-4AB2-8CFA-77D87C0E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0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D3B87-793B-4512-B1C5-E86E77FB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C4FEA-E899-4838-9391-4AE2C80BC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485EA-0B49-4BEA-A6A2-FC05DD0A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F1A4-070B-4396-AFDA-9F273EC6EDA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65AA0-16AC-4B5B-8C44-4BDEEB06C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589AC-BEC8-4E7A-97DB-1FE406B8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3D61-7684-4AB2-8CFA-77D87C0E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8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B3640-99C0-4BBE-8544-0702E6AF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A52E3-1A3F-49C7-BEDB-86D1655AF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E8C07-9D5A-40DF-B2C8-1E2D0675D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6E1A8-9AD4-4758-9F7A-0528F30C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F1A4-070B-4396-AFDA-9F273EC6EDA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3A332-8C5C-404B-B09C-65C925C4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2EE3D-62C1-4FD6-83A9-7FAF843C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3D61-7684-4AB2-8CFA-77D87C0E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9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8191-5CAD-4438-A415-9AE86ACC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36430-FE1E-4D98-B0F1-2AB1B3150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C5812-9321-4B78-BEFC-BE397687E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A4FDA7-A9FA-441E-B506-25624FF8D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9D402-14F4-4676-9510-558C46E1C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027E82-377A-411D-AB55-F7BEFE3BB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F1A4-070B-4396-AFDA-9F273EC6EDA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56EE07-0B4B-4290-B420-5D47DB4FA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D26263-E0E0-4E7A-BE0E-9B209C7A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3D61-7684-4AB2-8CFA-77D87C0E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6FFF-20C6-4561-85E2-9D7C7AB5D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ED0A1-E41F-411C-BDD3-E152E432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F1A4-070B-4396-AFDA-9F273EC6EDA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F1603-07F4-4F43-BE21-2E5C5DD8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7BCBA-C07D-4649-B415-47C2364E1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3D61-7684-4AB2-8CFA-77D87C0E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4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2F68A9-C946-4DE3-906C-5AC64261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F1A4-070B-4396-AFDA-9F273EC6EDA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5307B-38B6-48F7-BFBA-77DDA672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E2256-EE9C-4187-ABAF-943C901E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3D61-7684-4AB2-8CFA-77D87C0E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1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4407D-B75F-4B69-8A9C-170689BB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E3357-8DAB-48B0-A2E6-83DF8343D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A4622-74CB-40BE-9C1A-B43D2230D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898CA-0251-4536-B88E-81539E9B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F1A4-070B-4396-AFDA-9F273EC6EDA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CA906-B206-444F-BCBF-805072D9E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38EE5-03A1-4A5E-A257-A70D1BF3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3D61-7684-4AB2-8CFA-77D87C0E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6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C779C-7E08-4DA8-B618-C7978371F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BC26A-3E4D-41A8-A1AD-1BED63325B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8657A-ECAB-4FAC-970B-2D4812232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2855B-D83D-48FD-8514-ABB93D0E6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F1A4-070B-4396-AFDA-9F273EC6EDA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296CC-DA9A-4F95-ADE6-D4F7CCA1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6A8A6-ADCC-4445-9DD6-DF2095DC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3D61-7684-4AB2-8CFA-77D87C0E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1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85F60D-04E9-4C9B-9383-7E8873B2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E03D0-ABE3-4248-B198-FDF361C74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1726B-7FBB-4117-A1E1-AA8A06E74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F1A4-070B-4396-AFDA-9F273EC6EDA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050E9-4C7D-4585-A5ED-060EF4ECE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E0958-AD94-45C0-968F-DFDA6C8FD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23D61-7684-4AB2-8CFA-77D87C0E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7563B3C-F719-42D9-AAF7-52094BFD3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08000"/>
            <a:ext cx="7300115" cy="4978400"/>
          </a:xfrm>
        </p:spPr>
        <p:txBody>
          <a:bodyPr>
            <a:normAutofit fontScale="92500"/>
          </a:bodyPr>
          <a:lstStyle/>
          <a:p>
            <a:r>
              <a:rPr lang="en-US" dirty="0"/>
              <a:t>Faulds , James E., Christopher D. Henry, and Nicholas H. </a:t>
            </a:r>
            <a:r>
              <a:rPr lang="en-US" dirty="0" err="1"/>
              <a:t>Hinz</a:t>
            </a:r>
            <a:r>
              <a:rPr lang="en-US" dirty="0"/>
              <a:t>,</a:t>
            </a:r>
          </a:p>
          <a:p>
            <a:r>
              <a:rPr lang="en-US" sz="3600" dirty="0"/>
              <a:t> Kinematics of the northern Walker Lane: An incipient transform fault along the Pacific–North American plate boundary</a:t>
            </a:r>
            <a:r>
              <a:rPr lang="en-US" dirty="0"/>
              <a:t>, </a:t>
            </a:r>
          </a:p>
          <a:p>
            <a:r>
              <a:rPr lang="en-US" dirty="0"/>
              <a:t>Geology, October </a:t>
            </a:r>
            <a:r>
              <a:rPr lang="en-US" sz="4400" dirty="0"/>
              <a:t>2007</a:t>
            </a:r>
            <a:r>
              <a:rPr lang="en-US" dirty="0"/>
              <a:t>; v. 35; no. 10; p. 943–947; </a:t>
            </a:r>
            <a:r>
              <a:rPr lang="en-US" dirty="0" err="1"/>
              <a:t>doi</a:t>
            </a:r>
            <a:r>
              <a:rPr lang="en-US" dirty="0"/>
              <a:t>: 10.1130/G23868A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Presentation by Kurt Kraal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A4871-0133-4835-B089-F54D0F91D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591" y="190500"/>
            <a:ext cx="4148934" cy="657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3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3D45A-9B86-4C9E-A6E9-88383D090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755" y="281940"/>
            <a:ext cx="6070600" cy="61058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Methods: Geologic mapping, structural analysis, and geochronology  </a:t>
            </a:r>
          </a:p>
          <a:p>
            <a:pPr marL="0" indent="0">
              <a:buNone/>
            </a:pPr>
            <a:r>
              <a:rPr lang="en-US" dirty="0"/>
              <a:t>Goals: </a:t>
            </a:r>
          </a:p>
          <a:p>
            <a:r>
              <a:rPr lang="en-US" dirty="0"/>
              <a:t>define the geometry and kinematics of the northern Walker Lane</a:t>
            </a:r>
          </a:p>
          <a:p>
            <a:r>
              <a:rPr lang="en-US" dirty="0"/>
              <a:t>provide constraints on the timing and magnitude of dextral displacement across this region.</a:t>
            </a:r>
          </a:p>
          <a:p>
            <a:r>
              <a:rPr lang="en-US" dirty="0"/>
              <a:t>Also to develop a kinematic model based on clay models that has implications for strike-slip faults in intercontinental settings</a:t>
            </a:r>
          </a:p>
          <a:p>
            <a:r>
              <a:rPr lang="en-US" dirty="0"/>
              <a:t>Interesting because Northern Walker Lane is a “young” strike slip system with low slip, may provide snapshot of how larger strike-slip systems develop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4DF3B-8DDA-4C7E-AE85-ED5781638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311" y="281940"/>
            <a:ext cx="4148934" cy="657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47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CDA23-75D4-4BD9-B4F9-A194FA2D1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/>
          <a:lstStyle/>
          <a:p>
            <a:r>
              <a:rPr lang="en-US" dirty="0"/>
              <a:t>Geologic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7A0E-8635-47AF-9FDE-7CD839A8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07305"/>
            <a:ext cx="10515600" cy="13255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Between 30 Ma and now, the Pac/NA plate boundary evolved from a convergent to a transform plate margin. </a:t>
            </a:r>
          </a:p>
          <a:p>
            <a:r>
              <a:rPr lang="en-US" dirty="0"/>
              <a:t>From 30-20 Ma a southward migrating “ignimbrite flareup” occurred which deposited tuffs in </a:t>
            </a:r>
            <a:r>
              <a:rPr lang="en-US" dirty="0" err="1"/>
              <a:t>paleovalleys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76A98-FBC0-4860-BD4A-DFC21307C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97255"/>
            <a:ext cx="104584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1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DE7DA-4304-45B4-8F17-7A43D46D1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9720"/>
            <a:ext cx="2609850" cy="6111240"/>
          </a:xfrm>
        </p:spPr>
        <p:txBody>
          <a:bodyPr>
            <a:normAutofit/>
          </a:bodyPr>
          <a:lstStyle/>
          <a:p>
            <a:r>
              <a:rPr lang="en-US" dirty="0"/>
              <a:t>Ignimbrite Flare up</a:t>
            </a:r>
          </a:p>
          <a:p>
            <a:r>
              <a:rPr lang="en-US" dirty="0"/>
              <a:t>Deposited many sequences of Oligocene Tuff in east/west </a:t>
            </a:r>
            <a:r>
              <a:rPr lang="en-US" dirty="0" err="1"/>
              <a:t>paleovalleys</a:t>
            </a:r>
            <a:r>
              <a:rPr lang="en-US" dirty="0"/>
              <a:t> which have since been dissected by right-lateral walker lane faulting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9E5AB-E301-4879-BD22-951785470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701" y="177800"/>
            <a:ext cx="9660034" cy="58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3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725B5-1C17-4614-81C1-A7F59AEEF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3A69B-6CD5-4B95-A436-2A93615A6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005"/>
            <a:ext cx="18897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Results:</a:t>
            </a:r>
          </a:p>
          <a:p>
            <a:pPr marL="0" indent="0">
              <a:buNone/>
            </a:pPr>
            <a:r>
              <a:rPr lang="en-US" dirty="0"/>
              <a:t>Map</a:t>
            </a:r>
          </a:p>
          <a:p>
            <a:pPr marL="0" indent="0">
              <a:buNone/>
            </a:pPr>
            <a:r>
              <a:rPr lang="en-US" dirty="0"/>
              <a:t>Kinematically linked, NW striking left-stepping dextral strike-slip faults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EE4FA-0452-4FAE-9F5B-8FC727F89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205" y="10160"/>
            <a:ext cx="10439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9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3A69B-6CD5-4B95-A436-2A93615A6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98424"/>
            <a:ext cx="4565776" cy="65976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Magnitude:</a:t>
            </a:r>
          </a:p>
          <a:p>
            <a:r>
              <a:rPr lang="en-US" dirty="0"/>
              <a:t>5-10 km of offset on Pyramid Lake Fault (PLF)</a:t>
            </a:r>
          </a:p>
          <a:p>
            <a:r>
              <a:rPr lang="en-US" dirty="0"/>
              <a:t>~10-15 km of offset on warm springs valley fault</a:t>
            </a:r>
          </a:p>
          <a:p>
            <a:r>
              <a:rPr lang="en-US" dirty="0"/>
              <a:t>At least 3-6, but perhaps 10-15 in Honey Lake Fault (Basin sediments obscure much of the </a:t>
            </a:r>
            <a:r>
              <a:rPr lang="en-US" dirty="0" err="1"/>
              <a:t>paleovalley</a:t>
            </a:r>
            <a:r>
              <a:rPr lang="en-US" dirty="0"/>
              <a:t> tuffs)</a:t>
            </a:r>
          </a:p>
          <a:p>
            <a:r>
              <a:rPr lang="en-US" dirty="0"/>
              <a:t>~1 km of dextral offset on Mohawk Valley Fault (interpreted from cretaceous and metamorphic piercing points)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EE4FA-0452-4FAE-9F5B-8FC727F89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1"/>
          <a:stretch/>
        </p:blipFill>
        <p:spPr>
          <a:xfrm>
            <a:off x="4977256" y="0"/>
            <a:ext cx="7054578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230BF21-230C-4F68-8CF7-2DF4DC452A54}"/>
              </a:ext>
            </a:extLst>
          </p:cNvPr>
          <p:cNvSpPr/>
          <p:nvPr/>
        </p:nvSpPr>
        <p:spPr>
          <a:xfrm rot="9516820">
            <a:off x="9743319" y="3264222"/>
            <a:ext cx="960713" cy="329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3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3A69B-6CD5-4B95-A436-2A93615A6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98424"/>
            <a:ext cx="4565776" cy="65976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Timing:</a:t>
            </a:r>
          </a:p>
          <a:p>
            <a:r>
              <a:rPr lang="en-US" dirty="0"/>
              <a:t>Relatively recent onset of strike-slip faulting in northern Walker Lane</a:t>
            </a:r>
          </a:p>
          <a:p>
            <a:r>
              <a:rPr lang="en-US" dirty="0"/>
              <a:t>Oligocene Tuffs and Miocene volcanic rocks are equally tilted, suggesting during the ignimbrite flare-up and arc magmatism</a:t>
            </a:r>
          </a:p>
          <a:p>
            <a:r>
              <a:rPr lang="en-US" dirty="0"/>
              <a:t>Extension initiating ~13 Ma but little evidence of strike slip faulting (Trexler et al., 2000). </a:t>
            </a:r>
          </a:p>
          <a:p>
            <a:r>
              <a:rPr lang="en-US" dirty="0"/>
              <a:t>Strike-slip therefore thought to have initiated between 9 and 3 Ma in this region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EE4FA-0452-4FAE-9F5B-8FC727F89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1"/>
          <a:stretch/>
        </p:blipFill>
        <p:spPr>
          <a:xfrm>
            <a:off x="4977256" y="0"/>
            <a:ext cx="7054578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230BF21-230C-4F68-8CF7-2DF4DC452A54}"/>
              </a:ext>
            </a:extLst>
          </p:cNvPr>
          <p:cNvSpPr/>
          <p:nvPr/>
        </p:nvSpPr>
        <p:spPr>
          <a:xfrm rot="9516820">
            <a:off x="9743319" y="3264222"/>
            <a:ext cx="960713" cy="329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2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D49C8-E4D0-4BDC-A5AD-562BCBA3B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B2F3A-2F45-4960-BD3F-D840E6A8F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60"/>
            <a:ext cx="3754120" cy="4744403"/>
          </a:xfrm>
        </p:spPr>
        <p:txBody>
          <a:bodyPr/>
          <a:lstStyle/>
          <a:p>
            <a:r>
              <a:rPr lang="en-US" dirty="0"/>
              <a:t>Inferred offsets of Oligocene </a:t>
            </a:r>
            <a:r>
              <a:rPr lang="en-US" dirty="0" err="1"/>
              <a:t>paleovalleys</a:t>
            </a:r>
            <a:r>
              <a:rPr lang="en-US" dirty="0"/>
              <a:t> suggest ~20-30 km of cumulative dextral displacement </a:t>
            </a:r>
          </a:p>
          <a:p>
            <a:r>
              <a:rPr lang="en-US" dirty="0"/>
              <a:t>Inferred Magnitude and Timing suggest 2-10 mm/</a:t>
            </a:r>
            <a:r>
              <a:rPr lang="en-US" dirty="0" err="1"/>
              <a:t>yr</a:t>
            </a:r>
            <a:r>
              <a:rPr lang="en-US" dirty="0"/>
              <a:t> of displacement, compatible with current </a:t>
            </a:r>
            <a:r>
              <a:rPr lang="en-US" dirty="0" err="1"/>
              <a:t>gps</a:t>
            </a:r>
            <a:r>
              <a:rPr lang="en-US" dirty="0"/>
              <a:t> estimates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C3A6E-D54D-4CE9-ABDD-C2A922721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1"/>
          <a:stretch/>
        </p:blipFill>
        <p:spPr>
          <a:xfrm>
            <a:off x="5137422" y="0"/>
            <a:ext cx="7054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91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378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Geologic Setting</vt:lpstr>
      <vt:lpstr>PowerPoint Presentation</vt:lpstr>
      <vt:lpstr>PowerPoint Presentation</vt:lpstr>
      <vt:lpstr>PowerPoint Presentation</vt:lpstr>
      <vt:lpstr>PowerPoint Presentation</vt:lpstr>
      <vt:lpstr>Conclusions: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Kraal</dc:creator>
  <cp:lastModifiedBy>Kurt Kraal</cp:lastModifiedBy>
  <cp:revision>10</cp:revision>
  <dcterms:created xsi:type="dcterms:W3CDTF">2020-02-21T20:46:33Z</dcterms:created>
  <dcterms:modified xsi:type="dcterms:W3CDTF">2020-02-24T05:53:56Z</dcterms:modified>
</cp:coreProperties>
</file>