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8" r:id="rId2"/>
    <p:sldId id="261" r:id="rId3"/>
    <p:sldId id="260" r:id="rId4"/>
    <p:sldId id="264" r:id="rId5"/>
    <p:sldId id="263" r:id="rId6"/>
    <p:sldId id="262" r:id="rId7"/>
    <p:sldId id="267" r:id="rId8"/>
    <p:sldId id="269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lan Delelrman" initials="ND" lastIdx="1" clrIdx="0">
    <p:extLst>
      <p:ext uri="{19B8F6BF-5375-455C-9EA6-DF929625EA0E}">
        <p15:presenceInfo xmlns:p15="http://schemas.microsoft.com/office/powerpoint/2012/main" userId="294f9f2b179aa9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696" autoAdjust="0"/>
  </p:normalViewPr>
  <p:slideViewPr>
    <p:cSldViewPr snapToGrid="0">
      <p:cViewPr>
        <p:scale>
          <a:sx n="75" d="100"/>
          <a:sy n="75" d="100"/>
        </p:scale>
        <p:origin x="13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8T12:40:59.539" idx="1">
    <p:pos x="5636" y="73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6T00:18:30.8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2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9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6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83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9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8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9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8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comments" Target="../comments/commen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44829F-EB7F-402C-8993-CABE3A0E9BC8}"/>
              </a:ext>
            </a:extLst>
          </p:cNvPr>
          <p:cNvSpPr txBox="1"/>
          <p:nvPr/>
        </p:nvSpPr>
        <p:spPr>
          <a:xfrm>
            <a:off x="115288" y="116143"/>
            <a:ext cx="324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 courtesy of UNAVCO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27E3C2-3F4C-41AB-A621-83EB8EEA6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049" y="1144843"/>
            <a:ext cx="6489981" cy="408125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Cenozoic geology of the Yerington district, Nevada, and implications for the nature and origin of Basin and range faulting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8F6C8C-8969-42DA-82AD-EB66346AD553}"/>
              </a:ext>
            </a:extLst>
          </p:cNvPr>
          <p:cNvSpPr/>
          <p:nvPr/>
        </p:nvSpPr>
        <p:spPr>
          <a:xfrm>
            <a:off x="7209743" y="5847822"/>
            <a:ext cx="2546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John M. </a:t>
            </a:r>
            <a:r>
              <a:rPr lang="en-US" dirty="0" err="1">
                <a:latin typeface="Times New Roman" panose="02020603050405020304" pitchFamily="18" charset="0"/>
              </a:rPr>
              <a:t>Proffett</a:t>
            </a:r>
            <a:r>
              <a:rPr lang="en-US" dirty="0">
                <a:latin typeface="Times New Roman" panose="02020603050405020304" pitchFamily="18" charset="0"/>
              </a:rPr>
              <a:t> Jr., 1977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7ABB9-6BD5-4D80-92BC-3F78CEF83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040" y="116143"/>
            <a:ext cx="3105969" cy="64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7">
            <a:extLst>
              <a:ext uri="{FF2B5EF4-FFF2-40B4-BE49-F238E27FC236}">
                <a16:creationId xmlns:a16="http://schemas.microsoft.com/office/drawing/2014/main" id="{AF471041-7ECA-4866-8E32-933158CE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749" y="0"/>
            <a:ext cx="5543550" cy="6663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Discussion/Implications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1C15210-A2B5-43EB-9DC9-E22A90ECA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51" y="-8564"/>
            <a:ext cx="5194299" cy="6866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98D465-2446-4913-91A4-D612D0873F43}"/>
              </a:ext>
            </a:extLst>
          </p:cNvPr>
          <p:cNvSpPr txBox="1"/>
          <p:nvPr/>
        </p:nvSpPr>
        <p:spPr>
          <a:xfrm>
            <a:off x="279400" y="666336"/>
            <a:ext cx="5816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Timing of Basin and Range extension constrained by structures in Yerington district to 18-17Ma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Prior theories of Basin and Range mechanism dispelled, and basis of current idea is hashed 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Ultimately, Basin and Range northern extent during formation roughly coincides with latitude of Mendocino triple junction, as well as the projection of the spreading centers b/w Mendocino and Murray fractures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85D94E-3EBF-41AA-A7C4-829C6B24303C}"/>
              </a:ext>
            </a:extLst>
          </p:cNvPr>
          <p:cNvCxnSpPr>
            <a:cxnSpLocks/>
          </p:cNvCxnSpPr>
          <p:nvPr/>
        </p:nvCxnSpPr>
        <p:spPr>
          <a:xfrm>
            <a:off x="3797300" y="3136900"/>
            <a:ext cx="2425700" cy="0"/>
          </a:xfrm>
          <a:prstGeom prst="straightConnector1">
            <a:avLst/>
          </a:prstGeom>
          <a:ln w="38100">
            <a:solidFill>
              <a:schemeClr val="tx1">
                <a:lumMod val="9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0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5ABE-209A-4B9E-B15E-B8730B7A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34" y="1483466"/>
            <a:ext cx="10245213" cy="425857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E0A7BA-0796-4448-8A3E-46590A29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84" y="110995"/>
            <a:ext cx="3406878" cy="923788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79C69-6906-4663-9834-23AF30FE1EED}"/>
              </a:ext>
            </a:extLst>
          </p:cNvPr>
          <p:cNvSpPr txBox="1"/>
          <p:nvPr/>
        </p:nvSpPr>
        <p:spPr>
          <a:xfrm>
            <a:off x="1708150" y="1126658"/>
            <a:ext cx="895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Describe the geology of the Yerington district in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Discern the timing of Basin and Range extension in this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Touch on the mechanism of extension in the Basin and Range based on geometries seen in Yerington area</a:t>
            </a:r>
          </a:p>
        </p:txBody>
      </p:sp>
      <p:pic>
        <p:nvPicPr>
          <p:cNvPr id="7" name="Picture 6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CA13578E-6423-435D-BB14-045E38A91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84" y="3618733"/>
            <a:ext cx="11931431" cy="30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06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18B0F80-1C8E-49FA-9B66-C9285753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F2B853-4083-4B70-AC2A-F79D80809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34EAAF-BF44-4CCC-84D4-105F3370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57">
            <a:extLst>
              <a:ext uri="{FF2B5EF4-FFF2-40B4-BE49-F238E27FC236}">
                <a16:creationId xmlns:a16="http://schemas.microsoft.com/office/drawing/2014/main" id="{810C619E-50E5-4FF3-B4C8-83A89C29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8620" y="108609"/>
            <a:ext cx="5164420" cy="666336"/>
          </a:xfrm>
        </p:spPr>
        <p:txBody>
          <a:bodyPr>
            <a:normAutofit/>
          </a:bodyPr>
          <a:lstStyle/>
          <a:p>
            <a:r>
              <a:rPr lang="en-US" sz="4000" dirty="0"/>
              <a:t>Yerington district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F78AC7F-98BC-4327-90D4-014656556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956" y="0"/>
            <a:ext cx="6368044" cy="6847359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31DCAB-A762-4D86-AB99-63AFFAC1D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14128"/>
            <a:ext cx="6896100" cy="1809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CC781F-7A4B-40CC-838D-47C55CCA2181}"/>
                  </a:ext>
                </a:extLst>
              </p14:cNvPr>
              <p14:cNvContentPartPr/>
              <p14:nvPr/>
            </p14:nvContentPartPr>
            <p14:xfrm>
              <a:off x="5942720" y="308548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CC781F-7A4B-40CC-838D-47C55CCA21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4080" y="307684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EDFC54-29CD-409F-A1B5-C00C21AACF0C}"/>
              </a:ext>
            </a:extLst>
          </p:cNvPr>
          <p:cNvCxnSpPr>
            <a:cxnSpLocks/>
          </p:cNvCxnSpPr>
          <p:nvPr/>
        </p:nvCxnSpPr>
        <p:spPr>
          <a:xfrm>
            <a:off x="11203940" y="3528060"/>
            <a:ext cx="0" cy="1600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7625E6-78BD-452B-A5A9-A3D80D5CDA95}"/>
              </a:ext>
            </a:extLst>
          </p:cNvPr>
          <p:cNvCxnSpPr>
            <a:cxnSpLocks/>
          </p:cNvCxnSpPr>
          <p:nvPr/>
        </p:nvCxnSpPr>
        <p:spPr>
          <a:xfrm flipH="1">
            <a:off x="5882640" y="3085480"/>
            <a:ext cx="60080" cy="160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B12C0C-2C4B-4016-98DD-1983468E75EB}"/>
              </a:ext>
            </a:extLst>
          </p:cNvPr>
          <p:cNvCxnSpPr>
            <a:cxnSpLocks/>
          </p:cNvCxnSpPr>
          <p:nvPr/>
        </p:nvCxnSpPr>
        <p:spPr>
          <a:xfrm>
            <a:off x="5942720" y="3169920"/>
            <a:ext cx="1197220" cy="259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C07755-C044-45B9-8809-2DDFB509D79A}"/>
              </a:ext>
            </a:extLst>
          </p:cNvPr>
          <p:cNvCxnSpPr>
            <a:cxnSpLocks/>
          </p:cNvCxnSpPr>
          <p:nvPr/>
        </p:nvCxnSpPr>
        <p:spPr>
          <a:xfrm>
            <a:off x="7139940" y="3429000"/>
            <a:ext cx="4064000" cy="167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20DB4C5-B406-49B3-A894-99A343FBC655}"/>
              </a:ext>
            </a:extLst>
          </p:cNvPr>
          <p:cNvSpPr txBox="1"/>
          <p:nvPr/>
        </p:nvSpPr>
        <p:spPr>
          <a:xfrm>
            <a:off x="671530" y="1070249"/>
            <a:ext cx="4876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200 km</a:t>
            </a:r>
            <a:r>
              <a:rPr lang="en-US" sz="2400" baseline="30000" dirty="0"/>
              <a:t>2</a:t>
            </a:r>
            <a:r>
              <a:rPr lang="en-US" sz="2400" dirty="0"/>
              <a:t> area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Mapped at 1:12,000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30,000 m of core and cuttings logged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i.e. </a:t>
            </a:r>
            <a:r>
              <a:rPr lang="en-US" sz="2400" dirty="0"/>
              <a:t>a very large amount of geologic data to describe in 10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73C9FB-8B0C-4E21-958C-CD1A97B837BA}"/>
              </a:ext>
            </a:extLst>
          </p:cNvPr>
          <p:cNvCxnSpPr>
            <a:cxnSpLocks/>
          </p:cNvCxnSpPr>
          <p:nvPr/>
        </p:nvCxnSpPr>
        <p:spPr>
          <a:xfrm>
            <a:off x="9486900" y="6199730"/>
            <a:ext cx="8328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26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E17B26-14FF-4D10-A3AE-340D0B9A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5" y="0"/>
            <a:ext cx="8025605" cy="6636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Generalized Stratigraphy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E6AEFD-540E-42AC-BF54-C01C66CDFFDF}"/>
              </a:ext>
            </a:extLst>
          </p:cNvPr>
          <p:cNvSpPr txBox="1">
            <a:spLocks/>
          </p:cNvSpPr>
          <p:nvPr/>
        </p:nvSpPr>
        <p:spPr>
          <a:xfrm>
            <a:off x="6096000" y="191730"/>
            <a:ext cx="5235834" cy="14331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31">
            <a:extLst>
              <a:ext uri="{FF2B5EF4-FFF2-40B4-BE49-F238E27FC236}">
                <a16:creationId xmlns:a16="http://schemas.microsoft.com/office/drawing/2014/main" id="{176243B0-832E-4BEE-9A6E-B2AB9D182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93461"/>
              </p:ext>
            </p:extLst>
          </p:nvPr>
        </p:nvGraphicFramePr>
        <p:xfrm>
          <a:off x="185739" y="363596"/>
          <a:ext cx="11784804" cy="649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268">
                  <a:extLst>
                    <a:ext uri="{9D8B030D-6E8A-4147-A177-3AD203B41FA5}">
                      <a16:colId xmlns:a16="http://schemas.microsoft.com/office/drawing/2014/main" val="3721952941"/>
                    </a:ext>
                  </a:extLst>
                </a:gridCol>
                <a:gridCol w="3928268">
                  <a:extLst>
                    <a:ext uri="{9D8B030D-6E8A-4147-A177-3AD203B41FA5}">
                      <a16:colId xmlns:a16="http://schemas.microsoft.com/office/drawing/2014/main" val="2565462924"/>
                    </a:ext>
                  </a:extLst>
                </a:gridCol>
                <a:gridCol w="3928268">
                  <a:extLst>
                    <a:ext uri="{9D8B030D-6E8A-4147-A177-3AD203B41FA5}">
                      <a16:colId xmlns:a16="http://schemas.microsoft.com/office/drawing/2014/main" val="126082898"/>
                    </a:ext>
                  </a:extLst>
                </a:gridCol>
              </a:tblGrid>
              <a:tr h="91687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Lithologies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Thickness, etc.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33542"/>
                  </a:ext>
                </a:extLst>
              </a:tr>
              <a:tr h="63308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Quaternary to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Alluvial fans, and basin sediments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84458"/>
                  </a:ext>
                </a:extLst>
              </a:tr>
              <a:tr h="6863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– 11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Conglomerate and sandstone, 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Capped by basalt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±200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119378"/>
                  </a:ext>
                </a:extLst>
              </a:tr>
              <a:tr h="8251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Miocene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Hornblend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andesite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Flows, breccias, and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intusions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porphyrys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400 m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47654"/>
                  </a:ext>
                </a:extLst>
              </a:tr>
              <a:tr h="7335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Probably late tertiary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Olivine pyroxene basalt flows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breccias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~200 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273950"/>
                  </a:ext>
                </a:extLst>
              </a:tr>
              <a:tr h="82518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Oligocene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Sequence of ignimbrite sheets </a:t>
                      </a:r>
                    </a:p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Divided into 10 distinct units</a:t>
                      </a:r>
                    </a:p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Overlain by dacite breccia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to 1,400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78271"/>
                  </a:ext>
                </a:extLst>
              </a:tr>
              <a:tr h="82518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Early Tertiary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Conglomerate, sedimentary breccia,</a:t>
                      </a:r>
                    </a:p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minor basalt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~400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550300"/>
                  </a:ext>
                </a:extLst>
              </a:tr>
              <a:tr h="82518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Mesozoic Basement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Metamorphic and granitic rocks</a:t>
                      </a:r>
                    </a:p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Triassic to Cretaceous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56380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4D3A7F-ABDC-49D4-850B-2A4D580A7E3D}"/>
              </a:ext>
            </a:extLst>
          </p:cNvPr>
          <p:cNvCxnSpPr>
            <a:cxnSpLocks/>
          </p:cNvCxnSpPr>
          <p:nvPr/>
        </p:nvCxnSpPr>
        <p:spPr>
          <a:xfrm>
            <a:off x="209551" y="6070600"/>
            <a:ext cx="11772898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E351E8-F760-44A8-AF97-12CED3E4BFF1}"/>
              </a:ext>
            </a:extLst>
          </p:cNvPr>
          <p:cNvCxnSpPr>
            <a:cxnSpLocks/>
          </p:cNvCxnSpPr>
          <p:nvPr/>
        </p:nvCxnSpPr>
        <p:spPr>
          <a:xfrm>
            <a:off x="209551" y="2641600"/>
            <a:ext cx="11772898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846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ack&#10;&#10;Description automatically generated">
            <a:extLst>
              <a:ext uri="{FF2B5EF4-FFF2-40B4-BE49-F238E27FC236}">
                <a16:creationId xmlns:a16="http://schemas.microsoft.com/office/drawing/2014/main" id="{880CE375-8BE1-40D9-9F7B-E0BCF67D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1" y="703455"/>
            <a:ext cx="6234830" cy="2258128"/>
          </a:xfrm>
          <a:prstGeom prst="rect">
            <a:avLst/>
          </a:prstGeom>
        </p:spPr>
      </p:pic>
      <p:sp>
        <p:nvSpPr>
          <p:cNvPr id="8" name="Title 57">
            <a:extLst>
              <a:ext uri="{FF2B5EF4-FFF2-40B4-BE49-F238E27FC236}">
                <a16:creationId xmlns:a16="http://schemas.microsoft.com/office/drawing/2014/main" id="{66637B1F-7945-4B91-A685-720BC0BB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0" y="138408"/>
            <a:ext cx="4492035" cy="666336"/>
          </a:xfrm>
        </p:spPr>
        <p:txBody>
          <a:bodyPr>
            <a:normAutofit/>
          </a:bodyPr>
          <a:lstStyle/>
          <a:p>
            <a:r>
              <a:rPr lang="en-US" sz="4000" dirty="0"/>
              <a:t>Cenozoic structure</a:t>
            </a:r>
          </a:p>
        </p:txBody>
      </p:sp>
      <p:pic>
        <p:nvPicPr>
          <p:cNvPr id="6" name="Picture 5" descr="A picture containing drawing, bed&#10;&#10;Description automatically generated">
            <a:extLst>
              <a:ext uri="{FF2B5EF4-FFF2-40B4-BE49-F238E27FC236}">
                <a16:creationId xmlns:a16="http://schemas.microsoft.com/office/drawing/2014/main" id="{593EDADE-97FD-4734-830A-FF858CF0F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730" y="703455"/>
            <a:ext cx="5665069" cy="2827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DAB600-D947-4105-BE61-72D6B654C742}"/>
              </a:ext>
            </a:extLst>
          </p:cNvPr>
          <p:cNvSpPr txBox="1"/>
          <p:nvPr/>
        </p:nvSpPr>
        <p:spPr>
          <a:xfrm>
            <a:off x="330201" y="3050794"/>
            <a:ext cx="10452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East dipping normal faults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Steep west dipping strata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Rocks overlying Miocene angular unconformity are more shallow west dipping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Present day distance along this section is 7.3km, </a:t>
            </a:r>
            <a:r>
              <a:rPr lang="en-US" sz="2400" dirty="0" err="1"/>
              <a:t>prefaulting</a:t>
            </a:r>
            <a:r>
              <a:rPr lang="en-US" sz="2400" dirty="0"/>
              <a:t> distance measured along Cenozoic surfaces is ~17.3 km, so 10km of extension has taken place here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560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B33DBEF2-0A54-4CCF-952F-ABFA981C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Title 57">
            <a:extLst>
              <a:ext uri="{FF2B5EF4-FFF2-40B4-BE49-F238E27FC236}">
                <a16:creationId xmlns:a16="http://schemas.microsoft.com/office/drawing/2014/main" id="{5F2558BA-95C0-4782-99CF-00BBF590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76" y="0"/>
            <a:ext cx="9333297" cy="666336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80FFC99-5694-4BA7-99BF-8F84AEC06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4" y="548827"/>
            <a:ext cx="11252200" cy="57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5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51AAC8-3245-4FCD-AF1C-0449997E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80727"/>
            <a:ext cx="3293806" cy="728348"/>
          </a:xfrm>
        </p:spPr>
        <p:txBody>
          <a:bodyPr>
            <a:normAutofit fontScale="90000"/>
          </a:bodyPr>
          <a:lstStyle/>
          <a:p>
            <a:r>
              <a:rPr lang="en-US" dirty="0"/>
              <a:t>Fault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8BD05-4BB8-4B27-BB57-384FBA468287}"/>
              </a:ext>
            </a:extLst>
          </p:cNvPr>
          <p:cNvSpPr txBox="1"/>
          <p:nvPr/>
        </p:nvSpPr>
        <p:spPr>
          <a:xfrm>
            <a:off x="6921500" y="736600"/>
            <a:ext cx="454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East dipping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Primarily dip- slip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gently dipping faults displace units up to 4,000m (gently dipping faults are older)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Steeply dipping faults displace units up to 1,200m (interpreted as younger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Curvature of fault planes allow for westward tilting of strata</a:t>
            </a:r>
          </a:p>
          <a:p>
            <a:endParaRPr lang="en-US" sz="2400" dirty="0"/>
          </a:p>
        </p:txBody>
      </p:sp>
      <p:pic>
        <p:nvPicPr>
          <p:cNvPr id="14" name="Picture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F5F1BA-BCBB-4F1E-87BA-507A7903F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8737"/>
            <a:ext cx="6719615" cy="47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51AAC8-3245-4FCD-AF1C-0449997E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80727"/>
            <a:ext cx="3293806" cy="728348"/>
          </a:xfrm>
        </p:spPr>
        <p:txBody>
          <a:bodyPr>
            <a:normAutofit fontScale="90000"/>
          </a:bodyPr>
          <a:lstStyle/>
          <a:p>
            <a:r>
              <a:rPr lang="en-US" dirty="0"/>
              <a:t>Fault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8BD05-4BB8-4B27-BB57-384FBA468287}"/>
              </a:ext>
            </a:extLst>
          </p:cNvPr>
          <p:cNvSpPr txBox="1"/>
          <p:nvPr/>
        </p:nvSpPr>
        <p:spPr>
          <a:xfrm>
            <a:off x="6921500" y="736600"/>
            <a:ext cx="454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East dipping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Primarily dip- slip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gently dipping faults displace units up to 4,000m (gently dipping faults are older)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Steeply dipping faults displace units up to 1,200m (interpreted as younger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Curvature of fault planes allow for westward tilting of strata</a:t>
            </a:r>
          </a:p>
          <a:p>
            <a:endParaRPr lang="en-US" sz="2400" dirty="0"/>
          </a:p>
        </p:txBody>
      </p:sp>
      <p:pic>
        <p:nvPicPr>
          <p:cNvPr id="14" name="Picture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F5F1BA-BCBB-4F1E-87BA-507A7903F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8737"/>
            <a:ext cx="6719615" cy="47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1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5892FC-69AB-44AD-977F-174A3C72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4200" y="0"/>
            <a:ext cx="4902200" cy="710322"/>
          </a:xfrm>
        </p:spPr>
        <p:txBody>
          <a:bodyPr>
            <a:normAutofit fontScale="90000"/>
          </a:bodyPr>
          <a:lstStyle/>
          <a:p>
            <a:r>
              <a:rPr lang="en-US" dirty="0"/>
              <a:t>Geologic history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A69F047-76EB-472F-B409-692E23990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4" y="838200"/>
            <a:ext cx="6794237" cy="1905878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CE20DADE-422F-4017-BA49-3DC1C1B26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888" y="201290"/>
            <a:ext cx="4389295" cy="1905878"/>
          </a:xfrm>
          <a:prstGeom prst="rect">
            <a:avLst/>
          </a:prstGeom>
        </p:spPr>
      </p:pic>
      <p:pic>
        <p:nvPicPr>
          <p:cNvPr id="10" name="Picture 9" descr="A close up of an object&#10;&#10;Description automatically generated">
            <a:extLst>
              <a:ext uri="{FF2B5EF4-FFF2-40B4-BE49-F238E27FC236}">
                <a16:creationId xmlns:a16="http://schemas.microsoft.com/office/drawing/2014/main" id="{05DFDD57-7C76-4087-9CA2-BB578FF4E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05" y="2933700"/>
            <a:ext cx="6780747" cy="1826504"/>
          </a:xfrm>
          <a:prstGeom prst="rect">
            <a:avLst/>
          </a:prstGeom>
        </p:spPr>
      </p:pic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D53A1F67-F3A0-494E-BB75-71CE175F8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6" y="4888082"/>
            <a:ext cx="6795482" cy="16651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40113A-BAA2-4C9C-8F69-674064BB3232}"/>
              </a:ext>
            </a:extLst>
          </p:cNvPr>
          <p:cNvSpPr txBox="1"/>
          <p:nvPr/>
        </p:nvSpPr>
        <p:spPr>
          <a:xfrm>
            <a:off x="587816" y="2315763"/>
            <a:ext cx="115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19-18Ma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0B5A6E-2C5B-4FC1-BB0F-187F4F3B1146}"/>
              </a:ext>
            </a:extLst>
          </p:cNvPr>
          <p:cNvSpPr txBox="1"/>
          <p:nvPr/>
        </p:nvSpPr>
        <p:spPr>
          <a:xfrm>
            <a:off x="3412078" y="2008460"/>
            <a:ext cx="115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18-17Ma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4F3A2-9F59-4F3A-B12D-6BE2AAE9EBAA}"/>
              </a:ext>
            </a:extLst>
          </p:cNvPr>
          <p:cNvSpPr txBox="1"/>
          <p:nvPr/>
        </p:nvSpPr>
        <p:spPr>
          <a:xfrm>
            <a:off x="5431058" y="969563"/>
            <a:ext cx="115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17Ma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48D30C-255D-4794-B999-97FD96B6B77D}"/>
              </a:ext>
            </a:extLst>
          </p:cNvPr>
          <p:cNvSpPr txBox="1"/>
          <p:nvPr/>
        </p:nvSpPr>
        <p:spPr>
          <a:xfrm>
            <a:off x="8833493" y="304800"/>
            <a:ext cx="115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17-11 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951F07-B83C-4C27-9DB8-7D2F12E550CA}"/>
              </a:ext>
            </a:extLst>
          </p:cNvPr>
          <p:cNvSpPr txBox="1"/>
          <p:nvPr/>
        </p:nvSpPr>
        <p:spPr>
          <a:xfrm>
            <a:off x="2259995" y="3025854"/>
            <a:ext cx="115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11-8 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1F74CC-6BBC-4320-B8B2-93107E4DAE65}"/>
              </a:ext>
            </a:extLst>
          </p:cNvPr>
          <p:cNvSpPr txBox="1"/>
          <p:nvPr/>
        </p:nvSpPr>
        <p:spPr>
          <a:xfrm>
            <a:off x="2685577" y="4949826"/>
            <a:ext cx="115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Present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4DA257-5448-4773-819D-26F208B85B1E}"/>
              </a:ext>
            </a:extLst>
          </p:cNvPr>
          <p:cNvSpPr txBox="1"/>
          <p:nvPr/>
        </p:nvSpPr>
        <p:spPr>
          <a:xfrm>
            <a:off x="7091880" y="2377792"/>
            <a:ext cx="4795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Basin and Range faulting begins 18-17Ma, This comes from the fact that units older than this are all offset the same amount I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By 11 Ma early faults are rotated so much that they are too flat for continued faulting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present time, steeply dipping range front faults are still active</a:t>
            </a:r>
          </a:p>
        </p:txBody>
      </p:sp>
    </p:spTree>
    <p:extLst>
      <p:ext uri="{BB962C8B-B14F-4D97-AF65-F5344CB8AC3E}">
        <p14:creationId xmlns:p14="http://schemas.microsoft.com/office/powerpoint/2010/main" val="2483162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2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3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4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5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6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7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8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9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486</Words>
  <Application>Microsoft Office PowerPoint</Application>
  <PresentationFormat>Widescreen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Schoolbook</vt:lpstr>
      <vt:lpstr>Corbel</vt:lpstr>
      <vt:lpstr>Times New Roman</vt:lpstr>
      <vt:lpstr>Headlines</vt:lpstr>
      <vt:lpstr>Cenozoic geology of the Yerington district, Nevada, and implications for the nature and origin of Basin and range faulting </vt:lpstr>
      <vt:lpstr>Motivation</vt:lpstr>
      <vt:lpstr>Yerington district</vt:lpstr>
      <vt:lpstr>Generalized Stratigraphy</vt:lpstr>
      <vt:lpstr>Cenozoic structure</vt:lpstr>
      <vt:lpstr>PowerPoint Presentation</vt:lpstr>
      <vt:lpstr>Fault style</vt:lpstr>
      <vt:lpstr>Fault style</vt:lpstr>
      <vt:lpstr>Geologic history</vt:lpstr>
      <vt:lpstr>Discussion/Implications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and deformation regime of an advancing subduction system at Marlborough, New Zealand</dc:title>
  <dc:creator>Nolan Delelrman</dc:creator>
  <cp:lastModifiedBy>Nolan P Dellerman</cp:lastModifiedBy>
  <cp:revision>70</cp:revision>
  <dcterms:created xsi:type="dcterms:W3CDTF">2019-10-14T19:02:01Z</dcterms:created>
  <dcterms:modified xsi:type="dcterms:W3CDTF">2020-02-26T01:46:44Z</dcterms:modified>
</cp:coreProperties>
</file>