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74" r:id="rId3"/>
    <p:sldId id="271" r:id="rId4"/>
    <p:sldId id="257" r:id="rId5"/>
    <p:sldId id="259" r:id="rId6"/>
    <p:sldId id="268" r:id="rId7"/>
    <p:sldId id="269" r:id="rId8"/>
    <p:sldId id="270" r:id="rId9"/>
    <p:sldId id="272" r:id="rId10"/>
    <p:sldId id="26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60" d="100"/>
          <a:sy n="60" d="100"/>
        </p:scale>
        <p:origin x="112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A6DA0-50C5-4A18-AFC0-83366029B404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6CD2E-84AC-4353-B5DD-701FA7660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01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3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1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8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59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83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7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1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8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5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2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B0A06-2739-4FC1-BA22-36D25F360F9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7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2197206"/>
            <a:ext cx="9631680" cy="43289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898041" y="3721608"/>
            <a:ext cx="3311818" cy="224942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012" y="0"/>
            <a:ext cx="11069828" cy="991933"/>
          </a:xfrm>
        </p:spPr>
        <p:txBody>
          <a:bodyPr>
            <a:normAutofit/>
          </a:bodyPr>
          <a:lstStyle/>
          <a:p>
            <a:r>
              <a:rPr lang="en-US" sz="3200" dirty="0"/>
              <a:t>The chronology of Cenozoic volcanism and deformation in the</a:t>
            </a:r>
            <a:br>
              <a:rPr lang="en-US" sz="3200" dirty="0"/>
            </a:br>
            <a:r>
              <a:rPr lang="en-US" sz="3200" dirty="0"/>
              <a:t>Yerington area, western Basin and Range and Walker Lane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1559" y="963358"/>
            <a:ext cx="4178300" cy="150336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John </a:t>
            </a:r>
            <a:r>
              <a:rPr lang="en-US" sz="1600" dirty="0" err="1" smtClean="0"/>
              <a:t>Dilles</a:t>
            </a:r>
            <a:r>
              <a:rPr lang="en-US" sz="1600" dirty="0" smtClean="0"/>
              <a:t> and Phil </a:t>
            </a:r>
            <a:r>
              <a:rPr lang="en-US" sz="1600" dirty="0" err="1" smtClean="0"/>
              <a:t>Gans</a:t>
            </a:r>
            <a:r>
              <a:rPr lang="en-US" sz="1600" dirty="0" smtClean="0"/>
              <a:t>, 1995</a:t>
            </a:r>
          </a:p>
          <a:p>
            <a:r>
              <a:rPr lang="en-US" sz="1600" dirty="0" smtClean="0"/>
              <a:t>By: Michael Say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30" y="1142560"/>
            <a:ext cx="2362530" cy="264832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6514138" y="4894427"/>
            <a:ext cx="2152833" cy="428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chemeClr val="bg1"/>
                </a:solidFill>
              </a:rPr>
              <a:t>Wassuk</a:t>
            </a:r>
            <a:r>
              <a:rPr lang="en-US" sz="1600" dirty="0" smtClean="0">
                <a:solidFill>
                  <a:schemeClr val="bg1"/>
                </a:solidFill>
              </a:rPr>
              <a:t> Range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717330" y="5250515"/>
            <a:ext cx="2152833" cy="428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chemeClr val="bg1"/>
                </a:solidFill>
              </a:rPr>
              <a:t>Singatse</a:t>
            </a:r>
            <a:r>
              <a:rPr lang="en-US" sz="1600" dirty="0" smtClean="0">
                <a:solidFill>
                  <a:schemeClr val="bg1"/>
                </a:solidFill>
              </a:rPr>
              <a:t> Range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113855" y="3993583"/>
            <a:ext cx="2152833" cy="428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Buckskin Range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618432" y="4595109"/>
            <a:ext cx="2152833" cy="428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FF0000"/>
                </a:solidFill>
              </a:rPr>
              <a:t>Yerington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745208" y="4853549"/>
            <a:ext cx="2152833" cy="428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Pine Nut Mountains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6025896" y="4626864"/>
            <a:ext cx="139536" cy="139536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tratovolcano erup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5" y="1060750"/>
            <a:ext cx="2499178" cy="140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25" y="6642424"/>
            <a:ext cx="65246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https://www.thoughtco.com/composite-volcano-facts-4174718</a:t>
            </a:r>
          </a:p>
        </p:txBody>
      </p:sp>
    </p:spTree>
    <p:extLst>
      <p:ext uri="{BB962C8B-B14F-4D97-AF65-F5344CB8AC3E}">
        <p14:creationId xmlns:p14="http://schemas.microsoft.com/office/powerpoint/2010/main" val="19696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01803"/>
            <a:ext cx="10515600" cy="132556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01" y="868345"/>
            <a:ext cx="10515600" cy="4800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Basin and Range Normal faulting propagated southwest through NV arriving in the study area ~24 Ma</a:t>
            </a:r>
          </a:p>
          <a:p>
            <a:r>
              <a:rPr lang="en-US" dirty="0" smtClean="0"/>
              <a:t>Ancestral Walker Lane strike-slip faulting initiated in the Central Walker Lane ~24 Ma bounding the western margin of B&amp;R extension until 15 Ma</a:t>
            </a:r>
          </a:p>
          <a:p>
            <a:r>
              <a:rPr lang="en-US" dirty="0" smtClean="0"/>
              <a:t>During 14-12.5 Ma, </a:t>
            </a:r>
            <a:r>
              <a:rPr lang="en-US" dirty="0"/>
              <a:t>l</a:t>
            </a:r>
            <a:r>
              <a:rPr lang="en-US" dirty="0" smtClean="0"/>
              <a:t>arge magnitude extension (&gt;150%) occurred near Yerington and surrounding ranges</a:t>
            </a:r>
          </a:p>
          <a:p>
            <a:r>
              <a:rPr lang="en-US" dirty="0" smtClean="0"/>
              <a:t>11-8 Ma period resulted in lower strains less amount of extension and strike-slip faulting</a:t>
            </a:r>
          </a:p>
          <a:p>
            <a:r>
              <a:rPr lang="en-US" dirty="0"/>
              <a:t> </a:t>
            </a:r>
            <a:r>
              <a:rPr lang="en-US" dirty="0" smtClean="0"/>
              <a:t>Since 7 Ma, normal right-oblique faulting has been diffuse over a &gt;100 km wide area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389150" y="6469504"/>
            <a:ext cx="4178300" cy="150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Holm et al., 1992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1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616" y="0"/>
            <a:ext cx="10515600" cy="1325563"/>
          </a:xfrm>
        </p:spPr>
        <p:txBody>
          <a:bodyPr/>
          <a:lstStyle/>
          <a:p>
            <a:r>
              <a:rPr lang="en-US" dirty="0" smtClean="0"/>
              <a:t>The Important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616" y="1325562"/>
            <a:ext cx="4794504" cy="51575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26-22 Ma Ancestral Walker Lane? coeval with arrival of SW propagating B&amp;R extension at Lat. 39°N</a:t>
            </a:r>
          </a:p>
          <a:p>
            <a:endParaRPr lang="en-US" dirty="0" smtClean="0"/>
          </a:p>
          <a:p>
            <a:r>
              <a:rPr lang="en-US" dirty="0" smtClean="0"/>
              <a:t>B&amp;R extension propagates westward into WL resulting in rapid, extreme extension 14-12.5 Ma</a:t>
            </a:r>
          </a:p>
          <a:p>
            <a:endParaRPr lang="en-US" dirty="0" smtClean="0"/>
          </a:p>
          <a:p>
            <a:r>
              <a:rPr lang="en-US" dirty="0" smtClean="0"/>
              <a:t>Lesser extension and strike slip faulting 11 Ma to Present 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49" y="87118"/>
            <a:ext cx="6148831" cy="664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9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45" y="0"/>
            <a:ext cx="8296729" cy="6846742"/>
          </a:xfrm>
        </p:spPr>
      </p:pic>
      <p:sp>
        <p:nvSpPr>
          <p:cNvPr id="5" name="5-Point Star 4"/>
          <p:cNvSpPr/>
          <p:nvPr/>
        </p:nvSpPr>
        <p:spPr>
          <a:xfrm>
            <a:off x="5391150" y="3341542"/>
            <a:ext cx="142875" cy="142875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2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4" y="-6160"/>
            <a:ext cx="6353667" cy="6864159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50" y="221949"/>
            <a:ext cx="2286000" cy="1082675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4100" y="1181761"/>
            <a:ext cx="5657850" cy="4260850"/>
          </a:xfrm>
        </p:spPr>
        <p:txBody>
          <a:bodyPr>
            <a:normAutofit fontScale="92500" lnSpcReduction="10000"/>
          </a:bodyPr>
          <a:lstStyle/>
          <a:p>
            <a:r>
              <a:rPr lang="en-US" baseline="30000" dirty="0" smtClean="0"/>
              <a:t> </a:t>
            </a:r>
            <a:r>
              <a:rPr lang="en-US" baseline="30000" dirty="0"/>
              <a:t>40</a:t>
            </a:r>
            <a:r>
              <a:rPr lang="en-US" dirty="0"/>
              <a:t>Ar/</a:t>
            </a:r>
            <a:r>
              <a:rPr lang="en-US" baseline="30000" dirty="0"/>
              <a:t>39</a:t>
            </a:r>
            <a:r>
              <a:rPr lang="en-US" dirty="0"/>
              <a:t>Ar radiometric </a:t>
            </a:r>
            <a:r>
              <a:rPr lang="en-US" dirty="0" smtClean="0"/>
              <a:t>dating on Cenozoic volcanic rocks and </a:t>
            </a:r>
            <a:r>
              <a:rPr lang="en-US" dirty="0" err="1" smtClean="0"/>
              <a:t>intrusives</a:t>
            </a:r>
            <a:r>
              <a:rPr lang="en-US" dirty="0"/>
              <a:t> </a:t>
            </a:r>
            <a:r>
              <a:rPr lang="en-US" dirty="0" smtClean="0"/>
              <a:t>15 new ages</a:t>
            </a:r>
          </a:p>
          <a:p>
            <a:pPr lvl="1"/>
            <a:r>
              <a:rPr lang="en-US" dirty="0" smtClean="0"/>
              <a:t>Minerals measured:</a:t>
            </a:r>
          </a:p>
          <a:p>
            <a:pPr lvl="2"/>
            <a:r>
              <a:rPr lang="en-US" dirty="0" smtClean="0"/>
              <a:t>Biotite</a:t>
            </a:r>
          </a:p>
          <a:p>
            <a:pPr lvl="2"/>
            <a:r>
              <a:rPr lang="en-US" dirty="0" err="1" smtClean="0"/>
              <a:t>Sanidine</a:t>
            </a:r>
            <a:endParaRPr lang="en-US" dirty="0" smtClean="0"/>
          </a:p>
          <a:p>
            <a:pPr lvl="2"/>
            <a:r>
              <a:rPr lang="en-US" dirty="0" smtClean="0"/>
              <a:t>Plagioclase</a:t>
            </a:r>
          </a:p>
          <a:p>
            <a:pPr lvl="2"/>
            <a:r>
              <a:rPr lang="en-US" dirty="0" smtClean="0"/>
              <a:t>Groundmass</a:t>
            </a:r>
          </a:p>
          <a:p>
            <a:r>
              <a:rPr lang="en-US" dirty="0" smtClean="0"/>
              <a:t>Stratigraphic and Structural Analysis</a:t>
            </a:r>
          </a:p>
          <a:p>
            <a:r>
              <a:rPr lang="en-US" dirty="0"/>
              <a:t>P</a:t>
            </a:r>
            <a:r>
              <a:rPr lang="en-US" dirty="0" smtClean="0"/>
              <a:t>reviously published Geologic Mapping (</a:t>
            </a:r>
            <a:r>
              <a:rPr lang="en-US" dirty="0" err="1" smtClean="0"/>
              <a:t>Proffett</a:t>
            </a:r>
            <a:r>
              <a:rPr lang="en-US" dirty="0" smtClean="0"/>
              <a:t>, 1977; and many </a:t>
            </a:r>
            <a:r>
              <a:rPr lang="en-US" dirty="0" err="1" smtClean="0"/>
              <a:t>many</a:t>
            </a:r>
            <a:r>
              <a:rPr lang="en-US" dirty="0" smtClean="0"/>
              <a:t> others…)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9760" y="221949"/>
            <a:ext cx="2600325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2447" y="1304623"/>
            <a:ext cx="5314950" cy="5129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 determine the temporal relationship and interaction between normal faulting of the Basin and Range and strike-slip faulting of the Walker 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281" y="221525"/>
            <a:ext cx="3269070" cy="6696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Stratigraphy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84" y="116750"/>
            <a:ext cx="4754880" cy="6680066"/>
          </a:xfr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52447" y="1304623"/>
            <a:ext cx="5314950" cy="5129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1) Oligocene Ash-Flow Tuffs</a:t>
            </a:r>
          </a:p>
          <a:p>
            <a:r>
              <a:rPr lang="en-US" dirty="0" smtClean="0"/>
              <a:t>2) Miocene </a:t>
            </a:r>
            <a:r>
              <a:rPr lang="en-US" dirty="0" err="1" smtClean="0"/>
              <a:t>Andesites</a:t>
            </a:r>
            <a:endParaRPr lang="en-US" dirty="0" smtClean="0"/>
          </a:p>
          <a:p>
            <a:r>
              <a:rPr lang="en-US" dirty="0" smtClean="0"/>
              <a:t>3) Miocene Clastic Sediments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(“</a:t>
            </a:r>
            <a:r>
              <a:rPr lang="en-US" dirty="0" err="1" smtClean="0"/>
              <a:t>Wassuk</a:t>
            </a:r>
            <a:r>
              <a:rPr lang="en-US" dirty="0" smtClean="0"/>
              <a:t> Group” Coal Canyon </a:t>
            </a:r>
            <a:r>
              <a:rPr lang="en-US" dirty="0" err="1" smtClean="0"/>
              <a:t>Frm</a:t>
            </a:r>
            <a:r>
              <a:rPr lang="en-US" dirty="0" smtClean="0"/>
              <a:t>. Gilbert and Reynolds, 1973)</a:t>
            </a:r>
          </a:p>
          <a:p>
            <a:r>
              <a:rPr lang="en-US" dirty="0" smtClean="0"/>
              <a:t>4) Basaltic </a:t>
            </a:r>
            <a:r>
              <a:rPr lang="en-US" dirty="0" err="1" smtClean="0"/>
              <a:t>Andesites</a:t>
            </a:r>
            <a:endParaRPr lang="en-US" dirty="0" smtClean="0"/>
          </a:p>
          <a:p>
            <a:r>
              <a:rPr lang="en-US" dirty="0" smtClean="0"/>
              <a:t>5) Pliocene and Holocene Deposits</a:t>
            </a:r>
          </a:p>
        </p:txBody>
      </p:sp>
    </p:spTree>
    <p:extLst>
      <p:ext uri="{BB962C8B-B14F-4D97-AF65-F5344CB8AC3E}">
        <p14:creationId xmlns:p14="http://schemas.microsoft.com/office/powerpoint/2010/main" val="20748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30-12 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217664" cy="4876927"/>
          </a:xfrm>
        </p:spPr>
        <p:txBody>
          <a:bodyPr/>
          <a:lstStyle/>
          <a:p>
            <a:r>
              <a:rPr lang="en-US" dirty="0" smtClean="0"/>
              <a:t>Normal faulting and possibly ancestral Walker Lane strike-slip faulting from ~26 to 23 (well documented) to ~15 Ma </a:t>
            </a:r>
          </a:p>
          <a:p>
            <a:r>
              <a:rPr lang="en-US" dirty="0" smtClean="0"/>
              <a:t>Voluminous Magmatism associated with extension @ 14-12.5 Ma</a:t>
            </a:r>
          </a:p>
          <a:p>
            <a:r>
              <a:rPr lang="en-US" dirty="0" smtClean="0"/>
              <a:t>150% extension at Yerington is bracketed between 13.8-12.6 Ma (0.7-1.7 my period!)</a:t>
            </a:r>
          </a:p>
          <a:p>
            <a:pPr lvl="1"/>
            <a:r>
              <a:rPr lang="en-US" dirty="0" smtClean="0"/>
              <a:t>Equates to ~5-10 mm/</a:t>
            </a:r>
            <a:r>
              <a:rPr lang="en-US" dirty="0" err="1" smtClean="0"/>
              <a:t>yr</a:t>
            </a:r>
            <a:r>
              <a:rPr lang="en-US" dirty="0" smtClean="0"/>
              <a:t> of extension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7" y="69896"/>
            <a:ext cx="3943394" cy="672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3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11-8 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Clastic Sediments correlated to the Coal Canyon Formation of Gilbert and Reynolds, </a:t>
            </a:r>
            <a:r>
              <a:rPr lang="en-US" dirty="0" smtClean="0"/>
              <a:t>1973</a:t>
            </a:r>
          </a:p>
          <a:p>
            <a:r>
              <a:rPr lang="en-US" dirty="0" smtClean="0"/>
              <a:t>Widespread moderate extension localized clastic sediments (</a:t>
            </a:r>
            <a:r>
              <a:rPr lang="en-US" dirty="0" err="1" smtClean="0"/>
              <a:t>Wassuk</a:t>
            </a:r>
            <a:r>
              <a:rPr lang="en-US" dirty="0" smtClean="0"/>
              <a:t> Group aka Coal Canyon Formation)</a:t>
            </a:r>
          </a:p>
          <a:p>
            <a:r>
              <a:rPr lang="en-US" dirty="0" smtClean="0"/>
              <a:t>Tilted sediments ~35°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23" y="3302505"/>
            <a:ext cx="5058481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6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– 0 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98608" cy="3249295"/>
          </a:xfrm>
        </p:spPr>
        <p:txBody>
          <a:bodyPr/>
          <a:lstStyle/>
          <a:p>
            <a:r>
              <a:rPr lang="en-US" dirty="0" smtClean="0"/>
              <a:t>Faulting occurred during this period after deposition of the Basaltic </a:t>
            </a:r>
            <a:r>
              <a:rPr lang="en-US" dirty="0" err="1" smtClean="0"/>
              <a:t>Andesites</a:t>
            </a:r>
            <a:r>
              <a:rPr lang="en-US" dirty="0" smtClean="0"/>
              <a:t> (~7.5 Ma)</a:t>
            </a:r>
          </a:p>
          <a:p>
            <a:r>
              <a:rPr lang="en-US" dirty="0" smtClean="0"/>
              <a:t>Basaltic </a:t>
            </a:r>
            <a:r>
              <a:rPr lang="en-US" dirty="0" err="1" smtClean="0"/>
              <a:t>andesites</a:t>
            </a:r>
            <a:r>
              <a:rPr lang="en-US" dirty="0" smtClean="0"/>
              <a:t> are intercalated or slight angular unconformity with the Clastic Sediments</a:t>
            </a:r>
          </a:p>
          <a:p>
            <a:r>
              <a:rPr lang="en-US" dirty="0" smtClean="0"/>
              <a:t>Normal faults during this period are responsible for the present day morphology of the ranges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34" y="4125489"/>
            <a:ext cx="4115374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82" y="184775"/>
            <a:ext cx="7873118" cy="31759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65" y="3441160"/>
            <a:ext cx="3814121" cy="31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422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The chronology of Cenozoic volcanism and deformation in the Yerington area, western Basin and Range and Walker Lane</vt:lpstr>
      <vt:lpstr>PowerPoint Presentation</vt:lpstr>
      <vt:lpstr>PowerPoint Presentation</vt:lpstr>
      <vt:lpstr>Methods</vt:lpstr>
      <vt:lpstr>Stratigraphy</vt:lpstr>
      <vt:lpstr>30-12 Ma</vt:lpstr>
      <vt:lpstr>11-8 Ma</vt:lpstr>
      <vt:lpstr>7 – 0 Ma</vt:lpstr>
      <vt:lpstr>PowerPoint Presentation</vt:lpstr>
      <vt:lpstr>Conclusions</vt:lpstr>
      <vt:lpstr>The Important Stuff</vt:lpstr>
    </vt:vector>
  </TitlesOfParts>
  <Company>University Of Nevada, Reno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Interpretation and tectonic implications of cooling histories: An example from the Black Mountains, Death Valley extended terrane, California</dc:title>
  <dc:creator>Michael C Say</dc:creator>
  <cp:lastModifiedBy>Michael C Say</cp:lastModifiedBy>
  <cp:revision>51</cp:revision>
  <dcterms:created xsi:type="dcterms:W3CDTF">2020-02-11T19:33:18Z</dcterms:created>
  <dcterms:modified xsi:type="dcterms:W3CDTF">2020-02-26T18:04:36Z</dcterms:modified>
</cp:coreProperties>
</file>