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asin and Range rifting in northern Nevada: Clues from a mid-Miocene rift and its subsequent offsets"/>
          <p:cNvSpPr txBox="1"/>
          <p:nvPr>
            <p:ph type="ctrTitle"/>
          </p:nvPr>
        </p:nvSpPr>
        <p:spPr>
          <a:xfrm>
            <a:off x="0" y="0"/>
            <a:ext cx="5612359" cy="3302000"/>
          </a:xfrm>
          <a:prstGeom prst="rect">
            <a:avLst/>
          </a:prstGeom>
        </p:spPr>
        <p:txBody>
          <a:bodyPr/>
          <a:lstStyle>
            <a:lvl1pPr algn="l" defTabSz="297941">
              <a:defRPr b="1" sz="40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Basin and Range rifting in northern Nevada: Clues from a mid-Miocene rift and its subsequent offsets </a:t>
            </a:r>
          </a:p>
        </p:txBody>
      </p:sp>
      <p:sp>
        <p:nvSpPr>
          <p:cNvPr id="120" name="Zoback and Thompson, 1978"/>
          <p:cNvSpPr txBox="1"/>
          <p:nvPr>
            <p:ph type="subTitle" sz="quarter" idx="1"/>
          </p:nvPr>
        </p:nvSpPr>
        <p:spPr>
          <a:xfrm>
            <a:off x="-1" y="3302000"/>
            <a:ext cx="4085730" cy="451743"/>
          </a:xfrm>
          <a:prstGeom prst="rect">
            <a:avLst/>
          </a:prstGeom>
        </p:spPr>
        <p:txBody>
          <a:bodyPr/>
          <a:lstStyle>
            <a:lvl1pPr defTabSz="432308">
              <a:defRPr sz="2368"/>
            </a:lvl1pPr>
          </a:lstStyle>
          <a:p>
            <a:pPr/>
            <a:r>
              <a:t>Zoback and Thompson, 1978</a:t>
            </a:r>
          </a:p>
        </p:txBody>
      </p:sp>
      <p:sp>
        <p:nvSpPr>
          <p:cNvPr id="121" name="The northern Nevada rift: Regional tectono-magmatic relations and middle Miocene stress direction"/>
          <p:cNvSpPr txBox="1"/>
          <p:nvPr/>
        </p:nvSpPr>
        <p:spPr>
          <a:xfrm>
            <a:off x="7520830" y="-12700"/>
            <a:ext cx="548397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292100">
              <a:defRPr b="1"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northern Nevada rift: Regional tectono-magmatic relations and middle Miocene stress direction </a:t>
            </a:r>
          </a:p>
        </p:txBody>
      </p:sp>
      <p:sp>
        <p:nvSpPr>
          <p:cNvPr id="122" name="Zoback et al., 1994"/>
          <p:cNvSpPr txBox="1"/>
          <p:nvPr/>
        </p:nvSpPr>
        <p:spPr>
          <a:xfrm>
            <a:off x="10147868" y="3302000"/>
            <a:ext cx="2856933" cy="45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32308">
              <a:defRPr sz="2368"/>
            </a:lvl1pPr>
          </a:lstStyle>
          <a:p>
            <a:pPr/>
            <a:r>
              <a:t>Zoback et al., 1994</a:t>
            </a:r>
          </a:p>
        </p:txBody>
      </p:sp>
      <p:sp>
        <p:nvSpPr>
          <p:cNvPr id="123" name="Presented by Luke J. Schranz"/>
          <p:cNvSpPr txBox="1"/>
          <p:nvPr/>
        </p:nvSpPr>
        <p:spPr>
          <a:xfrm>
            <a:off x="4970660" y="3410842"/>
            <a:ext cx="3063480" cy="45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315468">
              <a:defRPr i="1" sz="17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Presented by Luke J. Schranz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646" y="3753742"/>
            <a:ext cx="5334901" cy="6066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927" y="3786833"/>
            <a:ext cx="3484017" cy="5999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onclusions"/>
          <p:cNvSpPr txBox="1"/>
          <p:nvPr>
            <p:ph type="title"/>
          </p:nvPr>
        </p:nvSpPr>
        <p:spPr>
          <a:xfrm>
            <a:off x="952500" y="0"/>
            <a:ext cx="11099800" cy="969665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pPr/>
            <a:r>
              <a:t>Conclusions</a:t>
            </a:r>
          </a:p>
        </p:txBody>
      </p:sp>
      <p:sp>
        <p:nvSpPr>
          <p:cNvPr id="152" name="Middle Miocene (17-14 Ma) stress direction was perpendicular to NNR…"/>
          <p:cNvSpPr txBox="1"/>
          <p:nvPr>
            <p:ph type="body" sz="half" idx="1"/>
          </p:nvPr>
        </p:nvSpPr>
        <p:spPr>
          <a:xfrm>
            <a:off x="0" y="969664"/>
            <a:ext cx="5326063" cy="7713416"/>
          </a:xfrm>
          <a:prstGeom prst="rect">
            <a:avLst/>
          </a:prstGeom>
        </p:spPr>
        <p:txBody>
          <a:bodyPr/>
          <a:lstStyle/>
          <a:p>
            <a:pPr marL="425195" indent="-425195" defTabSz="543305">
              <a:spcBef>
                <a:spcPts val="3900"/>
              </a:spcBef>
              <a:defRPr sz="3534"/>
            </a:pPr>
            <a:r>
              <a:t>Middle Miocene (17-14 Ma) stress direction was perpendicular to NNR</a:t>
            </a:r>
          </a:p>
          <a:p>
            <a:pPr marL="425195" indent="-425195" defTabSz="543305">
              <a:spcBef>
                <a:spcPts val="3900"/>
              </a:spcBef>
              <a:defRPr sz="3534"/>
            </a:pPr>
            <a:r>
              <a:t>Modern stress direction is rotated 45° clockwise of Mid-Miocene direction (NE to NNW)</a:t>
            </a:r>
          </a:p>
          <a:p>
            <a:pPr marL="425195" indent="-425195" defTabSz="543305">
              <a:spcBef>
                <a:spcPts val="3900"/>
              </a:spcBef>
              <a:defRPr sz="3534"/>
            </a:pPr>
            <a:r>
              <a:t>Likely related to Columbia River basalts and initial Yellowstone Hotspot volcanism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0197" y="969664"/>
            <a:ext cx="7342159" cy="8783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1664"/>
            <a:ext cx="13004800" cy="9370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8581" y="-1"/>
            <a:ext cx="542622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UNADJUSTEDNONRAW_thumb_4f4a.jpg" descr="UNADJUSTEDNONRAW_thumb_4f4a.jpg"/>
          <p:cNvPicPr>
            <a:picLocks noChangeAspect="1"/>
          </p:cNvPicPr>
          <p:nvPr/>
        </p:nvPicPr>
        <p:blipFill>
          <a:blip r:embed="rId3">
            <a:extLst/>
          </a:blip>
          <a:srcRect l="9619" t="9552" r="0" b="15377"/>
          <a:stretch>
            <a:fillRect/>
          </a:stretch>
        </p:blipFill>
        <p:spPr>
          <a:xfrm>
            <a:off x="-1" y="2480071"/>
            <a:ext cx="7694904" cy="4793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4634117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8921" y="-1"/>
            <a:ext cx="801748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34945"/>
            <a:ext cx="5748785" cy="7083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8784" y="0"/>
            <a:ext cx="725601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0060" y="0"/>
            <a:ext cx="10164680" cy="3374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3395955"/>
            <a:ext cx="4337672" cy="2961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7670" y="3395955"/>
            <a:ext cx="3382120" cy="394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19789" y="3189570"/>
            <a:ext cx="5285011" cy="6564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2153" r="0" b="19175"/>
          <a:stretch>
            <a:fillRect/>
          </a:stretch>
        </p:blipFill>
        <p:spPr>
          <a:xfrm>
            <a:off x="723797" y="6471585"/>
            <a:ext cx="2289254" cy="3237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399" y="0"/>
            <a:ext cx="857800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991" y="0"/>
            <a:ext cx="1033881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3050"/>
            <a:ext cx="7696201" cy="920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200" y="1843780"/>
            <a:ext cx="5334901" cy="6066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