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56" r:id="rId2"/>
    <p:sldId id="257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39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8" autoAdjust="0"/>
    <p:restoredTop sz="94660"/>
  </p:normalViewPr>
  <p:slideViewPr>
    <p:cSldViewPr snapToGrid="0">
      <p:cViewPr>
        <p:scale>
          <a:sx n="97" d="100"/>
          <a:sy n="97" d="100"/>
        </p:scale>
        <p:origin x="-14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19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A6DA0-50C5-4A18-AFC0-83366029B404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C6CD2E-84AC-4353-B5DD-701FA76603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013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332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13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883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596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68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178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954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16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785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5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26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B0A06-2739-4FC1-BA22-36D25F360F9A}" type="datetimeFigureOut">
              <a:rPr lang="en-US" smtClean="0"/>
              <a:t>3/8/20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05D6A-D040-4D62-A7E3-95E6BB8C68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70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solidFill>
            <a:srgbClr val="404040">
              <a:alpha val="89804"/>
            </a:srgbClr>
          </a:solidFill>
          <a:ln w="127000" cap="sq" cmpd="thinThick">
            <a:solidFill>
              <a:srgbClr val="595959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4237" y="914400"/>
            <a:ext cx="3657600" cy="2887579"/>
          </a:xfrm>
        </p:spPr>
        <p:txBody>
          <a:bodyPr>
            <a:normAutofit/>
          </a:bodyPr>
          <a:lstStyle/>
          <a:p>
            <a:r>
              <a:rPr lang="en-US" sz="3000">
                <a:solidFill>
                  <a:srgbClr val="FFFFFF"/>
                </a:solidFill>
              </a:rPr>
              <a:t>Tertiary Igneous Chronology of the Great Basin of Western United States-Implications for</a:t>
            </a:r>
            <a:br>
              <a:rPr lang="en-US" sz="3000">
                <a:solidFill>
                  <a:srgbClr val="FFFFFF"/>
                </a:solidFill>
              </a:rPr>
            </a:br>
            <a:r>
              <a:rPr lang="en-US" sz="3000">
                <a:solidFill>
                  <a:srgbClr val="FFFFFF"/>
                </a:solidFill>
              </a:rPr>
              <a:t>Tectonic Models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74237" y="4170501"/>
            <a:ext cx="3657600" cy="1525597"/>
          </a:xfrm>
        </p:spPr>
        <p:txBody>
          <a:bodyPr>
            <a:normAutofit/>
          </a:bodyPr>
          <a:lstStyle/>
          <a:p>
            <a:r>
              <a:rPr lang="en-US" sz="2000">
                <a:solidFill>
                  <a:srgbClr val="FFFFFF"/>
                </a:solidFill>
              </a:rPr>
              <a:t>McKee, 1971</a:t>
            </a:r>
          </a:p>
          <a:p>
            <a:r>
              <a:rPr lang="en-US" sz="2000">
                <a:solidFill>
                  <a:srgbClr val="FFFFFF"/>
                </a:solidFill>
              </a:rPr>
              <a:t>By: Michael Say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C0F5FEC1-4BFD-1249-9462-049BEA4D45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243" y="492573"/>
            <a:ext cx="4454702" cy="5880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650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62850" y="221949"/>
            <a:ext cx="2286000" cy="1082675"/>
          </a:xfrm>
        </p:spPr>
        <p:txBody>
          <a:bodyPr/>
          <a:lstStyle/>
          <a:p>
            <a:r>
              <a:rPr lang="en-US" dirty="0"/>
              <a:t>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100" y="1181761"/>
            <a:ext cx="5657850" cy="4260850"/>
          </a:xfrm>
        </p:spPr>
        <p:txBody>
          <a:bodyPr>
            <a:normAutofit/>
          </a:bodyPr>
          <a:lstStyle/>
          <a:p>
            <a:r>
              <a:rPr lang="en-US" baseline="30000" dirty="0"/>
              <a:t> </a:t>
            </a:r>
            <a:r>
              <a:rPr lang="en-US" dirty="0"/>
              <a:t>Expansive and robust radiometric age dates from previously published studies</a:t>
            </a:r>
          </a:p>
          <a:p>
            <a:r>
              <a:rPr lang="en-US" dirty="0"/>
              <a:t>Geochemistry from previously published studies</a:t>
            </a:r>
          </a:p>
          <a:p>
            <a:r>
              <a:rPr lang="en-US" dirty="0"/>
              <a:t>Tectonic models of the western USA from previously published studies</a:t>
            </a:r>
          </a:p>
          <a:p>
            <a:pPr lvl="1"/>
            <a:r>
              <a:rPr lang="en-US" dirty="0"/>
              <a:t>Spreading centers ages</a:t>
            </a:r>
          </a:p>
          <a:p>
            <a:pPr lvl="1"/>
            <a:r>
              <a:rPr lang="en-US" dirty="0"/>
              <a:t>Oceanic data</a:t>
            </a:r>
          </a:p>
          <a:p>
            <a:pPr lvl="1"/>
            <a:r>
              <a:rPr lang="en-US" dirty="0"/>
              <a:t>Etc.</a:t>
            </a:r>
          </a:p>
          <a:p>
            <a:pPr lvl="1"/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909760" y="221949"/>
            <a:ext cx="2600325" cy="11731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Purpose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52447" y="1304623"/>
            <a:ext cx="5314950" cy="512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test newly theorized plate tectonic models of the western USA against Tertiary igneous rocks of the Great Basin.</a:t>
            </a:r>
          </a:p>
          <a:p>
            <a:r>
              <a:rPr lang="en-US" dirty="0"/>
              <a:t>These new models must take into account the ”Rock Record” (Tertiary magmatic suite) in terms of composition and timing of eruption/emplacement </a:t>
            </a:r>
          </a:p>
        </p:txBody>
      </p:sp>
    </p:spTree>
    <p:extLst>
      <p:ext uri="{BB962C8B-B14F-4D97-AF65-F5344CB8AC3E}">
        <p14:creationId xmlns:p14="http://schemas.microsoft.com/office/powerpoint/2010/main" val="32548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5387" y="464835"/>
            <a:ext cx="3269070" cy="66963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The Data</a:t>
            </a: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552447" y="1304623"/>
            <a:ext cx="5314950" cy="5129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A46C21-9E9E-EE4B-A60A-1FBA565BC241}"/>
              </a:ext>
            </a:extLst>
          </p:cNvPr>
          <p:cNvSpPr txBox="1">
            <a:spLocks/>
          </p:cNvSpPr>
          <p:nvPr/>
        </p:nvSpPr>
        <p:spPr>
          <a:xfrm>
            <a:off x="704847" y="1457023"/>
            <a:ext cx="5657042" cy="512939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Radiometric ages and geochemistry show two significant time intervals: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~40-35 Ma to ~19-17 Ma</a:t>
            </a:r>
          </a:p>
          <a:p>
            <a:pPr marL="0" indent="0">
              <a:buNone/>
            </a:pPr>
            <a:r>
              <a:rPr lang="en-US" sz="1800" dirty="0"/>
              <a:t>Deposited on tectonically stable erosional surface of moderate to low relief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HIATUS!!!!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2. 16 Ma to Present</a:t>
            </a:r>
          </a:p>
          <a:p>
            <a:pPr marL="0" indent="0">
              <a:buNone/>
            </a:pPr>
            <a:r>
              <a:rPr lang="en-US" sz="1800" dirty="0"/>
              <a:t>Resumption of volcanism was accompanied with high-angle normal faulting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8B3D07-077D-734F-AAAB-47A18C4255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36" y="196255"/>
            <a:ext cx="2402842" cy="6390167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C91BE33-C083-0347-A379-16A8ED51FC79}"/>
              </a:ext>
            </a:extLst>
          </p:cNvPr>
          <p:cNvCxnSpPr>
            <a:cxnSpLocks/>
          </p:cNvCxnSpPr>
          <p:nvPr/>
        </p:nvCxnSpPr>
        <p:spPr>
          <a:xfrm flipV="1">
            <a:off x="5115339" y="2762656"/>
            <a:ext cx="3016984" cy="205831"/>
          </a:xfrm>
          <a:prstGeom prst="straightConnector1">
            <a:avLst/>
          </a:prstGeom>
          <a:ln w="76200">
            <a:solidFill>
              <a:srgbClr val="D539D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9AA8CCA-1D01-3B46-BE93-65D24B3C40DB}"/>
              </a:ext>
            </a:extLst>
          </p:cNvPr>
          <p:cNvCxnSpPr>
            <a:cxnSpLocks/>
          </p:cNvCxnSpPr>
          <p:nvPr/>
        </p:nvCxnSpPr>
        <p:spPr>
          <a:xfrm flipV="1">
            <a:off x="3882887" y="1457024"/>
            <a:ext cx="4249436" cy="397636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C5FB9BB7-2376-FA4C-B086-8F2E7CB63735}"/>
              </a:ext>
            </a:extLst>
          </p:cNvPr>
          <p:cNvSpPr txBox="1"/>
          <p:nvPr/>
        </p:nvSpPr>
        <p:spPr>
          <a:xfrm>
            <a:off x="9408322" y="2347156"/>
            <a:ext cx="253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D539D5"/>
                </a:solidFill>
              </a:rPr>
              <a:t>High-K Andesites and Rhyolites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3BCD40-F192-6548-A552-DDDA0A3A5652}"/>
              </a:ext>
            </a:extLst>
          </p:cNvPr>
          <p:cNvSpPr txBox="1"/>
          <p:nvPr/>
        </p:nvSpPr>
        <p:spPr>
          <a:xfrm>
            <a:off x="9474257" y="672804"/>
            <a:ext cx="25347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Basaltic Volcanism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(Bimodal)</a:t>
            </a:r>
          </a:p>
        </p:txBody>
      </p:sp>
    </p:spTree>
    <p:extLst>
      <p:ext uri="{BB962C8B-B14F-4D97-AF65-F5344CB8AC3E}">
        <p14:creationId xmlns:p14="http://schemas.microsoft.com/office/powerpoint/2010/main" val="2074896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35458-99F3-2540-A783-CAF72B5C9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9CFC8EE-FDA1-2548-B50F-04BCB24151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95" y="191378"/>
            <a:ext cx="6315579" cy="6542336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8A2EFF0-C156-364B-B8C9-6F119F694D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836" y="196255"/>
            <a:ext cx="2402842" cy="63901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B00337-9DF7-D34A-A7D2-3DCB46CAA2CA}"/>
              </a:ext>
            </a:extLst>
          </p:cNvPr>
          <p:cNvSpPr/>
          <p:nvPr/>
        </p:nvSpPr>
        <p:spPr>
          <a:xfrm>
            <a:off x="238325" y="3638145"/>
            <a:ext cx="6533536" cy="3095569"/>
          </a:xfrm>
          <a:prstGeom prst="rect">
            <a:avLst/>
          </a:prstGeom>
          <a:noFill/>
          <a:ln w="38100">
            <a:solidFill>
              <a:srgbClr val="D53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0C207E-8DB1-604C-B5BB-00E5D91B673B}"/>
              </a:ext>
            </a:extLst>
          </p:cNvPr>
          <p:cNvSpPr/>
          <p:nvPr/>
        </p:nvSpPr>
        <p:spPr>
          <a:xfrm>
            <a:off x="8371524" y="1974574"/>
            <a:ext cx="2085146" cy="2160104"/>
          </a:xfrm>
          <a:prstGeom prst="rect">
            <a:avLst/>
          </a:prstGeom>
          <a:noFill/>
          <a:ln w="38100">
            <a:solidFill>
              <a:srgbClr val="D53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E3103BA-1168-FB48-A82F-66E6BFD6DA08}"/>
              </a:ext>
            </a:extLst>
          </p:cNvPr>
          <p:cNvSpPr/>
          <p:nvPr/>
        </p:nvSpPr>
        <p:spPr>
          <a:xfrm>
            <a:off x="181837" y="366977"/>
            <a:ext cx="6533536" cy="1885893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3D24D32-BE92-6143-8D1E-B2365A2395F8}"/>
              </a:ext>
            </a:extLst>
          </p:cNvPr>
          <p:cNvSpPr/>
          <p:nvPr/>
        </p:nvSpPr>
        <p:spPr>
          <a:xfrm>
            <a:off x="8415129" y="295769"/>
            <a:ext cx="2005417" cy="1394919"/>
          </a:xfrm>
          <a:prstGeom prst="rect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130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5F55B-09E4-564F-BB63-A435D693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507780-E1EB-3D4E-AFE0-2B0D098C7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/>
              <a:t>Plate tectonic models must consider the rock record in order to be credible</a:t>
            </a:r>
          </a:p>
          <a:p>
            <a:r>
              <a:rPr lang="en-US" dirty="0"/>
              <a:t>Two phases of Tertiary volcanism observed in the Great Basin: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~40-35 Ma to ~19-17 Ma high-K andesites and rhyolite related to subduction of the Farallon Plate.</a:t>
            </a:r>
          </a:p>
          <a:p>
            <a:pPr lvl="3"/>
            <a:r>
              <a:rPr lang="en-US" dirty="0"/>
              <a:t>Deposited on tectonically stable erosional surface of moderate to low relief</a:t>
            </a:r>
          </a:p>
          <a:p>
            <a:pPr marL="1371600" lvl="3" indent="0">
              <a:buNone/>
            </a:pPr>
            <a:endParaRPr lang="en-US" dirty="0"/>
          </a:p>
          <a:p>
            <a:pPr marL="914400" lvl="2" indent="0">
              <a:buNone/>
            </a:pPr>
            <a:r>
              <a:rPr lang="en-US" i="1" dirty="0"/>
              <a:t>HIATUS!!      ~18-16 Ma</a:t>
            </a:r>
          </a:p>
          <a:p>
            <a:pPr marL="914400" lvl="2" indent="0">
              <a:buNone/>
            </a:pPr>
            <a:endParaRPr lang="en-US" i="1" dirty="0"/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16 Ma to Present basaltic (bimodal) volcanism related to Basin and Range normal faulting and crustal expansion</a:t>
            </a:r>
          </a:p>
          <a:p>
            <a:pPr lvl="3"/>
            <a:r>
              <a:rPr lang="en-US" dirty="0" err="1"/>
              <a:t>Syn</a:t>
            </a:r>
            <a:r>
              <a:rPr lang="en-US" dirty="0"/>
              <a:t>-depositional with high-angle normal faulting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094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A935C3-E780-394E-94ED-07F975D33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0153" y="-80766"/>
            <a:ext cx="3719447" cy="1100276"/>
          </a:xfrm>
        </p:spPr>
        <p:txBody>
          <a:bodyPr/>
          <a:lstStyle/>
          <a:p>
            <a:r>
              <a:rPr lang="en-US" dirty="0"/>
              <a:t>Questions???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A275B-FD4A-2547-B0A5-0E043BE75B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3A41800E-83A7-824B-8F01-52FD7F6BED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130" y="777146"/>
            <a:ext cx="5422342" cy="56170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E826C07-A7BD-AE4F-80D0-62BAA7843A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542" y="1825625"/>
            <a:ext cx="2927505" cy="386469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29C895-0ACF-5D4D-9923-9FBB8A95EF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117" y="213394"/>
            <a:ext cx="2242432" cy="5963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013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243</Words>
  <Application>Microsoft Macintosh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Tertiary Igneous Chronology of the Great Basin of Western United States-Implications for Tectonic Models </vt:lpstr>
      <vt:lpstr>Methods</vt:lpstr>
      <vt:lpstr>The Data</vt:lpstr>
      <vt:lpstr>PowerPoint Presentation</vt:lpstr>
      <vt:lpstr>Conclusions</vt:lpstr>
      <vt:lpstr>Questions???</vt:lpstr>
    </vt:vector>
  </TitlesOfParts>
  <Company>University Of Nevada, Reno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Interpretation and tectonic implications of cooling histories: An example from the Black Mountains, Death Valley extended terrane, California</dc:title>
  <dc:creator>Michael C Say</dc:creator>
  <cp:lastModifiedBy>Michael C Say</cp:lastModifiedBy>
  <cp:revision>58</cp:revision>
  <dcterms:created xsi:type="dcterms:W3CDTF">2020-02-11T19:33:18Z</dcterms:created>
  <dcterms:modified xsi:type="dcterms:W3CDTF">2020-03-09T00:50:53Z</dcterms:modified>
</cp:coreProperties>
</file>