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58" r:id="rId6"/>
    <p:sldId id="265" r:id="rId7"/>
    <p:sldId id="261" r:id="rId8"/>
    <p:sldId id="266" r:id="rId9"/>
    <p:sldId id="262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81730"/>
  </p:normalViewPr>
  <p:slideViewPr>
    <p:cSldViewPr snapToGrid="0" snapToObjects="1">
      <p:cViewPr varScale="1">
        <p:scale>
          <a:sx n="116" d="100"/>
          <a:sy n="116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AB1B-2ECA-4444-AF91-33F4C2B0BCE0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FDD1-85C6-1B44-9597-0BFC707D5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0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to the plate movement and the Continental margins.  Possibly pass to </a:t>
            </a:r>
            <a:r>
              <a:rPr lang="en-US" dirty="0" err="1"/>
              <a:t>steve</a:t>
            </a:r>
            <a:r>
              <a:rPr lang="en-US" dirty="0"/>
              <a:t> to explain red 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FEE71-E3E9-5D46-A8F9-74188C62B9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Geologic map showing plutons of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Scheelite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Intrusive Suite in the east-central Sierra Nevada and Mono Basin–northern Owens Valley region, adapted from Rinehart and Ross (1957), Bateman (1965, 1992), Huber and Rinehart (1965), Kistler (1966a), Crowder et al. (1972),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Krauskopf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Bateman (1977), Bailey (1989),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Schweickert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Lahren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(1999). Filled black circles show geochemistry sample localities, with ages (in Ma) labeled on geochronology sample localities. Open black circles are additional whole-rock samples from Bateman et al. (1984). CDP—Casa Diablo Pendant, MMP—Mount Morrison pendant, PCP—Pine Creek pendant, RRP—Ritter Range pendant, SLP—Saddlebag Lake pendant. Inset: Black rectangle shows location of map in California.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7FDD1-85C6-1B44-9597-0BFC707D5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Geologic map showing plutons of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Scheelite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Intrusive Suite in the east-central Sierra Nevada and Mono Basin–northern Owens Valley region, adapted from Rinehart and Ross (1957), Bateman (1965, 1992), Huber and Rinehart (1965), Kistler (1966a), Crowder et al. (1972),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Krauskopf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Bateman (1977), Bailey (1989),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Schweickert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Lahren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(1999). Filled black circles show geochemistry sample localities, with ages (in Ma) labeled on geochronology sample localities. Open black circles are additional whole-rock samples from Bateman et al. (1984). CDP—Casa Diablo Pendant, MMP—Mount Morrison pendant, PCP—Pine Creek pendant, RRP—Ritter Range pendant, SLP—Saddlebag Lake pendant. Inset: Black rectangle shows location of map in California.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7FDD1-85C6-1B44-9597-0BFC707D5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Geologic map showing plutons of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Scheelite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Intrusive Suite in the east-central Sierra Nevada and Mono Basin–northern Owens Valley region, adapted from Rinehart and Ross (1957), Bateman (1965, 1992), Huber and Rinehart (1965), Kistler (1966a), Crowder et al. (1972),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Krauskopf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Bateman (1977), Bailey (1989),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Schweickert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Lahren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(1999). Filled black circles show geochemistry sample localities, with ages (in Ma) labeled on geochronology sample localities. Open black circles are additional whole-rock samples from Bateman et al. (1984). CDP—Casa Diablo Pendant, MMP—Mount Morrison pendant, PCP—Pine Creek pendant, RRP—Ritter Range pendant, SLP—Saddlebag Lake pendant. Inset: Black rectangle shows location of map in California.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7FDD1-85C6-1B44-9597-0BFC707D55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7FDD1-85C6-1B44-9597-0BFC707D55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“Zircon data indicate that SIS plutonism (and its associated volcanism) persisted for at least 6 </a:t>
            </a:r>
            <a:r>
              <a:rPr lang="en-US" dirty="0" err="1"/>
              <a:t>m.y</a:t>
            </a:r>
            <a:r>
              <a:rPr lang="en-US" dirty="0"/>
              <a:t>. (and perhaps 12 </a:t>
            </a:r>
            <a:r>
              <a:rPr lang="en-US" dirty="0" err="1"/>
              <a:t>m.y</a:t>
            </a:r>
            <a:r>
              <a:rPr lang="en-US" dirty="0"/>
              <a:t>.)” (Barth)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7FDD1-85C6-1B44-9597-0BFC707D55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F845-C47B-594D-A553-7C4355CA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2AACB-E3E7-BB4A-8F5C-FA373D4E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25B9-FD85-A041-BAC8-B54B13AB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922D-541D-364A-87AD-E0A95547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602C8-8459-7043-8D06-E9DA0C2D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5807-BAA3-CE46-A224-FE9F568A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21A91-C230-8F48-BA46-941B4AFEA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2B7F-98B2-B848-8B6E-8709B632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B968-6779-0D4A-8FC2-D7F54632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A64B-FBD5-004F-8166-26F40F22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E3504-2FDF-EB48-843B-EA9A4C668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9A27B-3ACE-F248-8F44-30BA77167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9B0D-43EF-614D-AACD-E1950CEA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2ACD-6CD1-5740-9DD1-16E84F43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70880-C720-F946-BA06-851FB6C6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3542-E9D5-E149-AC5A-FF4EBDA3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FF85-A1DD-1240-9CCE-40277560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C1647-5ADD-A34C-87CE-97B964B4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17799-CAA5-8B4C-AD4A-2D998705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21314-AD0A-894B-AB5F-C1F7F6B9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2731-59A3-0C43-B8DF-DE3D36DA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4047B-6F44-244E-879A-FDAF8F23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C829D-D10D-5D4A-A7E1-7A3958E2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2461D-8E28-A843-9A53-8CFA95C9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59136-1C45-454E-A079-F7114CE4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8270-FB33-DE4C-9635-93CCCCCE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2FD2-2B31-9E40-8F15-5DD0995BC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1361D-EDF7-2647-8F9A-B889DEFE3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9FAF3-1713-CA41-9419-6B4A701E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95BF4-D18A-FF40-8C02-0D95D0DB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D911-05A4-314C-8F14-98983B85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CBAE-FC49-9A4E-B9DF-0A0411B0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C7F5E-7919-3741-B8F9-F48125F9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1D1A6-18A6-9148-ACF5-761DA004F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54E8B-0643-FE45-AC52-38BF04DAE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82AB7-97BE-934E-A127-E0880E59D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EF7DE-58A1-364C-ADC3-2B39CDB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F54F3-B6BD-9549-9DD5-C5388F0D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5B193-5F13-704C-83CE-89339F88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B53B-5DB3-1E40-BC37-61D99BAC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382E3-4F73-594A-BDDA-C3B87B9C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E4059-CBEA-494A-B943-8FE48E80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F6C77-AF07-4B4F-A64A-1B85760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BBCDD-33B0-0845-BEA3-C7015D25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0AE88-4734-5F47-9496-1007ABD2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AB0F-9812-1F4D-BE09-265A03E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BCCE-15FE-CC46-8E22-B4FC041C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172C-3363-224F-8B25-30F3495F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29089-5F69-E241-ADBD-8048B0A4E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971E-DC32-5247-8608-9AAB34D3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48C3-D95B-BD49-8144-82D40DE6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45547-032D-824F-BBC3-E98DE2A8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A8A7-25E6-DA44-AE8A-385573AE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9799E-0116-A44F-A2FF-FD75066B2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D3F8-9AC8-E24C-97F5-07A01680D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61460-BA71-6F4F-82A1-CAFFF157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20E1-310C-624C-B906-51CD50D3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7CB60-C76C-5540-BAEC-BA4F8C16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5E1C4-144C-DF4A-B13E-275D8BC6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068A5-592B-1546-B06C-39EA38325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8C85C-256C-E345-A91D-78E712E0F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AD25-50BA-9D4A-AB00-CCD46665D81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69B4-D873-FB44-9258-27A0BCA77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63F96-B9E8-6F4C-9EC8-2520D79E2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121A-B742-1141-8801-2C8770C8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ovxxmq4vgb8uy1m/1-PacHist_Big%20(Converted).mov?dl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E53B-833A-8044-A057-9F9003A2E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Birth of the Sierra Nevada magmatic arc: Early Mesozoic plutonism and volcanism in the east-central Sierra Nevada of California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69C59-9D81-F046-B862-6B0EE1EF4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Paper: </a:t>
            </a:r>
            <a:r>
              <a:rPr lang="en-US" b="1" dirty="0"/>
              <a:t>A.P. Barth1, J.D. Walker2, J.L. Wooden3, N.R. Riggs4, and R.A. Schweickert5 </a:t>
            </a:r>
            <a:endParaRPr lang="en-US" dirty="0"/>
          </a:p>
          <a:p>
            <a:r>
              <a:rPr lang="en-US" dirty="0"/>
              <a:t>2011</a:t>
            </a:r>
          </a:p>
          <a:p>
            <a:r>
              <a:rPr lang="en-US" dirty="0"/>
              <a:t>Presentation: Emily Maher</a:t>
            </a:r>
          </a:p>
        </p:txBody>
      </p:sp>
    </p:spTree>
    <p:extLst>
      <p:ext uri="{BB962C8B-B14F-4D97-AF65-F5344CB8AC3E}">
        <p14:creationId xmlns:p14="http://schemas.microsoft.com/office/powerpoint/2010/main" val="72138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8B13-3E83-4C4A-A52F-FA9ADF58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26"/>
            <a:ext cx="1051560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C39D-0EB7-0B44-B43E-7330CC8C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437"/>
            <a:ext cx="10515600" cy="4858526"/>
          </a:xfrm>
        </p:spPr>
        <p:txBody>
          <a:bodyPr/>
          <a:lstStyle/>
          <a:p>
            <a:r>
              <a:rPr lang="en-US" dirty="0" err="1"/>
              <a:t>Koip</a:t>
            </a:r>
            <a:r>
              <a:rPr lang="en-US" dirty="0"/>
              <a:t> sequence dates allow for assumption of subduction in roughly the late Triassic (~200-215 Ma). </a:t>
            </a:r>
          </a:p>
          <a:p>
            <a:pPr lvl="1"/>
            <a:r>
              <a:rPr lang="en-US" dirty="0"/>
              <a:t>Volcanism starting by 232 Ma. 	- From single tuff on Black Mountain</a:t>
            </a:r>
          </a:p>
          <a:p>
            <a:r>
              <a:rPr lang="en-US" dirty="0"/>
              <a:t>Early Mesozoic Magmatism starting roughly at 242-250 Ma.</a:t>
            </a:r>
          </a:p>
          <a:p>
            <a:pPr lvl="1"/>
            <a:r>
              <a:rPr lang="en-US" dirty="0"/>
              <a:t>From detrital zircons in Great Valley forearc + Western NV Great Arc</a:t>
            </a:r>
          </a:p>
          <a:p>
            <a:r>
              <a:rPr lang="en-US" dirty="0"/>
              <a:t>SIS, Wheeler Crest Granodiorite, the granite of Lee Vining Canyon, and Pine Creek Granite </a:t>
            </a:r>
          </a:p>
          <a:p>
            <a:pPr lvl="1"/>
            <a:r>
              <a:rPr lang="en-US" dirty="0"/>
              <a:t>Oldest + largest intrusive suite in SN – 226-218Ma from </a:t>
            </a:r>
            <a:r>
              <a:rPr lang="en-US" dirty="0" err="1"/>
              <a:t>Pb</a:t>
            </a:r>
            <a:r>
              <a:rPr lang="en-US" dirty="0"/>
              <a:t>/U zircon ages</a:t>
            </a:r>
          </a:p>
          <a:p>
            <a:pPr lvl="1"/>
            <a:r>
              <a:rPr lang="en-US" dirty="0"/>
              <a:t>Imply early regional shortening – early interval of East Sierra Thrust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8B13-3E83-4C4A-A52F-FA9ADF58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C39D-0EB7-0B44-B43E-7330CC8C9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Triassic plutonic + volcanic rocks are located in the early Mesozoic Cordilleran arc.</a:t>
            </a:r>
          </a:p>
          <a:p>
            <a:r>
              <a:rPr lang="en-US" dirty="0"/>
              <a:t>Saddle Bag Lake Pendant could be: shallow- marine Triassic arc.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3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201D-8B38-854C-99C1-2DE81252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74CB62-04A5-9A4D-8EC6-2F18FDDA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95" y="66425"/>
            <a:ext cx="5107806" cy="6791575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444D20-E681-E541-AD9B-0AB551233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205" y="1027906"/>
            <a:ext cx="4886602" cy="5685375"/>
          </a:xfrm>
        </p:spPr>
      </p:pic>
    </p:spTree>
    <p:extLst>
      <p:ext uri="{BB962C8B-B14F-4D97-AF65-F5344CB8AC3E}">
        <p14:creationId xmlns:p14="http://schemas.microsoft.com/office/powerpoint/2010/main" val="1749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0A21-4F92-E341-A4AD-8C9CEC1F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3B8B-4B51-2541-9748-825B7C5C1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Paper’s</a:t>
            </a:r>
          </a:p>
          <a:p>
            <a:pPr lvl="1"/>
            <a:r>
              <a:rPr lang="en-US" dirty="0"/>
              <a:t>“describing the petrogenesis of felsic volcanic rocks associated with batholithic magmatism in the earliest stages of evolution of the arc in the east-central Sierra Nevada and adjacent parts of eastern California”. (Barth et al) </a:t>
            </a:r>
          </a:p>
          <a:p>
            <a:pPr lvl="1"/>
            <a:r>
              <a:rPr lang="en-US" dirty="0"/>
              <a:t>Studying the Mesozoic transformation of the Sierra Nevada Suite</a:t>
            </a:r>
          </a:p>
          <a:p>
            <a:pPr lvl="2"/>
            <a:r>
              <a:rPr lang="en-US" dirty="0"/>
              <a:t>Mesozoic plutonism (~70-250Ma)</a:t>
            </a:r>
          </a:p>
          <a:p>
            <a:r>
              <a:rPr lang="en-US" dirty="0" err="1"/>
              <a:t>Our’s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Look at the ages of the rocks as well as where they are located. </a:t>
            </a:r>
          </a:p>
        </p:txBody>
      </p:sp>
    </p:spTree>
    <p:extLst>
      <p:ext uri="{BB962C8B-B14F-4D97-AF65-F5344CB8AC3E}">
        <p14:creationId xmlns:p14="http://schemas.microsoft.com/office/powerpoint/2010/main" val="242797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B7DC-08ED-AD4C-9579-B2A52821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Trip Through Time: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DC573-8998-A742-95B1-8D359DF9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https://www.dropbox.com/s/ovxxmq4vgb8uy1m/1-PacHist_Big%20(Converted).mov?dl=0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4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6C13-08FA-2442-A96F-4E72C816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also working to constrain: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69130C-721C-D446-89A2-03576EBB41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Thrusting in the Sierra Nevada-Death Valley thrust system dated at many different times by different people : </a:t>
            </a:r>
          </a:p>
          <a:p>
            <a:pPr lvl="1"/>
            <a:r>
              <a:rPr lang="en-US" dirty="0"/>
              <a:t>Stevens and Stone (2005) – active in the Late Permian Morrison orogeny</a:t>
            </a:r>
          </a:p>
          <a:p>
            <a:pPr lvl="1"/>
            <a:r>
              <a:rPr lang="en-US" dirty="0"/>
              <a:t>Dunne and Walker (2004)  - Triassic or Jurassic in age </a:t>
            </a:r>
          </a:p>
          <a:p>
            <a:pPr lvl="1"/>
            <a:r>
              <a:rPr lang="en-US" dirty="0"/>
              <a:t> System not understood, but shows final truncation of North American continental margin.  This sets up for Mesozoic subduction.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0A73-47FD-6542-AE9D-AC9D5D25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F1EB95-A8D3-8A46-8D57-87DD1EBE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51828"/>
            <a:ext cx="5633484" cy="6554344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82D948-D687-A643-9BD6-47FE31FCF18A}"/>
              </a:ext>
            </a:extLst>
          </p:cNvPr>
          <p:cNvSpPr txBox="1">
            <a:spLocks/>
          </p:cNvSpPr>
          <p:nvPr/>
        </p:nvSpPr>
        <p:spPr>
          <a:xfrm>
            <a:off x="0" y="1095264"/>
            <a:ext cx="6251944" cy="561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Oldest granitic rocks – East-central CA called the </a:t>
            </a:r>
            <a:r>
              <a:rPr lang="en-US" dirty="0" err="1"/>
              <a:t>Scheelite</a:t>
            </a:r>
            <a:r>
              <a:rPr lang="en-US" dirty="0"/>
              <a:t> intrusive.</a:t>
            </a:r>
          </a:p>
          <a:p>
            <a:pPr lvl="1"/>
            <a:r>
              <a:rPr lang="en-US" dirty="0"/>
              <a:t>Bateman (1992) named this group with the following characteristics: </a:t>
            </a:r>
          </a:p>
          <a:p>
            <a:pPr lvl="2"/>
            <a:r>
              <a:rPr lang="en-US" dirty="0"/>
              <a:t>Intrusive suite</a:t>
            </a:r>
          </a:p>
          <a:p>
            <a:pPr lvl="2"/>
            <a:r>
              <a:rPr lang="en-US" dirty="0"/>
              <a:t>Granite rocks with true age differences of no more than a few million years </a:t>
            </a:r>
          </a:p>
          <a:p>
            <a:pPr lvl="2"/>
            <a:r>
              <a:rPr lang="en-US" dirty="0"/>
              <a:t> textual and compositional changes of well-exposed., clearly nested/zoned intrusions.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148EE-E8A6-2D4A-B48A-55EB678B5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04" y="4271316"/>
            <a:ext cx="3636335" cy="2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0A73-47FD-6542-AE9D-AC9D5D25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F1EB95-A8D3-8A46-8D57-87DD1EBE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51828"/>
            <a:ext cx="5633484" cy="6554344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DF5782-8FF7-2D43-A2DA-7FEAD1DF37B6}"/>
              </a:ext>
            </a:extLst>
          </p:cNvPr>
          <p:cNvSpPr txBox="1">
            <a:spLocks/>
          </p:cNvSpPr>
          <p:nvPr/>
        </p:nvSpPr>
        <p:spPr>
          <a:xfrm>
            <a:off x="0" y="1253330"/>
            <a:ext cx="6096000" cy="54528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Northern Ritter Range + Saddlebag Lake pendants are above </a:t>
            </a:r>
            <a:r>
              <a:rPr lang="en-US" dirty="0" err="1"/>
              <a:t>parautochthonous</a:t>
            </a:r>
            <a:r>
              <a:rPr lang="en-US" dirty="0"/>
              <a:t> units of the SN-DV thrust system.</a:t>
            </a:r>
          </a:p>
          <a:p>
            <a:pPr lvl="1"/>
            <a:r>
              <a:rPr lang="en-US" dirty="0"/>
              <a:t>Allochthons said to be placed by east- to southeast-</a:t>
            </a:r>
            <a:r>
              <a:rPr lang="en-US" dirty="0" err="1"/>
              <a:t>vergent</a:t>
            </a:r>
            <a:r>
              <a:rPr lang="en-US" dirty="0"/>
              <a:t> thrust faulting during the Mississippian Antler and Permian–Triassic Sonoma </a:t>
            </a:r>
            <a:r>
              <a:rPr lang="en-US" dirty="0" err="1"/>
              <a:t>orogenies</a:t>
            </a:r>
            <a:r>
              <a:rPr lang="en-US" dirty="0"/>
              <a:t> (</a:t>
            </a:r>
            <a:r>
              <a:rPr lang="de" dirty="0"/>
              <a:t>Schweickert </a:t>
            </a:r>
            <a:r>
              <a:rPr lang="de" dirty="0" err="1"/>
              <a:t>and</a:t>
            </a:r>
            <a:r>
              <a:rPr lang="de" dirty="0"/>
              <a:t> </a:t>
            </a:r>
            <a:r>
              <a:rPr lang="de" dirty="0" err="1"/>
              <a:t>Lahren</a:t>
            </a:r>
            <a:r>
              <a:rPr lang="de" dirty="0"/>
              <a:t>, 1987, 2006; Greene et al., 1997a). </a:t>
            </a:r>
          </a:p>
          <a:p>
            <a:pPr lvl="1"/>
            <a:r>
              <a:rPr lang="en-US" dirty="0"/>
              <a:t>The order of plutonism + volcanism in this area could constrain the miogeoclinal and </a:t>
            </a:r>
            <a:r>
              <a:rPr lang="en-US" dirty="0" err="1"/>
              <a:t>eugeoclinal</a:t>
            </a:r>
            <a:r>
              <a:rPr lang="en-US" dirty="0"/>
              <a:t> units in eastern Ca</a:t>
            </a:r>
          </a:p>
          <a:p>
            <a:r>
              <a:rPr lang="en-US" dirty="0"/>
              <a:t>Imbricated Paleozoic rock possibly offset by strike-slip faulting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9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9E4C-788E-9D4D-9711-649C7BF8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B7677-4DFD-3349-A684-981DAFEC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194" y="66425"/>
            <a:ext cx="5107806" cy="679157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FADF0-4A5A-A14F-92DC-21E23F49AF1E}"/>
              </a:ext>
            </a:extLst>
          </p:cNvPr>
          <p:cNvSpPr txBox="1">
            <a:spLocks/>
          </p:cNvSpPr>
          <p:nvPr/>
        </p:nvSpPr>
        <p:spPr>
          <a:xfrm>
            <a:off x="0" y="1095264"/>
            <a:ext cx="6251944" cy="561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Mesozoic Granodiorite is found along the SN range front.</a:t>
            </a:r>
          </a:p>
          <a:p>
            <a:pPr lvl="1"/>
            <a:r>
              <a:rPr lang="en-US" dirty="0"/>
              <a:t>3 intrusive units: Wheeler Crest Granodiorite, the granite of Lee Vining Canyon, and Tungsten Hills Granite. (Triassic/Jurassic K-</a:t>
            </a:r>
            <a:r>
              <a:rPr lang="en-US" dirty="0" err="1"/>
              <a:t>Ar</a:t>
            </a:r>
            <a:r>
              <a:rPr lang="en-US" dirty="0"/>
              <a:t> and U-</a:t>
            </a:r>
            <a:r>
              <a:rPr lang="en-US" dirty="0" err="1"/>
              <a:t>Pb</a:t>
            </a:r>
            <a:r>
              <a:rPr lang="en-US" dirty="0"/>
              <a:t> ages)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9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0A73-47FD-6542-AE9D-AC9D5D25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95264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82D948-D687-A643-9BD6-47FE31FCF18A}"/>
              </a:ext>
            </a:extLst>
          </p:cNvPr>
          <p:cNvSpPr txBox="1">
            <a:spLocks/>
          </p:cNvSpPr>
          <p:nvPr/>
        </p:nvSpPr>
        <p:spPr>
          <a:xfrm>
            <a:off x="-1" y="1095264"/>
            <a:ext cx="7251405" cy="561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Koip</a:t>
            </a:r>
            <a:r>
              <a:rPr lang="en-US" dirty="0"/>
              <a:t> Sequence Volcanic rocks (Named by Kistler in 1966)</a:t>
            </a:r>
          </a:p>
          <a:p>
            <a:pPr lvl="1"/>
            <a:r>
              <a:rPr lang="en-US" dirty="0"/>
              <a:t>Saddlebag Lake Pendant - Basal </a:t>
            </a:r>
            <a:r>
              <a:rPr lang="en-US" dirty="0" err="1"/>
              <a:t>metavolcanic</a:t>
            </a:r>
            <a:r>
              <a:rPr lang="en-US" dirty="0"/>
              <a:t> section that overlies Paleozoic to Early Triassic metasedimentary rocks </a:t>
            </a:r>
          </a:p>
          <a:p>
            <a:pPr lvl="1"/>
            <a:r>
              <a:rPr lang="en-US" dirty="0"/>
              <a:t>Metamorphosed volcanic rocks unconformably overlying Paleozoic </a:t>
            </a:r>
            <a:r>
              <a:rPr lang="en-US" dirty="0" err="1"/>
              <a:t>metasediments</a:t>
            </a:r>
            <a:r>
              <a:rPr lang="en-US" dirty="0"/>
              <a:t> in the eastern Sierra Nevada.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601EED8-0D1A-D34A-A5A8-781BFE59D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4194" y="66425"/>
            <a:ext cx="5107806" cy="6791575"/>
          </a:xfrm>
        </p:spPr>
      </p:pic>
    </p:spTree>
    <p:extLst>
      <p:ext uri="{BB962C8B-B14F-4D97-AF65-F5344CB8AC3E}">
        <p14:creationId xmlns:p14="http://schemas.microsoft.com/office/powerpoint/2010/main" val="216608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947-2693-9040-8E73-F6DBEF5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2675-2E07-0B40-BBFA-BB795299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45 new whole-rock analysis + 14 whole-rock major element analysis</a:t>
            </a:r>
          </a:p>
          <a:p>
            <a:pPr lvl="1"/>
            <a:r>
              <a:rPr lang="en-US" dirty="0"/>
              <a:t>X-ray fluorescence (XRF)</a:t>
            </a:r>
          </a:p>
          <a:p>
            <a:pPr lvl="1"/>
            <a:r>
              <a:rPr lang="en-US" dirty="0" err="1"/>
              <a:t>Micromass</a:t>
            </a:r>
            <a:r>
              <a:rPr lang="en-US" dirty="0"/>
              <a:t> inductively coupled plasma–mass spectrometer (ICP_MS)</a:t>
            </a:r>
          </a:p>
          <a:p>
            <a:pPr lvl="1"/>
            <a:r>
              <a:rPr lang="en-US" dirty="0"/>
              <a:t>“Sr and Nd whole-rock isotope ratios were measured on the VG Sector mass </a:t>
            </a:r>
            <a:r>
              <a:rPr lang="en-US" dirty="0" err="1"/>
              <a:t>spectrom</a:t>
            </a:r>
            <a:r>
              <a:rPr lang="en-US" dirty="0"/>
              <a:t>- </a:t>
            </a:r>
            <a:r>
              <a:rPr lang="en-US" dirty="0" err="1"/>
              <a:t>eter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“Separation of Sr and rare earth element (REE) group </a:t>
            </a:r>
            <a:r>
              <a:rPr lang="en-US" dirty="0" err="1"/>
              <a:t>ele</a:t>
            </a:r>
            <a:r>
              <a:rPr lang="en-US" dirty="0"/>
              <a:t>- </a:t>
            </a:r>
            <a:r>
              <a:rPr lang="en-US" dirty="0" err="1"/>
              <a:t>ments</a:t>
            </a:r>
            <a:r>
              <a:rPr lang="en-US" dirty="0"/>
              <a:t> was done using standard cation exchange technique “</a:t>
            </a:r>
          </a:p>
          <a:p>
            <a:pPr lvl="1"/>
            <a:r>
              <a:rPr lang="en-US" dirty="0"/>
              <a:t>Zircons - examination using a cathodoluminescence detector on a scan- </a:t>
            </a:r>
            <a:r>
              <a:rPr lang="en-US" dirty="0" err="1"/>
              <a:t>ning</a:t>
            </a:r>
            <a:r>
              <a:rPr lang="en-US" dirty="0"/>
              <a:t> electron microscope. </a:t>
            </a:r>
          </a:p>
          <a:p>
            <a:pPr lvl="1"/>
            <a:r>
              <a:rPr lang="en-US" dirty="0"/>
              <a:t>Etc.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3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1081</Words>
  <Application>Microsoft Macintosh PowerPoint</Application>
  <PresentationFormat>Widescreen</PresentationFormat>
  <Paragraphs>74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Birth of the Sierra Nevada magmatic arc: Early Mesozoic plutonism and volcanism in the east-central Sierra Nevada of California </vt:lpstr>
      <vt:lpstr>Purpose </vt:lpstr>
      <vt:lpstr>Quick Trip Through Time: </vt:lpstr>
      <vt:lpstr>Paper also working to constrain:</vt:lpstr>
      <vt:lpstr>Geology</vt:lpstr>
      <vt:lpstr>Geology</vt:lpstr>
      <vt:lpstr>Geology</vt:lpstr>
      <vt:lpstr>Geology</vt:lpstr>
      <vt:lpstr>Methods</vt:lpstr>
      <vt:lpstr>Discussion</vt:lpstr>
      <vt:lpstr>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of the Sierra Nevada magmatic arc: Early Mesozoic plutonism and volcanism in the east-central Sierra Nevada of California </dc:title>
  <dc:creator>Emily Maher</dc:creator>
  <cp:lastModifiedBy>Emily Maher</cp:lastModifiedBy>
  <cp:revision>15</cp:revision>
  <dcterms:created xsi:type="dcterms:W3CDTF">2020-03-30T16:25:37Z</dcterms:created>
  <dcterms:modified xsi:type="dcterms:W3CDTF">2020-03-30T19:16:03Z</dcterms:modified>
</cp:coreProperties>
</file>