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65" r:id="rId7"/>
    <p:sldId id="261" r:id="rId8"/>
    <p:sldId id="266" r:id="rId9"/>
    <p:sldId id="262" r:id="rId10"/>
    <p:sldId id="267" r:id="rId11"/>
    <p:sldId id="260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F3C22-B5A3-426E-B5CD-5869A1F03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61832-F944-4E50-9A4E-D77C39747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FBD6-F936-43F6-AE19-F9FB1C2C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5311-8CDF-46F7-8722-E8FC2C545DE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CA041-853A-4BD2-994C-67C35EDF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69249-2DCE-4200-8AF6-F4498D32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8F5-84CD-44D0-A0C7-681DAEFA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D35F-6DAF-45EF-A187-7D6D606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A358B-0962-4B1B-BD4A-DE24E29C0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4C1B6-947E-4631-AB52-7C9068F5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5311-8CDF-46F7-8722-E8FC2C545DE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9E4D-CEBD-4A41-8A1E-D0A610A1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7C8B9-A574-472D-831F-642E8CB6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8F5-84CD-44D0-A0C7-681DAEFA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4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9C6E1-E49E-4B2A-B08C-544749FDC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17BF9-6A75-424E-B9FD-47E93F397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9815D-DE8B-4348-9B22-F2D1566D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5311-8CDF-46F7-8722-E8FC2C545DE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83A41-176A-4404-ABA7-3EAE59A4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B4644-0648-4D6E-8DAB-3F6FBA5E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8F5-84CD-44D0-A0C7-681DAEFA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4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4271-8ABE-4DD2-82B7-40CD5787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196C4-E388-456D-B4DC-D501BEE5B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8159-3189-4828-AE15-7216E0C3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5311-8CDF-46F7-8722-E8FC2C545DE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3CC5-A46D-452D-8793-3EA3F9A5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4B36D-1924-4FE6-8F76-C68107D3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8F5-84CD-44D0-A0C7-681DAEFA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2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A040-7E93-4810-94BA-CEF1435C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EAAE9-5101-4648-AA06-A6BBFCE16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F26C2-FB98-4CE1-AE03-8438B285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5311-8CDF-46F7-8722-E8FC2C545DE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089F0-D8BD-4634-88B5-16BD10C1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D6D2B-49AF-4F0C-8282-7E1D1D9F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8F5-84CD-44D0-A0C7-681DAEFA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8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D320-8E96-45B8-A437-FD3A0251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E8242-1CC6-4AC2-98AD-AF00DC1D8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2D874-3B55-4621-9407-D4AF87695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660D9-03EE-4B16-A1AF-7AC6281D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5311-8CDF-46F7-8722-E8FC2C545DE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C47D1-42BA-4FB9-A535-21329F2F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970D8-E505-409E-A800-8623D496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8F5-84CD-44D0-A0C7-681DAEFA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380F-5CEB-462A-BDBF-389623B9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DC567-A53E-44B4-8CB5-B4E4D9AA1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AA4C6-5C05-455C-9D8E-79DC6802D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BCA59-D3A9-48F7-A32E-E12AAB110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BDABD-0C9D-4369-A7F2-57F0F7ECA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3286B-716D-4E56-8898-D571BEAC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5311-8CDF-46F7-8722-E8FC2C545DE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C3307E-9401-4D94-B71A-B305C1A9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8D191-92FF-4E5F-8FC0-C85BA62E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8F5-84CD-44D0-A0C7-681DAEFA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4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6922-9F12-43D9-A143-2008BC82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F3E1-7E4D-4C1A-B81D-00295D19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5311-8CDF-46F7-8722-E8FC2C545DE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9C693-3A1F-4681-8D72-51DFE18D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8B065-8F2D-4D3C-BBD6-DBA8B323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8F5-84CD-44D0-A0C7-681DAEFA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0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CE0EB-E483-4BCD-8F3E-C4888941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5311-8CDF-46F7-8722-E8FC2C545DE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582B1-07E6-4EAB-BD77-214601CD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C3EB0-B091-4F47-8AEB-4F7586C0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8F5-84CD-44D0-A0C7-681DAEFA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5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A012-A0D6-475D-90F5-8656E087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557D9-43A5-464F-A211-0617160B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44780-B117-45CA-9AC0-CD55BB811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8CC0F-6369-4ED6-A686-DD34CFC6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5311-8CDF-46F7-8722-E8FC2C545DE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4517-B762-4272-B99D-678A48B9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05953-3F74-45C1-9CD9-849BBB81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8F5-84CD-44D0-A0C7-681DAEFA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7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E6A6-74FE-4A2B-8A77-B93FAF74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F196D-553B-479A-913A-E234CDDB1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2F9F7-F3F8-41BD-AA4A-EDDF4AE2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BC2CC-C016-4A2E-BCF1-16466B11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5311-8CDF-46F7-8722-E8FC2C545DE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C6E67-B91B-40BA-B432-13C9CD34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63E04-74A4-4689-A554-0661CB32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8F5-84CD-44D0-A0C7-681DAEFA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4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47FD86-D978-4181-A029-8AC3BB26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DAB21-1F5C-44E4-A624-DB86D2FB2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09E3D-2592-4552-A842-EC3560C1B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55311-8CDF-46F7-8722-E8FC2C545DE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EA9FB-C442-4530-A3C6-48EE41A85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555D-D2D5-4ED8-BE0D-1C91A3A42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98F5-84CD-44D0-A0C7-681DAEFA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5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05F4-8E49-4F0A-BC6C-304289076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3600" y="96837"/>
            <a:ext cx="6979920" cy="3616326"/>
          </a:xfrm>
        </p:spPr>
        <p:txBody>
          <a:bodyPr>
            <a:normAutofit fontScale="90000"/>
          </a:bodyPr>
          <a:lstStyle/>
          <a:p>
            <a:r>
              <a:rPr lang="en-US" dirty="0"/>
              <a:t>Paleogeographic and paleotectonic setting of </a:t>
            </a:r>
            <a:r>
              <a:rPr lang="en-US" dirty="0" err="1"/>
              <a:t>Laramide</a:t>
            </a:r>
            <a:r>
              <a:rPr lang="en-US" dirty="0"/>
              <a:t> sedimentary Basins in the central Rocky Mountains Region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C070F-F8D8-4E95-B9B6-C44C660F1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7600" y="3830320"/>
            <a:ext cx="6979920" cy="2077720"/>
          </a:xfrm>
        </p:spPr>
        <p:txBody>
          <a:bodyPr/>
          <a:lstStyle/>
          <a:p>
            <a:r>
              <a:rPr lang="en-US" dirty="0"/>
              <a:t>William R. Dickinson et al., 1988 GSA </a:t>
            </a:r>
            <a:r>
              <a:rPr lang="en-US" dirty="0" err="1"/>
              <a:t>Bulliten</a:t>
            </a:r>
            <a:endParaRPr lang="en-US" dirty="0"/>
          </a:p>
          <a:p>
            <a:r>
              <a:rPr lang="en-US" dirty="0"/>
              <a:t>Presentation by Kurt Kraal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00807-D657-4BAE-B95F-D11DAFBFF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363"/>
            <a:ext cx="4602480" cy="71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5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C519-42B6-4CD1-BB20-74F10647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8" y="-255747"/>
            <a:ext cx="701548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A5BF6-47BE-40D5-8FD3-D3E70A86E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883920"/>
            <a:ext cx="6385560" cy="5974080"/>
          </a:xfrm>
        </p:spPr>
        <p:txBody>
          <a:bodyPr>
            <a:normAutofit/>
          </a:bodyPr>
          <a:lstStyle/>
          <a:p>
            <a:r>
              <a:rPr lang="en-US" dirty="0"/>
              <a:t>Onset of </a:t>
            </a:r>
            <a:r>
              <a:rPr lang="en-US" dirty="0" err="1"/>
              <a:t>Laramide</a:t>
            </a:r>
            <a:r>
              <a:rPr lang="en-US" dirty="0"/>
              <a:t> deformation was synchronous during Maastrichtian time</a:t>
            </a:r>
          </a:p>
          <a:p>
            <a:r>
              <a:rPr lang="en-US" dirty="0"/>
              <a:t>Termination of </a:t>
            </a:r>
            <a:r>
              <a:rPr lang="en-US" dirty="0" err="1"/>
              <a:t>laramide</a:t>
            </a:r>
            <a:r>
              <a:rPr lang="en-US" dirty="0"/>
              <a:t> deformation was diachronous from North-South (in early-late Eocene time)</a:t>
            </a:r>
          </a:p>
          <a:p>
            <a:r>
              <a:rPr lang="en-US" dirty="0"/>
              <a:t>In Eocene time lake basins were common in this province, and they may have drained into the Pacific NW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C42E5-D26F-4695-83EB-06332004C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86436" y="3497323"/>
            <a:ext cx="2564889" cy="4064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981CC-3B65-4D43-860D-98E7D263C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1" y="0"/>
            <a:ext cx="5183140" cy="42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7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7795-44E9-4CAE-9E27-9F0092D8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29117-6802-4F46-9320-FF41198B1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20" y="1825625"/>
            <a:ext cx="1052068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22691-E580-4408-A8A5-5E76F8C31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75260"/>
            <a:ext cx="6697980" cy="6697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E5F252-FDD9-4F93-A668-1E351A93D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990" y="0"/>
            <a:ext cx="47625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46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D9B3-7970-4A0B-8BC6-71CD4B74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7C8A2-A89B-4F1E-9453-516B18E40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3280F-DA77-4788-B125-45634A369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4" y="0"/>
            <a:ext cx="6529705" cy="63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8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A434-7633-4742-9072-503B9C98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2A752-DE45-4B6F-B581-AA975742F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Late-Cretaceous what is now the Rocky Mountain region was a broad foreland basin in which laterally continuous marine facies had accumulated</a:t>
            </a:r>
          </a:p>
          <a:p>
            <a:r>
              <a:rPr lang="en-US" dirty="0"/>
              <a:t>The </a:t>
            </a:r>
            <a:r>
              <a:rPr lang="en-US" dirty="0" err="1"/>
              <a:t>Laramide</a:t>
            </a:r>
            <a:r>
              <a:rPr lang="en-US" dirty="0"/>
              <a:t> Orogeny (Late-Cretaceous-Early Tertiary) observed in the area created </a:t>
            </a:r>
            <a:r>
              <a:rPr lang="en-US" dirty="0" err="1"/>
              <a:t>sedimentologically</a:t>
            </a:r>
            <a:r>
              <a:rPr lang="en-US" dirty="0"/>
              <a:t> isolated nonmarine basins formed by </a:t>
            </a:r>
            <a:r>
              <a:rPr lang="en-US" dirty="0" err="1"/>
              <a:t>Laramade</a:t>
            </a:r>
            <a:r>
              <a:rPr lang="en-US" dirty="0"/>
              <a:t> basement deformation</a:t>
            </a:r>
          </a:p>
          <a:p>
            <a:r>
              <a:rPr lang="en-US" dirty="0"/>
              <a:t>In this study, stratigraphic and sedimentologic analysis is used to constrain the onset, duration, and termination of </a:t>
            </a:r>
            <a:r>
              <a:rPr lang="en-US" dirty="0" err="1"/>
              <a:t>Laramide</a:t>
            </a:r>
            <a:r>
              <a:rPr lang="en-US" dirty="0"/>
              <a:t> deformation</a:t>
            </a:r>
          </a:p>
          <a:p>
            <a:r>
              <a:rPr lang="en-US" dirty="0"/>
              <a:t>They hope to use this data to constrain hypotheses about the causes of the </a:t>
            </a:r>
            <a:r>
              <a:rPr lang="en-US" dirty="0" err="1"/>
              <a:t>Laramide</a:t>
            </a:r>
            <a:r>
              <a:rPr lang="en-US" dirty="0"/>
              <a:t> deformation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3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5C42-07E4-43F8-88B1-3BF6E794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080" y="365125"/>
            <a:ext cx="6649720" cy="1325563"/>
          </a:xfrm>
        </p:spPr>
        <p:txBody>
          <a:bodyPr/>
          <a:lstStyle/>
          <a:p>
            <a:r>
              <a:rPr lang="en-US" dirty="0"/>
              <a:t>Characteristics of </a:t>
            </a:r>
            <a:r>
              <a:rPr lang="en-US" dirty="0" err="1"/>
              <a:t>Laramide</a:t>
            </a:r>
            <a:r>
              <a:rPr lang="en-US" dirty="0"/>
              <a:t> Deformation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302DE-3B5B-4DA5-A46C-F243016A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080" y="1825624"/>
            <a:ext cx="7274560" cy="48698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Consist of basement-cored uplifts and intervening sediment-filled basins developed over a wide area</a:t>
            </a:r>
          </a:p>
          <a:p>
            <a:r>
              <a:rPr lang="en-US" dirty="0" err="1"/>
              <a:t>Laramide</a:t>
            </a:r>
            <a:r>
              <a:rPr lang="en-US" dirty="0"/>
              <a:t> deformation is east of the Sevier overthrust belt. The “thin-skinned” Sevier deformation for the most part predated </a:t>
            </a:r>
            <a:r>
              <a:rPr lang="en-US" dirty="0" err="1"/>
              <a:t>Laramide</a:t>
            </a:r>
            <a:r>
              <a:rPr lang="en-US" dirty="0"/>
              <a:t> deformation (although in some locations there is overlap)</a:t>
            </a:r>
          </a:p>
          <a:p>
            <a:r>
              <a:rPr lang="en-US" dirty="0" err="1"/>
              <a:t>Laramide</a:t>
            </a:r>
            <a:r>
              <a:rPr lang="en-US" dirty="0"/>
              <a:t> deformation consisted of the breakup of the foreland province into discrete </a:t>
            </a:r>
            <a:r>
              <a:rPr lang="en-US" dirty="0" err="1"/>
              <a:t>sedimentalogically</a:t>
            </a:r>
            <a:r>
              <a:rPr lang="en-US" dirty="0"/>
              <a:t> isolated basins and basement-cored uplifts</a:t>
            </a:r>
          </a:p>
          <a:p>
            <a:r>
              <a:rPr lang="en-US" dirty="0"/>
              <a:t>Structural features record northeast-southeast shortening, but crustal strain was complex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714E9-FED8-4F1F-9BBB-990A68202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363"/>
            <a:ext cx="4602480" cy="71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7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23C8-F86E-43CF-8B6D-497381D3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365125"/>
            <a:ext cx="6629400" cy="1325563"/>
          </a:xfrm>
        </p:spPr>
        <p:txBody>
          <a:bodyPr/>
          <a:lstStyle/>
          <a:p>
            <a:r>
              <a:rPr lang="en-US" dirty="0" err="1"/>
              <a:t>Laramide</a:t>
            </a:r>
            <a:r>
              <a:rPr lang="en-US" dirty="0"/>
              <a:t> Basins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422A7-402E-4136-8E13-3F0146F97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442720"/>
            <a:ext cx="6629400" cy="52425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3 Types:</a:t>
            </a:r>
          </a:p>
          <a:p>
            <a:r>
              <a:rPr lang="en-US" dirty="0"/>
              <a:t>Perimeter Basins</a:t>
            </a:r>
          </a:p>
          <a:p>
            <a:pPr lvl="1"/>
            <a:r>
              <a:rPr lang="en-US" dirty="0"/>
              <a:t>Found along the eastern periphery, drained by fluvial systems into the great planes</a:t>
            </a:r>
          </a:p>
          <a:p>
            <a:r>
              <a:rPr lang="en-US" dirty="0"/>
              <a:t>Axial Basins</a:t>
            </a:r>
          </a:p>
          <a:p>
            <a:pPr lvl="1"/>
            <a:r>
              <a:rPr lang="en-US" dirty="0"/>
              <a:t>Aligned along a N-S trend, now occupied by younger Rio Grande rift system, small in size compared to other two basin groups</a:t>
            </a:r>
          </a:p>
          <a:p>
            <a:r>
              <a:rPr lang="en-US" dirty="0"/>
              <a:t>Ponded Basins</a:t>
            </a:r>
          </a:p>
          <a:p>
            <a:pPr lvl="1"/>
            <a:r>
              <a:rPr lang="en-US" dirty="0"/>
              <a:t>Closer to the overthrust belt, occupied at times by lakes, and were regional sediment traps</a:t>
            </a:r>
          </a:p>
          <a:p>
            <a:r>
              <a:rPr lang="en-US" dirty="0"/>
              <a:t>~5-10 km of relief between basins and crests of adjacent uplifts</a:t>
            </a:r>
          </a:p>
          <a:p>
            <a:r>
              <a:rPr lang="en-US" dirty="0"/>
              <a:t>Basins contain nonmarine successions of late-Cretaceous-Eocene strata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BEAB1-D019-4757-836E-C6F371E4B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06"/>
            <a:ext cx="4450080" cy="705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C825-98D9-4801-946A-102FC124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23EAC-7D2B-4564-8382-9C9CEBA3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64160"/>
            <a:ext cx="4800600" cy="5912803"/>
          </a:xfrm>
        </p:spPr>
        <p:txBody>
          <a:bodyPr/>
          <a:lstStyle/>
          <a:p>
            <a:r>
              <a:rPr lang="en-US" dirty="0"/>
              <a:t>Lithostratigraphic columns of </a:t>
            </a:r>
            <a:r>
              <a:rPr lang="en-US" dirty="0" err="1"/>
              <a:t>Laramide</a:t>
            </a:r>
            <a:r>
              <a:rPr lang="en-US" dirty="0"/>
              <a:t> Basins:</a:t>
            </a:r>
          </a:p>
          <a:p>
            <a:r>
              <a:rPr lang="en-US" dirty="0"/>
              <a:t>Contain rock types, ages, contacts, and unconformities</a:t>
            </a:r>
          </a:p>
          <a:p>
            <a:r>
              <a:rPr lang="en-US" dirty="0"/>
              <a:t>They made one of these for each basin, and grouped them by type of basin</a:t>
            </a:r>
          </a:p>
          <a:p>
            <a:r>
              <a:rPr lang="en-US" dirty="0"/>
              <a:t>The one here is for Perimeter Basins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5543D-4809-44CC-86ED-196A49E5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388"/>
            <a:ext cx="5948850" cy="69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5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638D-331F-44A8-B2BB-39EA65F4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4A6BC-EA4E-44A0-892F-29A53A5C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365125"/>
            <a:ext cx="5511800" cy="5811838"/>
          </a:xfrm>
        </p:spPr>
        <p:txBody>
          <a:bodyPr/>
          <a:lstStyle/>
          <a:p>
            <a:r>
              <a:rPr lang="en-US" dirty="0"/>
              <a:t>They then interpreted the basin litho-stratigraphic columns based on 12 Criteria in order to interpret the inception, continuation, and termination of the deformation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58E73-1D1C-4572-8C2B-5DB322E76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5151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171AF-3ACB-4723-993A-6D7A13A78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334" y="2428080"/>
            <a:ext cx="5625465" cy="43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3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D3B5BC-6D4F-4226-9621-501AEAF63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9"/>
          <a:stretch/>
        </p:blipFill>
        <p:spPr>
          <a:xfrm>
            <a:off x="107314" y="777"/>
            <a:ext cx="4812279" cy="3585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A4FE80-E487-49E1-8CA0-A1A9CDD78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15"/>
          <a:stretch/>
        </p:blipFill>
        <p:spPr>
          <a:xfrm>
            <a:off x="0" y="3435492"/>
            <a:ext cx="4963609" cy="3422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724263-0693-427D-A511-E71C8A5C8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360" y="157480"/>
            <a:ext cx="545151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F5B1B3-23EA-4430-A100-F6B1387B4F1D}"/>
              </a:ext>
            </a:extLst>
          </p:cNvPr>
          <p:cNvSpPr txBox="1"/>
          <p:nvPr/>
        </p:nvSpPr>
        <p:spPr>
          <a:xfrm>
            <a:off x="4998720" y="264160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Ponded Basins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AC325A-0B70-4AF5-A12A-EFBA6E4D6AEB}"/>
              </a:ext>
            </a:extLst>
          </p:cNvPr>
          <p:cNvSpPr txBox="1"/>
          <p:nvPr/>
        </p:nvSpPr>
        <p:spPr>
          <a:xfrm>
            <a:off x="5146489" y="3718560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Axial Basins</a:t>
            </a:r>
          </a:p>
        </p:txBody>
      </p:sp>
    </p:spTree>
    <p:extLst>
      <p:ext uri="{BB962C8B-B14F-4D97-AF65-F5344CB8AC3E}">
        <p14:creationId xmlns:p14="http://schemas.microsoft.com/office/powerpoint/2010/main" val="270195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C519-42B6-4CD1-BB20-74F10647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8" y="-255747"/>
            <a:ext cx="7015480" cy="1325563"/>
          </a:xfrm>
        </p:spPr>
        <p:txBody>
          <a:bodyPr/>
          <a:lstStyle/>
          <a:p>
            <a:r>
              <a:rPr lang="en-US" dirty="0"/>
              <a:t>Putting it all together: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A5BF6-47BE-40D5-8FD3-D3E70A86E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883920"/>
            <a:ext cx="6385560" cy="59740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Laramide</a:t>
            </a:r>
            <a:r>
              <a:rPr lang="en-US" dirty="0"/>
              <a:t> deformation began 65-75 Ma over the entire Rocky Mountain region (no systematic diachroneity for inception of deformation)</a:t>
            </a:r>
          </a:p>
          <a:p>
            <a:r>
              <a:rPr lang="en-US" dirty="0"/>
              <a:t>Deposition of nonmarine clastic strata was most common from 50-70 Ma, and persisted through 35-40 Ma locally</a:t>
            </a:r>
          </a:p>
          <a:p>
            <a:r>
              <a:rPr lang="en-US" dirty="0"/>
              <a:t>Topographic relief large enough to create lacustrine basins was most common 50-55 Ma (Eocene time)</a:t>
            </a:r>
          </a:p>
          <a:p>
            <a:r>
              <a:rPr lang="en-US" dirty="0" err="1"/>
              <a:t>Laramide</a:t>
            </a:r>
            <a:r>
              <a:rPr lang="en-US" dirty="0"/>
              <a:t> Deformation ended earlier in the North than in the South</a:t>
            </a:r>
          </a:p>
          <a:p>
            <a:pPr lvl="1"/>
            <a:r>
              <a:rPr lang="en-US" dirty="0"/>
              <a:t>(50-55 Ma in the north, and 35-40 Ma in the south)</a:t>
            </a:r>
          </a:p>
          <a:p>
            <a:r>
              <a:rPr lang="en-US" dirty="0"/>
              <a:t>There were igneous activity in the area during, and post </a:t>
            </a:r>
            <a:r>
              <a:rPr lang="en-US" dirty="0" err="1"/>
              <a:t>Laramide</a:t>
            </a:r>
            <a:r>
              <a:rPr lang="en-US" dirty="0"/>
              <a:t> deformation</a:t>
            </a:r>
          </a:p>
          <a:p>
            <a:r>
              <a:rPr lang="en-US" dirty="0"/>
              <a:t>Post-</a:t>
            </a:r>
            <a:r>
              <a:rPr lang="en-US" dirty="0" err="1"/>
              <a:t>Laramide</a:t>
            </a:r>
            <a:r>
              <a:rPr lang="en-US" dirty="0"/>
              <a:t> volcanics occur earlier in the North than in the South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C42E5-D26F-4695-83EB-06332004C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86436" y="3497323"/>
            <a:ext cx="2564889" cy="4064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981CC-3B65-4D43-860D-98E7D263C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1" y="0"/>
            <a:ext cx="5183140" cy="42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8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08B1-7FF5-4387-A431-BE14B31F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-54689"/>
            <a:ext cx="10515600" cy="847170"/>
          </a:xfrm>
        </p:spPr>
        <p:txBody>
          <a:bodyPr/>
          <a:lstStyle/>
          <a:p>
            <a:r>
              <a:rPr lang="en-US" dirty="0" err="1"/>
              <a:t>Laramide</a:t>
            </a:r>
            <a:r>
              <a:rPr lang="en-US" dirty="0"/>
              <a:t> Paleo-Drainage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1ADF4-9B10-4369-89A1-F7E30ECDD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2320" y="681037"/>
            <a:ext cx="2418080" cy="6115844"/>
          </a:xfrm>
        </p:spPr>
        <p:txBody>
          <a:bodyPr/>
          <a:lstStyle/>
          <a:p>
            <a:r>
              <a:rPr lang="en-US" dirty="0"/>
              <a:t>The paper also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49A03-6647-4A7A-A895-DC84EC04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681037"/>
            <a:ext cx="3886200" cy="6257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72D1D7-79AB-48B6-B99A-D6C3CA9FE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740" y="1205706"/>
            <a:ext cx="56673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502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Paleogeographic and paleotectonic setting of Laramide sedimentary Basins in the central Rocky Mountains Region</vt:lpstr>
      <vt:lpstr>Background and Goals</vt:lpstr>
      <vt:lpstr>Characteristics of Laramide Deformation</vt:lpstr>
      <vt:lpstr>Laramide Basins</vt:lpstr>
      <vt:lpstr>PowerPoint Presentation</vt:lpstr>
      <vt:lpstr>PowerPoint Presentation</vt:lpstr>
      <vt:lpstr>PowerPoint Presentation</vt:lpstr>
      <vt:lpstr>Putting it all together:</vt:lpstr>
      <vt:lpstr>Laramide Paleo-Drainage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Kraal</dc:creator>
  <cp:lastModifiedBy>Kurt Kraal</cp:lastModifiedBy>
  <cp:revision>8</cp:revision>
  <dcterms:created xsi:type="dcterms:W3CDTF">2020-04-04T22:30:19Z</dcterms:created>
  <dcterms:modified xsi:type="dcterms:W3CDTF">2020-04-05T20:14:28Z</dcterms:modified>
</cp:coreProperties>
</file>