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14"/>
    <p:restoredTop sz="94104"/>
  </p:normalViewPr>
  <p:slideViewPr>
    <p:cSldViewPr snapToGrid="0" snapToObjects="1">
      <p:cViewPr varScale="1">
        <p:scale>
          <a:sx n="70" d="100"/>
          <a:sy n="70" d="100"/>
        </p:scale>
        <p:origin x="184" y="1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0DA8-B76E-8A4E-AC97-BA31431F1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80296-1288-984B-B0FA-3C9E8EEB1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95ADC-F20C-324E-8686-1317494D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BADF3-476C-3445-BF39-575D48F1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0553-2DB7-F740-933D-03FB8EBD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7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9B6C-ECE5-EB49-BCD4-951110FC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552CB-047E-A84A-9701-A0AAC27C2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D0E16-4D48-B344-9BE2-6878B2B0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8252F-0CD7-4F48-9055-FCFB00BB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82BBD-CF9D-A143-9E68-7BC239B0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9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2E263-552A-554F-8A40-9D9A2EBBE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9F594-E142-3C4F-84BC-09DBC1C6A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2AA10-20AD-464E-A983-83DC815C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9F091-1C27-F34B-8E35-A1E2021F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EA2F5-F092-B24A-8046-304ABD01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8431-80DC-D742-AC6D-1D9FEA7B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DDA38-B6DC-F74F-96BE-4668B9B4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1BE24-1D85-8746-8DBD-E02207D4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63227-CF67-484F-B155-D4A57989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BA766-2160-2F40-9360-2CBF4B9D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2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8B7E-793D-E142-9FC8-89FECB0D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4D453-285C-CD47-AAB9-81F30A6A3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37A3A-DA01-CE4D-9C58-54EB4031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A14D5-7502-A34A-AFFA-B02A76C8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CC0C5-656C-F64A-B658-8B83DD24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DF6B-3AEA-904D-A977-C71FEBDA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D1FE-83A8-4A40-A628-EE95FB665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56F71-BC99-234D-A53B-ED0D7ECFD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A3DE-4D1D-464B-AAD1-CE8C91C7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8653B-C8BA-BB4A-96C6-A2394A73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63FB5-204C-534E-9BB1-7F11B385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3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BFAF-8ECF-2D4E-B17F-D6A003DC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CE0E-4C4B-384B-B3A6-3C18E3945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39B9E-5E31-064B-9367-557B88563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6F108-19FA-844A-B3D3-CE2F4A889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954FC-CB78-7641-8A88-B982BB70C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E048B-C179-6D40-BB99-798D8657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D67D2-BB20-9144-AAE3-F32DF62D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BBCD2-6BC0-614E-A756-F8CD0360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34F6-0EE8-B843-AFC0-93506875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DA937-642D-E647-8F7F-DCB0C7FE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388AF-25FB-D840-9233-D2184A2E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AAEA0-5A71-C642-AAAB-13BD63B4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8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CEC14-7B7E-9445-9B2C-8F73C910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6C97C-C5F9-2E4F-B35E-95413FC6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69997-6865-5A4E-B8C6-2A4970D0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6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5E1F-418F-BB44-90F1-765AFE50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16D51-FCC1-7346-B174-E48C2A35A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2B3A5-7898-6A4C-BFB0-D73C10D5D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6BFF9-64FF-D747-A05F-0E548049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F4EDE-A181-DB43-82DA-C6C2C934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AC5CE-6288-4F40-BCAA-3E25E312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9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FC7C-CF6E-9E46-B47F-EC0BBC47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E7129-CBAE-9A4B-BF72-11694D95C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6AE69-41AA-0346-B660-3D3FD4126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96519-ECA3-2546-964E-A1B179D1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9EF4A-7392-114D-976E-1EEA2EBC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10CDE-9E93-2D4C-BE50-DDB8A8AC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7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578A4-4CAF-BC45-8E60-2F8056AD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D46A4-5C4E-564B-B5D8-914554DE1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861CA-90BE-4F4E-AA4A-473C7A58C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548F2-1A50-9B48-AD1F-5BB77FB7E0D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51A4C-9F4E-0C48-9BA2-DEFAB312D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8204D-0A62-764C-A13D-19FAE5DDA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C7C6-56C5-6B47-ACAD-E93F5459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9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238F-7BC0-1B40-8CB6-249F65D86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late Mesozoic to early Cenozoic structures in the eastern Great Basin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8E48B-7BA2-4F4A-9107-16EE825E7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Paper: Hose, R. K. and Danes, Z.F.</a:t>
            </a:r>
          </a:p>
          <a:p>
            <a:r>
              <a:rPr lang="en-US" dirty="0"/>
              <a:t>1973</a:t>
            </a:r>
          </a:p>
          <a:p>
            <a:r>
              <a:rPr lang="en-US" dirty="0"/>
              <a:t>Presentation: Emily Maher </a:t>
            </a:r>
          </a:p>
        </p:txBody>
      </p:sp>
    </p:spTree>
    <p:extLst>
      <p:ext uri="{BB962C8B-B14F-4D97-AF65-F5344CB8AC3E}">
        <p14:creationId xmlns:p14="http://schemas.microsoft.com/office/powerpoint/2010/main" val="154192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E718-0497-424B-A529-A7423273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77010" cy="1078085"/>
          </a:xfrm>
        </p:spPr>
        <p:txBody>
          <a:bodyPr>
            <a:normAutofit/>
          </a:bodyPr>
          <a:lstStyle/>
          <a:p>
            <a:r>
              <a:rPr lang="en-US" sz="3600" dirty="0"/>
              <a:t>Point of Paper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EF39F8-A8BE-EC4B-A7F7-5270BD3AC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9278" y="365125"/>
            <a:ext cx="5832722" cy="5914489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8B89C4-E875-FA48-80D5-AFF067B2DCFD}"/>
              </a:ext>
            </a:extLst>
          </p:cNvPr>
          <p:cNvSpPr txBox="1">
            <a:spLocks/>
          </p:cNvSpPr>
          <p:nvPr/>
        </p:nvSpPr>
        <p:spPr>
          <a:xfrm>
            <a:off x="765048" y="1718229"/>
            <a:ext cx="5900817" cy="4774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Synthesized previous observations from: </a:t>
            </a:r>
          </a:p>
          <a:p>
            <a:pPr lvl="1"/>
            <a:r>
              <a:rPr lang="en-US" sz="1400" dirty="0" err="1"/>
              <a:t>Misch</a:t>
            </a:r>
            <a:r>
              <a:rPr lang="en-US" sz="1400" dirty="0"/>
              <a:t>, 1960</a:t>
            </a:r>
          </a:p>
          <a:p>
            <a:pPr lvl="1"/>
            <a:r>
              <a:rPr lang="en-US" sz="1400" dirty="0" err="1"/>
              <a:t>Blackwelder</a:t>
            </a:r>
            <a:r>
              <a:rPr lang="en-US" sz="1400" dirty="0"/>
              <a:t>, 1910</a:t>
            </a:r>
          </a:p>
          <a:p>
            <a:pPr lvl="1"/>
            <a:r>
              <a:rPr lang="en-US" sz="1400" dirty="0"/>
              <a:t>Billingsley &amp; Locke, 1933</a:t>
            </a:r>
          </a:p>
          <a:p>
            <a:pPr lvl="1"/>
            <a:r>
              <a:rPr lang="en-US" sz="1400" dirty="0"/>
              <a:t>Harris, 1959</a:t>
            </a:r>
          </a:p>
          <a:p>
            <a:pPr lvl="1"/>
            <a:r>
              <a:rPr lang="en-US" sz="1400" dirty="0"/>
              <a:t>Armstrong, 1968</a:t>
            </a:r>
          </a:p>
          <a:p>
            <a:pPr lvl="1"/>
            <a:r>
              <a:rPr lang="en-US" sz="1400" dirty="0"/>
              <a:t>Etc.</a:t>
            </a:r>
          </a:p>
          <a:p>
            <a:r>
              <a:rPr lang="en-US" sz="2400" dirty="0"/>
              <a:t>Focusing on the Eastern Great Basin</a:t>
            </a:r>
          </a:p>
          <a:p>
            <a:pPr lvl="1"/>
            <a:r>
              <a:rPr lang="en-US" sz="1600" dirty="0"/>
              <a:t>Creating models based on how low angle faulting began in this area. </a:t>
            </a:r>
          </a:p>
          <a:p>
            <a:pPr lvl="1"/>
            <a:r>
              <a:rPr lang="en-US" sz="1600" dirty="0"/>
              <a:t>Authors believe they were created by differential uplift and gravity sliding.</a:t>
            </a:r>
          </a:p>
          <a:p>
            <a:pPr lvl="1"/>
            <a:r>
              <a:rPr lang="en-US" sz="1600" dirty="0"/>
              <a:t>Work to strengthen the hypothesis that ”eastern Nevada structural province was coextensive with the allochthonous rocks of a part of the Sevier orogenic belt. (Hose &amp; Danes)”</a:t>
            </a:r>
          </a:p>
        </p:txBody>
      </p:sp>
    </p:spTree>
    <p:extLst>
      <p:ext uri="{BB962C8B-B14F-4D97-AF65-F5344CB8AC3E}">
        <p14:creationId xmlns:p14="http://schemas.microsoft.com/office/powerpoint/2010/main" val="186378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114F-22A5-4946-BBD6-97894748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954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Geology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55D65-AD38-814D-B0D7-B19507C4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458"/>
            <a:ext cx="5900817" cy="4774646"/>
          </a:xfrm>
        </p:spPr>
        <p:txBody>
          <a:bodyPr/>
          <a:lstStyle/>
          <a:p>
            <a:r>
              <a:rPr lang="en-US" sz="2000" dirty="0"/>
              <a:t>General</a:t>
            </a:r>
          </a:p>
          <a:p>
            <a:pPr lvl="1"/>
            <a:r>
              <a:rPr lang="en-US" sz="1600" dirty="0"/>
              <a:t>Low angle faults with lots of displacement. </a:t>
            </a:r>
          </a:p>
          <a:p>
            <a:pPr lvl="1"/>
            <a:r>
              <a:rPr lang="en-US" sz="1600" dirty="0" err="1"/>
              <a:t>Misch</a:t>
            </a:r>
            <a:r>
              <a:rPr lang="en-US" sz="1600" dirty="0"/>
              <a:t> (1960) believed that there was  décollement-type Fault complex here</a:t>
            </a:r>
          </a:p>
          <a:p>
            <a:r>
              <a:rPr lang="en-US" sz="2000" dirty="0"/>
              <a:t>Eastern Terrane</a:t>
            </a:r>
          </a:p>
          <a:p>
            <a:pPr lvl="1"/>
            <a:r>
              <a:rPr lang="en-US" sz="1600" dirty="0"/>
              <a:t>Low angle faults with varying displacements (12-75 miles)</a:t>
            </a:r>
          </a:p>
          <a:p>
            <a:pPr lvl="1"/>
            <a:r>
              <a:rPr lang="en-US" sz="1600" dirty="0"/>
              <a:t>Allochthonous rocks are folded and have steep dips near frontal thrusts.</a:t>
            </a:r>
          </a:p>
          <a:p>
            <a:pPr lvl="1"/>
            <a:r>
              <a:rPr lang="en-US" sz="1600" dirty="0"/>
              <a:t>In Wasatch Paleocene rocks overlay a large thrust.</a:t>
            </a:r>
            <a:endParaRPr lang="en-US" sz="1000" dirty="0"/>
          </a:p>
          <a:p>
            <a:r>
              <a:rPr lang="en-US" sz="2000" dirty="0"/>
              <a:t>Western Terrane</a:t>
            </a:r>
          </a:p>
          <a:p>
            <a:pPr lvl="1"/>
            <a:r>
              <a:rPr lang="en-US" sz="1600" dirty="0"/>
              <a:t>Low angle faults with younger rock over older rock </a:t>
            </a:r>
          </a:p>
          <a:p>
            <a:pPr lvl="2"/>
            <a:r>
              <a:rPr lang="en-US" sz="1200" dirty="0"/>
              <a:t>Exceptions: Antelope Range + Snake Range </a:t>
            </a:r>
          </a:p>
          <a:p>
            <a:pPr lvl="1"/>
            <a:r>
              <a:rPr lang="en-US" sz="1600" dirty="0"/>
              <a:t>General </a:t>
            </a:r>
            <a:r>
              <a:rPr lang="en-US" sz="1600" dirty="0" err="1"/>
              <a:t>homoclinal</a:t>
            </a:r>
            <a:r>
              <a:rPr lang="en-US" sz="1600" dirty="0"/>
              <a:t> structure of the mountain ranges (not a ton of folds)</a:t>
            </a:r>
          </a:p>
          <a:p>
            <a:pPr lvl="1"/>
            <a:r>
              <a:rPr lang="en-US" sz="1600" dirty="0"/>
              <a:t>Most allochthons seem to be metamorphosed </a:t>
            </a:r>
          </a:p>
          <a:p>
            <a:pPr lvl="1"/>
            <a:endParaRPr lang="en-US" sz="1400" dirty="0"/>
          </a:p>
          <a:p>
            <a:pPr lvl="1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C68AA-A072-C744-811D-59851F6B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017" y="0"/>
            <a:ext cx="545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114F-22A5-4946-BBD6-97894748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69" y="16738"/>
            <a:ext cx="617954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Geology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55D65-AD38-814D-B0D7-B19507C4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8176"/>
            <a:ext cx="5452984" cy="4770304"/>
          </a:xfrm>
        </p:spPr>
        <p:txBody>
          <a:bodyPr/>
          <a:lstStyle/>
          <a:p>
            <a:r>
              <a:rPr lang="en-US" sz="2000" dirty="0"/>
              <a:t>Extent and Correlation of Faults</a:t>
            </a:r>
          </a:p>
          <a:p>
            <a:pPr lvl="1"/>
            <a:r>
              <a:rPr lang="en-US" sz="1400" dirty="0"/>
              <a:t>Not including intrusive rocks, autochthonous rocks are early-mid Precambrian</a:t>
            </a:r>
          </a:p>
          <a:p>
            <a:pPr lvl="2"/>
            <a:r>
              <a:rPr lang="en-US" sz="1000" dirty="0"/>
              <a:t>Also metamorphosed + internally deformed </a:t>
            </a:r>
          </a:p>
          <a:p>
            <a:pPr lvl="1"/>
            <a:endParaRPr lang="en-US" sz="1400" dirty="0"/>
          </a:p>
          <a:p>
            <a:pPr lvl="1"/>
            <a:r>
              <a:rPr lang="en-US" sz="1600" dirty="0"/>
              <a:t>Allochthon rocks of the same age are </a:t>
            </a:r>
            <a:r>
              <a:rPr lang="en-US" sz="1600" dirty="0" err="1"/>
              <a:t>unmetamorphosed</a:t>
            </a:r>
            <a:r>
              <a:rPr lang="en-US" sz="1600" dirty="0"/>
              <a:t>, but broken by high + low angle faults.</a:t>
            </a:r>
          </a:p>
          <a:p>
            <a:pPr lvl="1"/>
            <a:r>
              <a:rPr lang="en-US" sz="1600" dirty="0"/>
              <a:t>Looked at the stratigraphic differences between the allochthon and autochthon in the Snake Range.</a:t>
            </a:r>
          </a:p>
          <a:p>
            <a:pPr lvl="2"/>
            <a:r>
              <a:rPr lang="en-US" sz="1200" dirty="0"/>
              <a:t>Authors figured it would extend beyond this range under the Burbank Hills or appear in the intervening area</a:t>
            </a:r>
          </a:p>
          <a:p>
            <a:pPr lvl="1"/>
            <a:r>
              <a:rPr lang="en-US" sz="1600" dirty="0"/>
              <a:t>Is the décollement of the Snake Range coextensive with thrust faults of the Sevier orogenic belt?</a:t>
            </a:r>
          </a:p>
          <a:p>
            <a:pPr lvl="2"/>
            <a:r>
              <a:rPr lang="en-US" sz="1200" dirty="0"/>
              <a:t>According to them yes – proved by assuming that the décollement extends beneath Burbank hills.</a:t>
            </a:r>
          </a:p>
          <a:p>
            <a:pPr lvl="2"/>
            <a:r>
              <a:rPr lang="en-US" sz="1200" dirty="0"/>
              <a:t> This plus two other thrusts mapped in the San Francisco Mountains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C68AA-A072-C744-811D-59851F6B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186" y="513744"/>
            <a:ext cx="6775814" cy="54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4D95-1E26-9943-8EE3-D972238C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Interpretations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D42EC-C6BF-3C4D-A416-07D910B56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5798" y="546665"/>
            <a:ext cx="2711564" cy="3867456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FABD2A-D13D-9D4B-B612-F766F9251917}"/>
              </a:ext>
            </a:extLst>
          </p:cNvPr>
          <p:cNvSpPr txBox="1">
            <a:spLocks/>
          </p:cNvSpPr>
          <p:nvPr/>
        </p:nvSpPr>
        <p:spPr>
          <a:xfrm>
            <a:off x="643016" y="1690688"/>
            <a:ext cx="5452984" cy="4770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Figure 4 – Ideal horizontal compression for the east. </a:t>
            </a:r>
          </a:p>
          <a:p>
            <a:r>
              <a:rPr lang="en-US" sz="2000" dirty="0"/>
              <a:t>Figure 5 – Extension in the west</a:t>
            </a:r>
          </a:p>
          <a:p>
            <a:r>
              <a:rPr lang="en-US" sz="2000" dirty="0"/>
              <a:t>To get both of these you need either </a:t>
            </a:r>
            <a:r>
              <a:rPr lang="en-US" sz="2000" dirty="0" err="1"/>
              <a:t>uparched</a:t>
            </a:r>
            <a:r>
              <a:rPr lang="en-US" sz="2000" dirty="0"/>
              <a:t> in the west or </a:t>
            </a:r>
            <a:r>
              <a:rPr lang="en-US" sz="2000" dirty="0" err="1"/>
              <a:t>downwarped</a:t>
            </a:r>
            <a:r>
              <a:rPr lang="en-US" sz="2000" dirty="0"/>
              <a:t> to the east.   </a:t>
            </a:r>
          </a:p>
          <a:p>
            <a:pPr lvl="1"/>
            <a:r>
              <a:rPr lang="en-US" sz="1400" dirty="0"/>
              <a:t>Hubbard and </a:t>
            </a:r>
            <a:r>
              <a:rPr lang="en-US" sz="1400" dirty="0" err="1"/>
              <a:t>Rubey</a:t>
            </a:r>
            <a:r>
              <a:rPr lang="en-US" sz="1400" dirty="0"/>
              <a:t> suggest, “ a fluid zone of greater than hydrostatic pressure is present near the base of a thick tabular mass (developing allochthon) so it could glide eastward.”</a:t>
            </a:r>
          </a:p>
          <a:p>
            <a:pPr lvl="1"/>
            <a:r>
              <a:rPr lang="en-US" sz="1400" dirty="0"/>
              <a:t>This would allow for eastward glide. With compression at the toe. Attenuation to the west and compression to the east.</a:t>
            </a:r>
          </a:p>
          <a:p>
            <a:r>
              <a:rPr lang="en-US" sz="1800" dirty="0"/>
              <a:t>The combo of the two parts (allochthon) is about 200 miles wide.</a:t>
            </a:r>
          </a:p>
          <a:p>
            <a:pPr lvl="1"/>
            <a:r>
              <a:rPr lang="en-US" sz="1400" dirty="0"/>
              <a:t>Assume 40 miles of movement this would mean original width of 160 miles </a:t>
            </a:r>
          </a:p>
          <a:p>
            <a:pPr lvl="1"/>
            <a:r>
              <a:rPr lang="en-US" sz="1400" dirty="0"/>
              <a:t>Thickness assumed to be 18000-40000ft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5ACD3B-BE71-AE4A-BEC6-C16B235F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865" y="2520993"/>
            <a:ext cx="2711564" cy="37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349BE-252C-CB41-BA62-61C94C59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5BA03-E620-1A4C-A861-A8D6BB1D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68" y="1690688"/>
            <a:ext cx="5876731" cy="4673536"/>
          </a:xfrm>
        </p:spPr>
        <p:txBody>
          <a:bodyPr/>
          <a:lstStyle/>
          <a:p>
            <a:r>
              <a:rPr lang="en-US" dirty="0"/>
              <a:t>Gravity</a:t>
            </a:r>
          </a:p>
          <a:p>
            <a:pPr lvl="1"/>
            <a:r>
              <a:rPr lang="en-US" dirty="0"/>
              <a:t>Thickness of the allochthon in the west is a critical factor in the evolution of low angle young on older faults </a:t>
            </a:r>
          </a:p>
          <a:p>
            <a:pPr lvl="1"/>
            <a:r>
              <a:rPr lang="en-US" dirty="0"/>
              <a:t>As the gradient developed the higher compressed area would need to adjust to the stress, hence cycloidal shear trajectories.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ABBEA-D08F-E54C-9D8D-A07FB0B11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610" y="1858121"/>
            <a:ext cx="5795390" cy="31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80E9-C50B-6B48-8351-B623AA1F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A1090-655C-9D4E-911D-D7463F26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4664" cy="4351338"/>
          </a:xfrm>
        </p:spPr>
        <p:txBody>
          <a:bodyPr/>
          <a:lstStyle/>
          <a:p>
            <a:r>
              <a:rPr lang="en-US" dirty="0"/>
              <a:t>Allochthon moves downslope and creates less mass in the hinterland and more mass on the leading edge.</a:t>
            </a:r>
          </a:p>
          <a:p>
            <a:r>
              <a:rPr lang="en-US" dirty="0"/>
              <a:t>This would uplift the autochthon and increase the gradient.</a:t>
            </a:r>
          </a:p>
          <a:p>
            <a:r>
              <a:rPr lang="en-US" dirty="0"/>
              <a:t>The increased mass on the leading edge would reduce the angle of the slope.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02F37-2B24-DC41-BC07-53704CAB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017" y="0"/>
            <a:ext cx="545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5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26293-7D7E-9545-9DBB-70BC086C5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08879-E515-B74D-899E-20F912CD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Hose, R. K. and Danes, Z.F., 1973. Development of late Mesozoic to	early Cenozoic structures in the eastern Great Basin. In: K.A. De 	Jong and R. Scholten (Editors), Gravity and tectonics. John Wiley 	and Sons, New York, pp. 429-442.</a:t>
            </a:r>
          </a:p>
        </p:txBody>
      </p:sp>
    </p:spTree>
    <p:extLst>
      <p:ext uri="{BB962C8B-B14F-4D97-AF65-F5344CB8AC3E}">
        <p14:creationId xmlns:p14="http://schemas.microsoft.com/office/powerpoint/2010/main" val="58119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568</Words>
  <Application>Microsoft Macintosh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Development of late Mesozoic to early Cenozoic structures in the eastern Great Basin</vt:lpstr>
      <vt:lpstr>Point of Paper</vt:lpstr>
      <vt:lpstr>Geology</vt:lpstr>
      <vt:lpstr>Geology</vt:lpstr>
      <vt:lpstr>Interpretations</vt:lpstr>
      <vt:lpstr>Interpretations</vt:lpstr>
      <vt:lpstr>Conclusions</vt:lpstr>
      <vt:lpstr>Reference: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late Mesozoic to early Cenozoic structures in the eastern Great Basin</dc:title>
  <dc:creator>Emily Maher</dc:creator>
  <cp:lastModifiedBy>Emily Maher</cp:lastModifiedBy>
  <cp:revision>13</cp:revision>
  <dcterms:created xsi:type="dcterms:W3CDTF">2020-04-13T01:26:30Z</dcterms:created>
  <dcterms:modified xsi:type="dcterms:W3CDTF">2020-04-13T18:25:22Z</dcterms:modified>
</cp:coreProperties>
</file>