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A6DA0-50C5-4A18-AFC0-83366029B40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6CD2E-84AC-4353-B5DD-701FA7660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01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32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1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8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59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83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7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5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1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8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5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2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B0A06-2739-4FC1-BA22-36D25F360F9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7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012" y="1"/>
            <a:ext cx="11069828" cy="84124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Initial Deposits in the Cordilleran Geosyncline: Evidence of a Late Precambrian (&lt;850 </a:t>
            </a:r>
            <a:r>
              <a:rPr lang="en-US" sz="2800" dirty="0" err="1" smtClean="0"/>
              <a:t>m.y</a:t>
            </a:r>
            <a:r>
              <a:rPr lang="en-US" sz="2800" dirty="0" smtClean="0"/>
              <a:t>.) Continental Separation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3099" y="3021195"/>
            <a:ext cx="2784897" cy="1651826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Stewart, 1972</a:t>
            </a:r>
            <a:endParaRPr lang="en-US" sz="1600" dirty="0" smtClean="0"/>
          </a:p>
          <a:p>
            <a:r>
              <a:rPr lang="en-US" sz="1600" dirty="0" smtClean="0"/>
              <a:t>Presented by yours truly: </a:t>
            </a:r>
            <a:r>
              <a:rPr lang="en-US" sz="1600" dirty="0" smtClean="0"/>
              <a:t>Michael Say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798" y="841249"/>
            <a:ext cx="6917690" cy="6011719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9542485" y="3021195"/>
            <a:ext cx="2784897" cy="1651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How did the passive margin depositional sequences initiate?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965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50" y="221949"/>
            <a:ext cx="2286000" cy="1082675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4100" y="1181761"/>
            <a:ext cx="5657850" cy="42608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Stratigraphic comparison from published works</a:t>
            </a:r>
          </a:p>
          <a:p>
            <a:pPr lvl="1"/>
            <a:r>
              <a:rPr lang="en-US" dirty="0"/>
              <a:t>Describe the stratigraphy of the upper Precambrian (</a:t>
            </a:r>
            <a:r>
              <a:rPr lang="en-US" dirty="0" err="1"/>
              <a:t>Windmere</a:t>
            </a:r>
            <a:r>
              <a:rPr lang="en-US" dirty="0"/>
              <a:t> Group and equivalent rocks) along with the overlying </a:t>
            </a:r>
            <a:r>
              <a:rPr lang="en-US" dirty="0" err="1"/>
              <a:t>lithologically</a:t>
            </a:r>
            <a:r>
              <a:rPr lang="en-US" dirty="0"/>
              <a:t> similar Lower Cambrian strata and to compare this sequence of rocks with the underlying and overlying </a:t>
            </a:r>
            <a:r>
              <a:rPr lang="en-US" dirty="0" smtClean="0"/>
              <a:t>rocks</a:t>
            </a:r>
            <a:endParaRPr lang="en-US" dirty="0" smtClean="0"/>
          </a:p>
          <a:p>
            <a:r>
              <a:rPr lang="en-US" dirty="0" smtClean="0"/>
              <a:t>Some geochemistry and K-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geochron</a:t>
            </a:r>
            <a:endParaRPr lang="en-US" dirty="0" smtClean="0"/>
          </a:p>
          <a:p>
            <a:r>
              <a:rPr lang="en-US" dirty="0" smtClean="0"/>
              <a:t>Application of new plate tectonic theory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9760" y="1123929"/>
            <a:ext cx="2600325" cy="1173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2448" y="2136727"/>
            <a:ext cx="5314950" cy="28010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 determine the cause for the change in stratigraphy post deposition of the Belt Supergroup (and equivalent rocks: 850 to 1,250 Ma)</a:t>
            </a:r>
          </a:p>
          <a:p>
            <a:r>
              <a:rPr lang="en-US" dirty="0" smtClean="0"/>
              <a:t>Likely a </a:t>
            </a:r>
            <a:r>
              <a:rPr lang="en-US" dirty="0"/>
              <a:t> </a:t>
            </a:r>
            <a:r>
              <a:rPr lang="en-US" dirty="0" smtClean="0"/>
              <a:t>major Orogenic event: Continental Separation???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799" y="4428823"/>
            <a:ext cx="5314950" cy="2801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4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6667"/>
            <a:ext cx="10515600" cy="1325563"/>
          </a:xfrm>
        </p:spPr>
        <p:txBody>
          <a:bodyPr/>
          <a:lstStyle/>
          <a:p>
            <a:r>
              <a:rPr lang="en-US" dirty="0" smtClean="0"/>
              <a:t>Two Stratigraphic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0369"/>
            <a:ext cx="4828032" cy="58408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Two Sequences: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Belt Supergroup and equivalent rocks (850-1,250 Ma)</a:t>
            </a:r>
          </a:p>
          <a:p>
            <a:pPr lvl="2"/>
            <a:r>
              <a:rPr lang="en-US" dirty="0" smtClean="0"/>
              <a:t>Deposited in east-west trending troughs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Windermere Group and equivalent rocks (&lt;850 Ma)</a:t>
            </a:r>
          </a:p>
          <a:p>
            <a:pPr lvl="2"/>
            <a:r>
              <a:rPr lang="en-US" dirty="0" smtClean="0"/>
              <a:t>Deposited north-south striking</a:t>
            </a:r>
          </a:p>
          <a:p>
            <a:pPr lvl="2"/>
            <a:r>
              <a:rPr lang="en-US" dirty="0" smtClean="0"/>
              <a:t>Basal unit is a </a:t>
            </a:r>
            <a:r>
              <a:rPr lang="en-US" dirty="0" err="1" smtClean="0"/>
              <a:t>diamictite</a:t>
            </a:r>
            <a:r>
              <a:rPr lang="en-US" dirty="0" smtClean="0"/>
              <a:t>: (</a:t>
            </a:r>
            <a:r>
              <a:rPr lang="en-US" dirty="0" err="1" smtClean="0"/>
              <a:t>subangular</a:t>
            </a:r>
            <a:r>
              <a:rPr lang="en-US" dirty="0" smtClean="0"/>
              <a:t> pebbles to boulders (5-8 ft. across) in a muddy, silt matrix</a:t>
            </a:r>
          </a:p>
          <a:p>
            <a:pPr lvl="2"/>
            <a:r>
              <a:rPr lang="en-US" dirty="0" err="1" smtClean="0"/>
              <a:t>Volcanics</a:t>
            </a:r>
            <a:r>
              <a:rPr lang="en-US" dirty="0" smtClean="0"/>
              <a:t>: Metamorphosed tholeiitic basalt</a:t>
            </a:r>
            <a:r>
              <a:rPr lang="en-US" dirty="0"/>
              <a:t>, pillow basalt, some limestone and argillite are </a:t>
            </a:r>
            <a:r>
              <a:rPr lang="en-US" dirty="0" smtClean="0"/>
              <a:t>interstratified</a:t>
            </a:r>
          </a:p>
          <a:p>
            <a:pPr lvl="3"/>
            <a:r>
              <a:rPr lang="en-US" dirty="0" smtClean="0"/>
              <a:t>Geochemically similar to ocean basalts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800" y="682624"/>
            <a:ext cx="6959376" cy="6078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60" y="796810"/>
            <a:ext cx="3886200" cy="585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3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84" y="12678"/>
            <a:ext cx="4830032" cy="6845322"/>
          </a:xfrm>
        </p:spPr>
      </p:pic>
    </p:spTree>
    <p:extLst>
      <p:ext uri="{BB962C8B-B14F-4D97-AF65-F5344CB8AC3E}">
        <p14:creationId xmlns:p14="http://schemas.microsoft.com/office/powerpoint/2010/main" val="334468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4" y="365125"/>
            <a:ext cx="11291231" cy="6119200"/>
          </a:xfrm>
        </p:spPr>
      </p:pic>
    </p:spTree>
    <p:extLst>
      <p:ext uri="{BB962C8B-B14F-4D97-AF65-F5344CB8AC3E}">
        <p14:creationId xmlns:p14="http://schemas.microsoft.com/office/powerpoint/2010/main" val="10706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328" y="11361"/>
            <a:ext cx="6181344" cy="6846639"/>
          </a:xfrm>
        </p:spPr>
      </p:pic>
    </p:spTree>
    <p:extLst>
      <p:ext uri="{BB962C8B-B14F-4D97-AF65-F5344CB8AC3E}">
        <p14:creationId xmlns:p14="http://schemas.microsoft.com/office/powerpoint/2010/main" val="42934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0238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Timing of Continental Separation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" y="1772348"/>
            <a:ext cx="7356676" cy="5892409"/>
          </a:xfrm>
        </p:spPr>
        <p:txBody>
          <a:bodyPr/>
          <a:lstStyle/>
          <a:p>
            <a:r>
              <a:rPr lang="en-US" dirty="0" smtClean="0"/>
              <a:t>Occurred post the deposition of the youngest Supergroup rocks (&lt;850 Ma)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Might be younger than 750 Ma from K/</a:t>
            </a:r>
            <a:r>
              <a:rPr lang="en-US" dirty="0" err="1" smtClean="0"/>
              <a:t>Ar</a:t>
            </a:r>
            <a:r>
              <a:rPr lang="en-US" dirty="0" smtClean="0"/>
              <a:t> ages of intrusions intruding the Purcell Supergroup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00" y="1527048"/>
            <a:ext cx="4423843" cy="380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9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4648" y="72517"/>
            <a:ext cx="6169152" cy="6041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648" y="920368"/>
            <a:ext cx="6169152" cy="576389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north-south trend of the Windermere Group (&lt;850 Ma) and younger rocks cuts across the existing grain of the</a:t>
            </a:r>
            <a:r>
              <a:rPr lang="en-US" dirty="0"/>
              <a:t> </a:t>
            </a:r>
            <a:r>
              <a:rPr lang="en-US" dirty="0" smtClean="0"/>
              <a:t>east-west trending Supergroup rocks (850-1,250 Ma)</a:t>
            </a:r>
          </a:p>
          <a:p>
            <a:pPr lvl="1"/>
            <a:r>
              <a:rPr lang="en-US" dirty="0" smtClean="0"/>
              <a:t>Indicative that the tectonic setting of western NA changed prior to deposition</a:t>
            </a:r>
          </a:p>
          <a:p>
            <a:r>
              <a:rPr lang="en-US" dirty="0" smtClean="0"/>
              <a:t>Based on distribution and thickness pattern, the Windermere Group and younger rocks were the first to be deposited in the geosyncline (passive margin)</a:t>
            </a:r>
          </a:p>
          <a:p>
            <a:r>
              <a:rPr lang="en-US" dirty="0" smtClean="0"/>
              <a:t>Deposition of passive margin sequences and sparse tholeiitic basalts are evidence for </a:t>
            </a:r>
            <a:r>
              <a:rPr lang="en-US" b="1" dirty="0" smtClean="0"/>
              <a:t>Continental Separation that occurred &lt;850 to ~750 Ma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30032" cy="684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4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Modern Theories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93" y="146304"/>
            <a:ext cx="3595827" cy="3191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4052" y="1306958"/>
            <a:ext cx="2258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SWEAT hypothesis</a:t>
            </a:r>
          </a:p>
          <a:p>
            <a:r>
              <a:rPr lang="en-US" dirty="0" err="1" smtClean="0"/>
              <a:t>Moores</a:t>
            </a:r>
            <a:r>
              <a:rPr lang="en-US" dirty="0" smtClean="0"/>
              <a:t>, 1991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683" y="3477311"/>
            <a:ext cx="3389046" cy="3380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87115" y="4671297"/>
            <a:ext cx="2258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AUSWUS hypothesis</a:t>
            </a:r>
          </a:p>
          <a:p>
            <a:r>
              <a:rPr lang="en-US" dirty="0" err="1" smtClean="0"/>
              <a:t>Karlstrom</a:t>
            </a:r>
            <a:r>
              <a:rPr lang="en-US" dirty="0" smtClean="0"/>
              <a:t> et al., 1999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" y="995947"/>
            <a:ext cx="5013172" cy="3303071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9018"/>
            <a:ext cx="4110226" cy="2537651"/>
          </a:xfrm>
        </p:spPr>
      </p:pic>
    </p:spTree>
    <p:extLst>
      <p:ext uri="{BB962C8B-B14F-4D97-AF65-F5344CB8AC3E}">
        <p14:creationId xmlns:p14="http://schemas.microsoft.com/office/powerpoint/2010/main" val="37177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336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Initial Deposits in the Cordilleran Geosyncline: Evidence of a Late Precambrian (&lt;850 m.y.) Continental Separation</vt:lpstr>
      <vt:lpstr>Methods</vt:lpstr>
      <vt:lpstr>Two Stratigraphic packages</vt:lpstr>
      <vt:lpstr>PowerPoint Presentation</vt:lpstr>
      <vt:lpstr>PowerPoint Presentation</vt:lpstr>
      <vt:lpstr>PowerPoint Presentation</vt:lpstr>
      <vt:lpstr>Timing of Continental Separation</vt:lpstr>
      <vt:lpstr>Conclusions</vt:lpstr>
      <vt:lpstr>Modern Theories</vt:lpstr>
    </vt:vector>
  </TitlesOfParts>
  <Company>University Of Nevada, Reno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Interpretation and tectonic implications of cooling histories: An example from the Black Mountains, Death Valley extended terrane, California</dc:title>
  <dc:creator>Michael C Say</dc:creator>
  <cp:lastModifiedBy>Michael C Say</cp:lastModifiedBy>
  <cp:revision>37</cp:revision>
  <dcterms:created xsi:type="dcterms:W3CDTF">2020-02-11T19:33:18Z</dcterms:created>
  <dcterms:modified xsi:type="dcterms:W3CDTF">2020-04-29T00:24:35Z</dcterms:modified>
</cp:coreProperties>
</file>