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notesSlides/notesSlide4.xml" ContentType="application/vnd.openxmlformats-officedocument.presentationml.notesSlide+xml"/>
  <Override PartName="/ppt/ink/ink36.xml" ContentType="application/inkml+xml"/>
  <Override PartName="/ppt/ink/ink37.xml" ContentType="application/inkml+xml"/>
  <Override PartName="/ppt/ink/ink38.xml" ContentType="application/inkml+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ppt/theme/themeOverride7.xml" ContentType="application/vnd.openxmlformats-officedocument.themeOverr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8" r:id="rId2"/>
    <p:sldId id="261" r:id="rId3"/>
    <p:sldId id="264" r:id="rId4"/>
    <p:sldId id="260" r:id="rId5"/>
    <p:sldId id="267" r:id="rId6"/>
    <p:sldId id="269" r:id="rId7"/>
    <p:sldId id="262" r:id="rId8"/>
    <p:sldId id="27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lan Delelrman" initials="ND" lastIdx="1" clrIdx="0">
    <p:extLst>
      <p:ext uri="{19B8F6BF-5375-455C-9EA6-DF929625EA0E}">
        <p15:presenceInfo xmlns:p15="http://schemas.microsoft.com/office/powerpoint/2012/main" userId="294f9f2b179aa9a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1" autoAdjust="0"/>
    <p:restoredTop sz="85696" autoAdjust="0"/>
  </p:normalViewPr>
  <p:slideViewPr>
    <p:cSldViewPr snapToGrid="0">
      <p:cViewPr>
        <p:scale>
          <a:sx n="57" d="100"/>
          <a:sy n="57" d="100"/>
        </p:scale>
        <p:origin x="82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2:23.877"/>
    </inkml:context>
    <inkml:brush xml:id="br0">
      <inkml:brushProperty name="width" value="0.1" units="cm"/>
      <inkml:brushProperty name="height" value="0.1" units="cm"/>
      <inkml:brushProperty name="color" value="#E71224"/>
      <inkml:brushProperty name="ignorePressure" value="1"/>
    </inkml:brush>
  </inkml:definitions>
  <inkml:trace contextRef="#ctx0" brushRef="#br0">1766 1523,'-2'-1,"-1"1,1-1,0 1,0-1,1 0,-1 0,0 0,0 0,0 0,1 0,-1 0,0-1,1 1,-1 0,1-1,-1 0,1 1,0-1,-23-34,21 31,-12-20,-1-3,-1 2,-7-8,17 25,0 1,-1 0,0 0,0 1,-1 0,0 1,0-1,-6-2,3 3,0 0,1-2,0 1,1-1,-1-1,2 0,-1 0,1-1,1-1,0 1,0-1,0-2,-39-72,33 57,-1 1,-1 1,-13-17,9 14,1-1,2-1,1 0,1-2,-5-17,0 0,-24-40,41 84,-1 1,0 0,0 0,0 0,-1 1,0 0,0-1,-1 0,1 0,-1 0,1-1,-5-6,-12-21,0-1,-1 2,-1 1,-2 1,-3-1,1 3,11 10,0 2,-1 0,0 2,-14-9,7 7,1-2,1-1,-1-1,6 3,-1 1,-1 1,-1 1,-11-6,5 7,0 1,0 2,-1 0,0 2,0 1,-1 1,0 2,0 1,0 1,0 1,-1 2,0 1,26-1,0-1,-1 1,1 0,0 1,0-1,0 1,0-1,0 1,0 1,0-1,1 0,-1 1,1 0,0 0,0 0,0 0,-3 3,-2 7,0-1,0 1,1 0,-3 10,-12 21,13-28,1 1,0 0,2 1,0-1,0 1,2 1,0-1,1 0,1 1,1 0,1 15,0-3,-2 0,-1 1,-1-1,-2 0,2-16,1 0,1 1,0 0,1-1,1 1,1 0,0 0,0-1,2 1,0-1,1 1,0-1,2 0,-1-1,2 1,1 1,16 30,-4-8,1 0,2-1,3 1,-5-10,0-1,2-1,1-1,1-1,26 19,36 25,-60-45,1-1,1-1,0-1,20 8,117 62,-30-15,-117-67,-1-1,1 0,1-2,0 0,-1 0,-1 0,0 1,0 1,17 9,-21-8,1-1,0 0,1-1,-1-1,1 0,0-1,0-1,1 0,-1-1,9-1,-14 0,22 1,1-2,-1 0,0-3,8-2,-32 4,0-1,0 0,0-1,0 0,0-1,-1 1,0-2,1 1,-1-1,-1-1,1 1,-1-1,0 0,0-1,-1 0,0 0,1-2,10-16</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6:13.891"/>
    </inkml:context>
    <inkml:brush xml:id="br0">
      <inkml:brushProperty name="width" value="0.35" units="cm"/>
      <inkml:brushProperty name="height" value="0.35" units="cm"/>
      <inkml:brushProperty name="color" value="#E71224"/>
      <inkml:brushProperty name="ignorePressure" value="1"/>
    </inkml:brush>
  </inkml:definitions>
  <inkml:trace contextRef="#ctx0" brushRef="#br0">1 1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6:14.896"/>
    </inkml:context>
    <inkml:brush xml:id="br0">
      <inkml:brushProperty name="width" value="0.35" units="cm"/>
      <inkml:brushProperty name="height" value="0.35" units="cm"/>
      <inkml:brushProperty name="color" value="#E71224"/>
      <inkml:brushProperty name="ignorePressure" value="1"/>
    </inkml:brush>
  </inkml:definitions>
  <inkml:trace contextRef="#ctx0" brushRef="#br0">0 1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6:15.497"/>
    </inkml:context>
    <inkml:brush xml:id="br0">
      <inkml:brushProperty name="width" value="0.35" units="cm"/>
      <inkml:brushProperty name="height" value="0.35" units="cm"/>
      <inkml:brushProperty name="color" value="#E71224"/>
      <inkml:brushProperty name="ignorePressure" value="1"/>
    </inkml:brush>
  </inkml:definitions>
  <inkml:trace contextRef="#ctx0" brushRef="#br0">1 0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6:16.185"/>
    </inkml:context>
    <inkml:brush xml:id="br0">
      <inkml:brushProperty name="width" value="0.35" units="cm"/>
      <inkml:brushProperty name="height" value="0.35" units="cm"/>
      <inkml:brushProperty name="color" value="#E71224"/>
      <inkml:brushProperty name="ignorePressure" value="1"/>
    </inkml:brush>
  </inkml:definitions>
  <inkml:trace contextRef="#ctx0" brushRef="#br0">0 1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7:26.988"/>
    </inkml:context>
    <inkml:brush xml:id="br0">
      <inkml:brushProperty name="width" value="0.1" units="cm"/>
      <inkml:brushProperty name="height" value="0.1" units="cm"/>
      <inkml:brushProperty name="color" value="#FFC114"/>
      <inkml:brushProperty name="ignorePressure" value="1"/>
    </inkml:brush>
  </inkml:definitions>
  <inkml:trace contextRef="#ctx0" brushRef="#br0">1 0,'6'1,"-1"0,1 0,-1 0,0 1,1 0,-1 0,0 0,0 1,0 0,3 2,21 10,-13-8,1 1,-1 0,0 2,10 7,-20-13,-2 0,1 0,0 0,-1 1,0-1,0 1,0 0,-1 0,1 1,-1-1,-1 1,1-1,-1 1,0 0,1 3,1 10,0 0,2 0,0 0,1 0,1-1,1 0,10 16,3 3,-18-28,1-1,0 1,0-1,1-1,0 1,5 4,-2-4,1-1,0 1,0-2,5 3,-8-6,0 1,-1 0,1 0,-1 0,0 1,0 0,0 0,-1 1,0-1,0 1,0 1,1 2,3 9,-1-3</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7:28.935"/>
    </inkml:context>
    <inkml:brush xml:id="br0">
      <inkml:brushProperty name="width" value="0.1" units="cm"/>
      <inkml:brushProperty name="height" value="0.1" units="cm"/>
      <inkml:brushProperty name="color" value="#FFC114"/>
      <inkml:brushProperty name="ignorePressure" value="1"/>
    </inkml:brush>
  </inkml:definitions>
  <inkml:trace contextRef="#ctx0" brushRef="#br0">1 0,'3'1,"0"1,0-1,0 1,1-1,-2 1,1 0,0 0,0 1,-1-1,1 0,-1 1,1 0,0 0,4 6,28 22,29 31,-58-54,1-1,0 0,1 0,0-1,0 0,0 0,1-1,5 3,4 1,0 2,-1 0,0 0,9 10,-19-14,0 1,-1-1,-1 1,1 0,-1 0,0 1,-1-1,2 6,17 30,3 0,-18-34</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7:31.079"/>
    </inkml:context>
    <inkml:brush xml:id="br0">
      <inkml:brushProperty name="width" value="0.1" units="cm"/>
      <inkml:brushProperty name="height" value="0.1" units="cm"/>
      <inkml:brushProperty name="color" value="#FFC114"/>
      <inkml:brushProperty name="ignorePressure" value="1"/>
    </inkml:brush>
  </inkml:definitions>
  <inkml:trace contextRef="#ctx0" brushRef="#br0">1 0,'9'10,"0"0,-1 0,0 1,-1 0,0 0,0 1,0 3,-1-4,1-1,0 0,0 0,1-1,1 1,5 4,21 23,-29-31,0 1,1-1,0-1,0 1,1-1,3 2,24 17,-32-20,1-1,-1 1,0 0,0 0,0 0,0 1,0 0,6 13</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7:33.981"/>
    </inkml:context>
    <inkml:brush xml:id="br0">
      <inkml:brushProperty name="width" value="0.1" units="cm"/>
      <inkml:brushProperty name="height" value="0.1" units="cm"/>
      <inkml:brushProperty name="color" value="#FFC114"/>
      <inkml:brushProperty name="ignorePressure" value="1"/>
    </inkml:brush>
  </inkml:definitions>
  <inkml:trace contextRef="#ctx0" brushRef="#br0">1 1,'2'4,"0"1,1-1,0 0,0 1,0-1,1-1,-1 1,1-1,0 1,4 2,9 9,97 105,4 15,-98-111,27 32,-2 3,-1 4,-17-20,24 38,36 42,-55-82,115 136,-117-149,0-1,2-1,8 3,0 1,34 33,-35-25,0-3,3 0,1-3,41 23,-45-31,-2 1,0 2,-2 1,-1 2,-1 1,7 11,3 8,-2 2,-3 2,-2 1,-1 3,-14-19,-2-6,11 17,-23-40,1 0,-1-1,2 0,-1 0,1-1,9 6,-2-2,-3-2</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7:35.627"/>
    </inkml:context>
    <inkml:brush xml:id="br0">
      <inkml:brushProperty name="width" value="0.1" units="cm"/>
      <inkml:brushProperty name="height" value="0.1" units="cm"/>
      <inkml:brushProperty name="color" value="#FFC114"/>
      <inkml:brushProperty name="ignorePressure" value="1"/>
    </inkml:brush>
  </inkml:definitions>
  <inkml:trace contextRef="#ctx0" brushRef="#br0">1 1,'20'40,"1"3,17 23,-26-47,28 41,21 25,-46-67,1 0,1-1,0-1,1 0,1-1,8 4,9 7,0 2,26 28,20 16,17 16,-67-57,17 10,-33-27,1-1,-2 2,0 0,-1 1,0 0,-1 1,4 9,17 32,32 42,-36-54,-2 1,-2 1,-3 1,9 28,-22-57,1-1,1 0,0 0,2-1,0-1,9 9,14 17,-28-30,-1-1,-1 1,0 0,-1 1,3 7,-4-7,1-1,1 0,0 0,0-1,6 7,0-4</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7:37.010"/>
    </inkml:context>
    <inkml:brush xml:id="br0">
      <inkml:brushProperty name="width" value="0.1" units="cm"/>
      <inkml:brushProperty name="height" value="0.1" units="cm"/>
      <inkml:brushProperty name="color" value="#FFC114"/>
      <inkml:brushProperty name="ignorePressure" value="1"/>
    </inkml:brush>
  </inkml:definitions>
  <inkml:trace contextRef="#ctx0" brushRef="#br0">0 0,'4'1,"0"1,0-1,0 1,0 0,0 0,-1 0,1 0,-1 0,0 1,1 0,-1 0,0 0,1 1,8 7,63 52,51 55,-91-82,-2 2,-2 2,-1 0,7 17,35 53,-19-31,-39-55,11 25,-14-25,1 0,4 3,93 155,-56-90,-17-35,16 17,-34-47,-11-16,0 0,1-1,6 7,-4-7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2:29.744"/>
    </inkml:context>
    <inkml:brush xml:id="br0">
      <inkml:brushProperty name="width" value="0.1" units="cm"/>
      <inkml:brushProperty name="height" value="0.1" units="cm"/>
      <inkml:brushProperty name="color" value="#E71224"/>
      <inkml:brushProperty name="ignorePressure" value="1"/>
    </inkml:brush>
  </inkml:definitions>
  <inkml:trace contextRef="#ctx0" brushRef="#br0">2623 345,'-22'-28,"19"23,0 1,0-1,-1 1,1 0,-1 0,0 1,0-1,0 1,-1 0,-1-1,-16-6,0 0,-1 2,-1 0,1 2,-1 1,-1 0,-11-2,0-2,-3-3,-2-3,9 3,-1 1,0 1,-30-4,43 10,1-1,0-1,1-1,-1 0,-14-9,13 6,-1 1,-1 1,1 0,-8 0,-29-5,22 4,-1 2,0 1,0 2,0 2,9 1,9 0,0 0,0 2,1 0,-8 3,22-4,-1 1,1 0,0 0,0 1,0-1,0 1,1 0,-1 0,0 0,1 0,-1 1,1-1,0 1,0 0,0 0,0 0,0 1,1-1,-1 1,1-1,-1 2,-1 5,1 1,0-1,0 0,1 1,0-1,1 1,0 0,1 0,0 29,4 22,0-2,-5-18,-2 0,-2 0,-2-1,-1 1,-4 4,8-33,0 0,-1 0,-1 0,0-1,-1 0,0 0,0-1,-2 0,-2 3,-2 1,-1-1,0-1,-1 0,0-1,-1-1,-4 2,10-5,0 0,0 1,0 0,1 1,1 0,0 1,0-1,-2 6,-18 23,10-19,-2 0,0 0,-1-2,-4 1,6-4,0 0,2 1,-1 1,2 1,-9 13,10-9,0 2,2-1,1 2,1 0,1 0,2 1,0 0,2 0,0 1,2 0,0 15,0 3,-2 0,-1 0,-3-1,-1 0,-3-1,-1-1,-2 0,-8 11,-14 28,-28 79,35-76,-12 36,38-99,1 1,0 0,2-1,-1 19,4 4,0-27,0 1,-1 0,-1-1,-1 1,-1 0,-2 14,-4 31,6-31,-1 0,-3 5,5-28,0 1,0-1,-1 0,0 0,-1 0,1 0,-2-1,1 0,-2 1,-33 42,3 1,-13 26,-2-2,34-52,2 1,0 1,1 0,-10 27,-36 94,61-146,-1 0,1-1,0 1,-1 0,1 0,0 0,0 0,-1 0,1 0,0 1,0-1,0 0,0 0,0 0,1 0,-1 0,0 0,0 0,1 0,-1 0,0 0,1-1,-1 1,1 1,0-2,0 1,0 0,0-1,0 1,0-1,0 1,0-1,0 0,0 1,1-1,-1 0,0 0,0 0,0 0,0 0,0 0,0 0,1 0,4-1,0 0,0-1,0 0,0 1,0-2,-1 1,5-3,9-8,-1 0,-1-2,8-7,31-26,-13 14,-1-2,-2-1,-1-3,-2-1,9-16,-14 19,37-33,-34 36,29-37,-52 54,0-1,-1-1,-1 1,-1-2,3-11,-6 14,1 1,1-1,1 2,0-1,1 1,0 1,1 0,2-1,18-15,-15 16,0-2,0 1,-2-2,0 0,-2-1,0 0,1-3,15-39,-3 6,2 1,2 1,7-5,28-35,-4-3,10-31,-57 101,1 1,1 0,1 1,1 1,1 1,1 0,0 1,19-14,-18 18,-1 0,-1-1,0-2,-2 1,0-2,7-12,-9 10,1 1,0 0,2 2,12-12,-21 24,0 1,1 0,0 0,0 1,0 0,1 1,0 0,0 0,1 1,-1 1,1-1,3 1,22-2,1 2,0 1,0 2,34 4,22 0,20-5,-27-1,29 6,-97-1,1 0,-1 1,0 1,0 1,5 3,-1 0,1-2,17 4,-35-10,0-1,0 1,-1 0,1-1,0 0,0 0,0-1,0 1,-1-1,1 0,0-1,-1 1,1-1,-1 0,1 0,-1 0,0 0,0-1,0 0,0 0,3-2,-2-1,-1 1,1-1,-1 0,0 0,-1 0,1-1,-1 1,0-1,-1 0,0 0,0 0,0 0,-1 0,0-2,3-44,-2 1,-3-1,-2 0,0-42,3 61,1 14,-2-1,0 1,-1 0,-3-14,3 27,0 1,0 0,0 0,-1 0,0 0,0 0,0 1,-1 0,0-1,0 1,0 0,-1 1,1-1,-1 1,0 0,-5-3,-13-10,1-1,0-1,-7-10,3 4,-24-19,14 15,23 16,-2 2,0 0,-2-1,-5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7:38.911"/>
    </inkml:context>
    <inkml:brush xml:id="br0">
      <inkml:brushProperty name="width" value="0.1" units="cm"/>
      <inkml:brushProperty name="height" value="0.1" units="cm"/>
      <inkml:brushProperty name="color" value="#FFC114"/>
      <inkml:brushProperty name="ignorePressure" value="1"/>
    </inkml:brush>
  </inkml:definitions>
  <inkml:trace contextRef="#ctx0" brushRef="#br0">0 1,'4'1,"-1"0,1 1,-1 0,0 0,1 0,-1 0,0 0,0 1,0-1,-1 1,1 0,-1-1,1 2,-2-3,35 42,-2 1,-2 2,23 42,-43-67,58 96,-63-108,-1 0,2-1,-1 0,1-1,0 0,1 0,-1 0,4 0,0 2,0 0,-1 0,-1 1,3 2,4 8,1 2,0-1,1-1,1-1,1 0,1-2,20 13,31 16,55 48,-15-11,-54-38,-1 3,49 39,-68-55,-1 2,-2 1,-2 2,10 15,-7-9,2 5,6 13,18 23,15 6,-44-54,-2 2,-1 1,13 26,-37-52,-1 0,-1 1,0 0,-1 0,0 0,0 8,0-6,0 1,0-1,2 0,2 4,0-6,1-4</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7:40.534"/>
    </inkml:context>
    <inkml:brush xml:id="br0">
      <inkml:brushProperty name="width" value="0.1" units="cm"/>
      <inkml:brushProperty name="height" value="0.1" units="cm"/>
      <inkml:brushProperty name="color" value="#FFC114"/>
      <inkml:brushProperty name="ignorePressure" value="1"/>
    </inkml:brush>
  </inkml:definitions>
  <inkml:trace contextRef="#ctx0" brushRef="#br0">1 0,'8'4,"-4"-2,0 0,-1 0,1 0,0 0,-1 1,0-1,1 1,-1 0,0 0,2 3,14 17,1-1,18 15,-3-3,-7-10,-22-19,0 0,0 0,-1 0,0 1,0-1,0 1,0 1,-1 0,13 24,-1-2,0 0,8 7,26 39,-28-41,2-1,20 22,-36-44,1 0,-2 1,0 0,0 0,-1 0,4 11,-1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7:42.152"/>
    </inkml:context>
    <inkml:brush xml:id="br0">
      <inkml:brushProperty name="width" value="0.1" units="cm"/>
      <inkml:brushProperty name="height" value="0.1" units="cm"/>
      <inkml:brushProperty name="color" value="#FFC114"/>
      <inkml:brushProperty name="ignorePressure" value="1"/>
    </inkml:brush>
  </inkml:definitions>
  <inkml:trace contextRef="#ctx0" brushRef="#br0">0 0,'10'9,"0"-1,1 0,7 4,19 15,2 6,-1 3,-2 1,1 5,97 126,14 16,-94-120,34 52,-61-82,1 0,2-2,1-2,7 5,29 28,-37-36,17 11,16 14,-53-41,0 0,-1 1,0 0,3 6,-5-6,63 93,27 33,-67-87,-25-40,1 0,0 0,1-1,0 0,1 0,0-1,0 0,10 8,-4-6,-1 2,0-1,0 1,-2 1,10 13,3 9,16 34,-35-62,0-1,1 1,0-1,1 1,12 16,-14-19,0 1,0-1,1 0,5 4,17 18,-18-13</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7:43.526"/>
    </inkml:context>
    <inkml:brush xml:id="br0">
      <inkml:brushProperty name="width" value="0.1" units="cm"/>
      <inkml:brushProperty name="height" value="0.1" units="cm"/>
      <inkml:brushProperty name="color" value="#FFC114"/>
      <inkml:brushProperty name="ignorePressure" value="1"/>
    </inkml:brush>
  </inkml:definitions>
  <inkml:trace contextRef="#ctx0" brushRef="#br0">0 1,'58'55,"2"-2,16 9,-31-27,-38-29,44 36,2-2,36 18,-71-47,-1 1,0 0,0 1,-1 1,-1 0,0 2,16 16,1-2,19 13,-28-22,0 0,-2 2,0 0,-2 2,9 13,24 30,-27-35,-1 2,15 30,-13-21,-1-8,-17-26,-1-1,-1 1,0 1,2 3,1 4,1-1,1-1,0 0,1-1,1 0,2 1,9 11,-8-5,0 1,-2 1,-1 0,3 8,-16-31,8 17,-2-1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7:45.038"/>
    </inkml:context>
    <inkml:brush xml:id="br0">
      <inkml:brushProperty name="width" value="0.1" units="cm"/>
      <inkml:brushProperty name="height" value="0.1" units="cm"/>
      <inkml:brushProperty name="color" value="#FFC114"/>
      <inkml:brushProperty name="ignorePressure" value="1"/>
    </inkml:brush>
  </inkml:definitions>
  <inkml:trace contextRef="#ctx0" brushRef="#br0">1 0,'20'23,"0"2,-2 0,6 10,-9-12,16 22,2-1,2-2,4 2,24 23,-26-27,1-1,17 11,-25-26,12 15,-33-30,-1 1,0-1,0 1,-1 1,0-1,2 8,2 3,2-1,0-1,1 1,1-2,0 0,1-1,1-1,9 6,-8-4,0 1,-2 1,0 0,3 7,34 43,-25-36,-2 2,-2 0,-1 2,-2 0,-1 2,-3 0,9 29,-21-55,2 0,0-1,0 0,1 0,1 0,0-1,1 0,0-1,0 0,1 0,8 4,-9-6,-1 1,0 0,-1 0,0 1,0 1,-1-1,-1 1,0 0,0 0,-2 1,1-1,0 8,-1-8,0-1,1 0,0-1,1 1,0-1,1 0,1 1,0-1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8:23.635"/>
    </inkml:context>
    <inkml:brush xml:id="br0">
      <inkml:brushProperty name="width" value="0.1" units="cm"/>
      <inkml:brushProperty name="height" value="0.1" units="cm"/>
      <inkml:brushProperty name="color" value="#66CC00"/>
      <inkml:brushProperty name="ignorePressure" value="1"/>
    </inkml:brush>
  </inkml:definitions>
  <inkml:trace contextRef="#ctx0" brushRef="#br0">1 48,'62'0,"0"-3,43-8,-32 4,-1 2,1 4,13 4,27-1,-80-3,0-1,0-1,12-4,7 0,1 3,-1 2,46 4,-5 0,49-2,-119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8:25.607"/>
    </inkml:context>
    <inkml:brush xml:id="br0">
      <inkml:brushProperty name="width" value="0.1" units="cm"/>
      <inkml:brushProperty name="height" value="0.1" units="cm"/>
      <inkml:brushProperty name="color" value="#66CC00"/>
      <inkml:brushProperty name="ignorePressure" value="1"/>
    </inkml:brush>
  </inkml:definitions>
  <inkml:trace contextRef="#ctx0" brushRef="#br0">0 31,'27'1,"-1"1,1 1,15 4,11 0,1-2,0-3,49-5,-5 1,296 2,-378-1,0 0,0-2,14-3,-12 2,1 1,11-1,15 0,-1-2,33-9,-54 9</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8:28.051"/>
    </inkml:context>
    <inkml:brush xml:id="br0">
      <inkml:brushProperty name="width" value="0.1" units="cm"/>
      <inkml:brushProperty name="height" value="0.1" units="cm"/>
      <inkml:brushProperty name="color" value="#66CC00"/>
      <inkml:brushProperty name="ignorePressure" value="1"/>
    </inkml:brush>
  </inkml:definitions>
  <inkml:trace contextRef="#ctx0" brushRef="#br0">0 1,'181'-1,"199"3,-274 6,15 8,12 0,-114-14,27 2,1 2,-1 2,-1 2,17 7,-18-5,2 0,-1-3,38 2,-67-9,23 5,-1 1,19 8,-29-7,0-1,1-2,0-1,0-1,8-1,-1-2,1-2,1 3,0 1,7 3,-23-2,-3-1</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8:29.571"/>
    </inkml:context>
    <inkml:brush xml:id="br0">
      <inkml:brushProperty name="width" value="0.1" units="cm"/>
      <inkml:brushProperty name="height" value="0.1" units="cm"/>
      <inkml:brushProperty name="color" value="#66CC00"/>
      <inkml:brushProperty name="ignorePressure" value="1"/>
    </inkml:brush>
  </inkml:definitions>
  <inkml:trace contextRef="#ctx0" brushRef="#br0">0 1,'717'0,"-707"0,0 0,0 1,0 1,0 0,4 1,1 2</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8:31.363"/>
    </inkml:context>
    <inkml:brush xml:id="br0">
      <inkml:brushProperty name="width" value="0.1" units="cm"/>
      <inkml:brushProperty name="height" value="0.1" units="cm"/>
      <inkml:brushProperty name="color" value="#66CC00"/>
      <inkml:brushProperty name="ignorePressure" value="1"/>
    </inkml:brush>
  </inkml:definitions>
  <inkml:trace contextRef="#ctx0" brushRef="#br0">0 1,'790'0,"-784"0,0 0,0 1,0-1,0 2,0-1,0 1,0 0,17 7</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6:05.868"/>
    </inkml:context>
    <inkml:brush xml:id="br0">
      <inkml:brushProperty name="width" value="0.35" units="cm"/>
      <inkml:brushProperty name="height" value="0.35" units="cm"/>
      <inkml:brushProperty name="color" value="#E71224"/>
      <inkml:brushProperty name="ignorePressure" value="1"/>
    </inkml:brush>
  </inkml:definitions>
  <inkml:trace contextRef="#ctx0" brushRef="#br0">0 1</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8:32.926"/>
    </inkml:context>
    <inkml:brush xml:id="br0">
      <inkml:brushProperty name="width" value="0.1" units="cm"/>
      <inkml:brushProperty name="height" value="0.1" units="cm"/>
      <inkml:brushProperty name="color" value="#66CC00"/>
      <inkml:brushProperty name="ignorePressure" value="1"/>
    </inkml:brush>
  </inkml:definitions>
  <inkml:trace contextRef="#ctx0" brushRef="#br0">0 0,'42'0,"237"1,143 24,-153 12,-213-33,20-2,-18-1,10 4,123 8,-170-9,1 0,-1 2,0 0,0 1,17 9,-20-8</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8:34.342"/>
    </inkml:context>
    <inkml:brush xml:id="br0">
      <inkml:brushProperty name="width" value="0.1" units="cm"/>
      <inkml:brushProperty name="height" value="0.1" units="cm"/>
      <inkml:brushProperty name="color" value="#66CC00"/>
      <inkml:brushProperty name="ignorePressure" value="1"/>
    </inkml:brush>
  </inkml:definitions>
  <inkml:trace contextRef="#ctx0" brushRef="#br0">0 1,'86'0,"127"1,33 11,62 33,-122-21,-128-18,-44-3,-1 0,0 1,0 0,0 0,-1 2,4 2,-2-2,-1 0,1-1,-1-1,1 0,4 0,25 1,0-3,0-1,20-4,-6 1,24 3,-10 10,-52-6,1-2,17 1,-19-4</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8:35.882"/>
    </inkml:context>
    <inkml:brush xml:id="br0">
      <inkml:brushProperty name="width" value="0.1" units="cm"/>
      <inkml:brushProperty name="height" value="0.1" units="cm"/>
      <inkml:brushProperty name="color" value="#66CC00"/>
      <inkml:brushProperty name="ignorePressure" value="1"/>
    </inkml:brush>
  </inkml:definitions>
  <inkml:trace contextRef="#ctx0" brushRef="#br0">0 23,'433'0,"-396"-1,0-3,7-2,-3 1,25 0,252 4,-150 2,-150 0,0 1,-1 0,1 1,0 2,-1-1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8:37.337"/>
    </inkml:context>
    <inkml:brush xml:id="br0">
      <inkml:brushProperty name="width" value="0.1" units="cm"/>
      <inkml:brushProperty name="height" value="0.1" units="cm"/>
      <inkml:brushProperty name="color" value="#66CC00"/>
      <inkml:brushProperty name="ignorePressure" value="1"/>
    </inkml:brush>
  </inkml:definitions>
  <inkml:trace contextRef="#ctx0" brushRef="#br0">1 1,'51'2,"0"3,47 11,-45-7,0-2,32-1,421-6,-486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8:38.595"/>
    </inkml:context>
    <inkml:brush xml:id="br0">
      <inkml:brushProperty name="width" value="0.1" units="cm"/>
      <inkml:brushProperty name="height" value="0.1" units="cm"/>
      <inkml:brushProperty name="color" value="#66CC00"/>
      <inkml:brushProperty name="ignorePressure" value="1"/>
    </inkml:brush>
  </inkml:definitions>
  <inkml:trace contextRef="#ctx0" brushRef="#br0">0 0,'41'0,"98"0,133 17,-117-1,1-7,20-7,-94-3,66-11,-77 6,1 3,12 3,-57 0,-7 1</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8:40.321"/>
    </inkml:context>
    <inkml:brush xml:id="br0">
      <inkml:brushProperty name="width" value="0.1" units="cm"/>
      <inkml:brushProperty name="height" value="0.1" units="cm"/>
      <inkml:brushProperty name="color" value="#66CC00"/>
      <inkml:brushProperty name="ignorePressure" value="1"/>
    </inkml:brush>
  </inkml:definitions>
  <inkml:trace contextRef="#ctx0" brushRef="#br0">0 70,'42'0,"-12"1,0-1,0-2,0-1,6-2,22-5,23 0,-14 3,85-5,-15 2,-65 3,0 3,1 4,21 3,-75 0,1 0,-1 2,18 6,-19-5,0-2,0 1,0-2,12 1,72-5,-56 0,25 3,-69-2,0 0,0 0,0 0,0 1,0-1,0 0,0 1,0 0,-1-1,1 1,0 0,0 0,0 0,-1 0,1 1,0-1,-1 0,1 1,-1-1,0 1,1-1,-1 1,0 0,0-1,0 1,0 0,0 0,4 16</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13:09.902"/>
    </inkml:context>
    <inkml:brush xml:id="br0">
      <inkml:brushProperty name="width" value="0.1" units="cm"/>
      <inkml:brushProperty name="height" value="0.1" units="cm"/>
      <inkml:brushProperty name="color" value="#E71224"/>
      <inkml:brushProperty name="ignorePressure" value="1"/>
    </inkml:brush>
  </inkml:definitions>
  <inkml:trace contextRef="#ctx0" brushRef="#br0">6324 1924,'-26'-1,"-1"-1,1-2,0 0,0-2,-3-2,-124-43,118 38,-176-59,192 65,1-1,1 0,0-2,0 0,-7-6,-21-19,-7-9,20 16,0 1,-2 2,-7-2,-21-6,-46-17,-30-16,52 20,-95-51,-123-44,25 37,17 6,-128-41,-98-40,162 48,249 106,0 3,-1 4,-30-2,-462-90,441 77,-35-19,44 13,-65-9,48 22,0 7,-1 6,-1 5,-31 8,159 0,1-1,0 1,0 1,0 0,1 0,-1 0,0 2,1-1,-1 1,1 0,0 1,-8 4,-34 21,1 2,2 3,1 2,2 1,1 3,-3 6,37-34,-1 1,2 0,0 0,1 1,0 0,1 1,0-1,1 1,1 1,0-1,2 1,-1-1,2 1,0 0,1 8,0 56,4 0,8 34,29 157,-24-176,5-2,4 0,4-1,35 74,-35-110,2-1,3-1,18 21,-13-22,-3 2,-3 1,1 9,-7-6,16 33,8 6,-21-45,34 59,16 15,121 150,-152-212,11 20,-46-61,-1 0,0 0,-2 1,-1 1,5 19,5 43,7 74,1 2,-28-160,20 92,-4 2,-1 57,-12-87,16 255,-10-191,-6 24,-1-124,1 0,2-1,7 28,2 13,-1 27,-4 0,-5 3,-4 202,0 20,30 155,0 4,-28-435,-3-1,-2 1,-2-1,-2 5,3-32,-1-1,0 0,-1 0,-1 0,-1 0,-1-1,0-1,-1 1,-1-2,-12 15,8-12,0 1,2 1,0 1,1-1,2 2,0 0,1 0,1 0,1 3,-7 21,-3-1,-11 21,17-46,0 0,-1-1,-2 0,0-1,-1 0,-4 2,-12 12,12-15,2 0,0 1,1 0,1 2,1 0,0 0,0 5,-4 19,-9 40,-9 23,10-40,3 1,3 1,-10 63,15-21,5 0,4 105,7-190,1-1,1 0,1 0,7 23,11 22,4 4,4 20,4 34,-4-12,-6-18,-5 2,7 96,-5 206,-21 148,-3-229,6-248,11 59,-5-57,-2 49,-8-62,-1-40,2 1,0-1,1 0,2 0,0 0,5 18,-4-33,0 1,0-1,0 0,1 0,0 0,1-1,0 0,15 24,7 16,-3 2,7 22,-2-6,5 13,-10-20,2-1,15 18,-32-58,1-1,1 0,1 0,1-1,0-1,0 0,1-1,1-1,9 5,21 12,11 8,57 26,-92-53,0-1,1-1,-1-1,2 0,-1-2,1-1,8 0,6 1,0 2,-1 1,2 3,-1-1,0-1,38 3,14 2,-54-7,23 0,91 9,-44-5,28-3,180-11,13-14,245 3,-483 11,34-7,31-3,541 8,-387 7,-216-2,1-5,28-8,85-13,8-2,21-13,-41-7,-2-7,38-25,-145 48,-2-4,-2-3,70-47,-103 51,-3-2,-1-1,9-13,-2 3,90-96,-43 42,-49 58,2 3,57-35,-14 9,-37 24,280-195,-120 89,-14 9,-143 102,2 4,32-13,-1 4,-2-3,77-54,-139 82,2 2,0 2,0 0,7 1,42-20,-66 26,0-1,-1-1,0 0,-1-1,0 0,-1 0,6-8,13-11,38-36,-3-2,-4-3,-2-3,15-30,-18 23,-14 21,-3-3,21-43,-44 73,83-161,-9 20,-72 133,-2-1,-1-1,2-19,-12 40,6-24,1 1,5-7,-11 37,0 0,1 0,0 0,1 1,1 0,0 0,1 1,5-5,21-21,-3-2,27-40,52-94,-20 28,19-5,-72 96,-3 3,23-44,-1-2,6-2,-12 20,40-82,-49 69,-5-1,6-32,25-56,-37 104,-4-2,6-34,-25 82,1 1,1-1,11-17,50-90,-32 65,56-107,8 4,45-49,-97 146,39-81,20-32,161-210,-191 291,72-74,-103 127,-13 17,-16 20,-2-1,13-20,-26 35,-1-1,-1 1,0-1,0 0,0 0,-1 0,-1-1,0 1,0-1,0-6,-1-12,-1 0,-1 0,-1 0,-2 0,-1 0,-1 1,-2-1,0 2,-2-1,-6-10,9 24,-1-1,-1 2,0-1,-1 1,0 1,0 0,-2 0,1 1,-1 0,-1 1,-9-5,-25-14,-2 2,-30-11,64 31,-168-79,-255-107,333 153,-2 6,-1 4,-2 4,-24 2,-2 7,0 5,-1 6,-35 7,147-1,-185 11,161-6,0 1,1 3,-11 4,-16 8,-1-4,0-4,-1-3,-12-2,-226 0,-21 0,296-6,-181 10,-88-11,265-5,0-3,0-1,1-2,0-3,1-1,-35-16,-35-21,-87-54,10-8,-170-131,267 177,-3 3,-3 6,-2 3,-30-8,89 44,0-3,1-1,2-2,0-2,-24-22,-22-15,56 44,0-2,1-1,-12-14,4-4,-22-33,25 30,-32-32,53 63,-2 1,1 0,-2 0,1 1,-2 1,1 0,-14-5,-96-42,3-5,-70-49,135 78,34 23</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13:58.446"/>
    </inkml:context>
    <inkml:brush xml:id="br0">
      <inkml:brushProperty name="width" value="0.1" units="cm"/>
      <inkml:brushProperty name="height" value="0.1" units="cm"/>
      <inkml:brushProperty name="color" value="#008C3A"/>
      <inkml:brushProperty name="ignorePressure" value="1"/>
    </inkml:brush>
  </inkml:definitions>
  <inkml:trace contextRef="#ctx0" brushRef="#br0">1153 33,'-492'0,"460"-2,-1-1,1-2,-3-1,-2-1,-37-1,62 7,-1 0,1 1,-1 1,0 0,1 1,-1 0,1 1,0 0,0 1,0 1,0 0,1 0,0 1,0 1,0-1,1 2,-4 3,-1 0,-1 0,0-1,-15 6,-9 6,37-20,-1 1,1-1,0 1,0 0,0 0,0 0,0 0,0 1,1-1,0 1,0 0,0 0,0-1,-1 4,-1 7,0 1,0-1,0 9,-3 12,-1 14,2 1,2 0,3 0,4 49,-1-3,-2-80,1 0,0 0,1 0,1 0,1 0,0-1,1 1,1-1,4 9,-5-14,1-1,-1 0,1 0,1-1,0 0,0 0,1 0,0-1,0 0,0-1,1 0,0 0,0 0,1-2,0 1,6 1,0 0,0-1,0-1,1-1,0 0,0-2,0 1,39-1,26-3,-15 0,58 3,-34 1,37-7,-98 1,-1-1,1-2,-1-1,-1-1,1-1,-2-2,15-8,-28 12,0 0,0-1,-1 0,0-1,-1 0,0-1,0 0,-1-1,7-11,-11 13,0-1,0 0,-1 0,0 0,-1-1,-1 1,0-1,0-1,-1 1,-1 0,0-1,0-9,-1-55,-2 39,2 1,6-36,2 18,-2-1,-3 1,-2-1,-6-50,4 102,-1 0,0 0,0 0,0 1,-1-1,1 1,-1-1,0 1,0-1,0 1,0 0,-1 0,1 0,-1 0,0 0,0 1,0-1,0 1,0 0,-2-1,1 0,0 1,-1 0,1 0,-1 0,0 0,0 1,0 0,0 0,1 0,-1 1,-1-1,1 1,-1 1,-15 2</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14:04.241"/>
    </inkml:context>
    <inkml:brush xml:id="br0">
      <inkml:brushProperty name="width" value="0.1" units="cm"/>
      <inkml:brushProperty name="height" value="0.1" units="cm"/>
      <inkml:brushProperty name="color" value="#008C3A"/>
      <inkml:brushProperty name="ignorePressure" value="1"/>
    </inkml:brush>
  </inkml:definitions>
  <inkml:trace contextRef="#ctx0" brushRef="#br0">1087 127,'-7'-5,"0"1,0-1,0 1,-1 1,1 0,-1 0,0 0,-6-1,-2-1,-13-3,0 1,0 2,-20-1,-24-5,65 10,-30-6,-1-2,-2-3,20 6,-1 1,0 1,1 1,-1 1,-3 0,-113 4,55 0,24-3,4 1,-11 2,63-2,0 1,0-1,0 0,0 1,0 0,0 0,1 0,-1 0,0 0,1 0,-1 1,1 0,-1-1,1 1,0 0,-1 0,1 0,0 0,0 0,1 1,-1-1,0 1,1-1,-1 2,-2 6,1 0,0 0,0 1,1-1,0 1,0 1,1 1,-1-1,-1 0,0 1,-1 0,-4 9,1-1,1 1,2 0,0 0,1 0,1 2,-1 43,4 25,1-22,-2-54,1 1,0-1,1 0,1 1,1-1,0-1,6 15,-7-23,0-1,0 1,1-1,0 0,0 0,0 0,1-1,0 0,0 0,0 0,0 0,1-1,0 0,0 0,0 0,1-1,-1 0,1 0,1 0,31 9,-19-7,-1 1,-1 1,0 0,11 7,79 54,-97-62,0 0,0-1,0 0,1 0,0-2,0 1,0-2,0 0,11 1,19-1,0-1,11-3,-10 1,-19 0,-1-1,0-1,0 0,0-2,9-3,-17 3,-1-1,1 0,-1-1,0 0,-1-1,0-1,0 0,6-6,3-4,-1-1,-2-1,0-1,-1 0,8-15,-17 24,-1-2,0 1,-1-1,-1-1,0 1,-1-1,-1 0,-1 0,0 0,0-8,0-61,-6-49,0 16,3 110,0 0,-1 1,0-1,0 1,0 0,-1-1,0 1,-3-4,3 6,-1 0,1 1,-1-1,0 1,-1 0,1 0,-1 0,0 0,0 1,0-1,-1 1,-1-1,-13-7,1 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6:07.205"/>
    </inkml:context>
    <inkml:brush xml:id="br0">
      <inkml:brushProperty name="width" value="0.35" units="cm"/>
      <inkml:brushProperty name="height" value="0.35" units="cm"/>
      <inkml:brushProperty name="color" value="#E71224"/>
      <inkml:brushProperty name="ignorePressure" value="1"/>
    </inkml:brush>
  </inkml:definitions>
  <inkml:trace contextRef="#ctx0" brushRef="#br0">1 1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6:08.348"/>
    </inkml:context>
    <inkml:brush xml:id="br0">
      <inkml:brushProperty name="width" value="0.35" units="cm"/>
      <inkml:brushProperty name="height" value="0.35" units="cm"/>
      <inkml:brushProperty name="color" value="#E71224"/>
      <inkml:brushProperty name="ignorePressure" value="1"/>
    </inkml:brush>
  </inkml:definitions>
  <inkml:trace contextRef="#ctx0" brushRef="#br0">1 1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6:09.016"/>
    </inkml:context>
    <inkml:brush xml:id="br0">
      <inkml:brushProperty name="width" value="0.35" units="cm"/>
      <inkml:brushProperty name="height" value="0.35" units="cm"/>
      <inkml:brushProperty name="color" value="#E71224"/>
      <inkml:brushProperty name="ignorePressure" value="1"/>
    </inkml:brush>
  </inkml:definitions>
  <inkml:trace contextRef="#ctx0" brushRef="#br0">1 1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6:09.785"/>
    </inkml:context>
    <inkml:brush xml:id="br0">
      <inkml:brushProperty name="width" value="0.35" units="cm"/>
      <inkml:brushProperty name="height" value="0.35" units="cm"/>
      <inkml:brushProperty name="color" value="#E71224"/>
      <inkml:brushProperty name="ignorePressure" value="1"/>
    </inkml:brush>
  </inkml:definitions>
  <inkml:trace contextRef="#ctx0" brushRef="#br0">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6:12.062"/>
    </inkml:context>
    <inkml:brush xml:id="br0">
      <inkml:brushProperty name="width" value="0.35" units="cm"/>
      <inkml:brushProperty name="height" value="0.35" units="cm"/>
      <inkml:brushProperty name="color" value="#E71224"/>
      <inkml:brushProperty name="ignorePressure" value="1"/>
    </inkml:brush>
  </inkml:definitions>
  <inkml:trace contextRef="#ctx0" brushRef="#br0">1 1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8T20:06:13.088"/>
    </inkml:context>
    <inkml:brush xml:id="br0">
      <inkml:brushProperty name="width" value="0.35" units="cm"/>
      <inkml:brushProperty name="height" value="0.35" units="cm"/>
      <inkml:brushProperty name="color" value="#E71224"/>
      <inkml:brushProperty name="ignorePressure" value="1"/>
    </inkml:brush>
  </inkml:definitions>
  <inkml:trace contextRef="#ctx0" brushRef="#br0">0 1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4/28/2020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883074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a:t>
            </a:fld>
            <a:endParaRPr lang="en-US"/>
          </a:p>
        </p:txBody>
      </p:sp>
    </p:spTree>
    <p:extLst>
      <p:ext uri="{BB962C8B-B14F-4D97-AF65-F5344CB8AC3E}">
        <p14:creationId xmlns:p14="http://schemas.microsoft.com/office/powerpoint/2010/main" val="1541522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a:t>
            </a:fld>
            <a:endParaRPr lang="en-US"/>
          </a:p>
        </p:txBody>
      </p:sp>
    </p:spTree>
    <p:extLst>
      <p:ext uri="{BB962C8B-B14F-4D97-AF65-F5344CB8AC3E}">
        <p14:creationId xmlns:p14="http://schemas.microsoft.com/office/powerpoint/2010/main" val="2349669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3</a:t>
            </a:fld>
            <a:endParaRPr lang="en-US"/>
          </a:p>
        </p:txBody>
      </p:sp>
    </p:spTree>
    <p:extLst>
      <p:ext uri="{BB962C8B-B14F-4D97-AF65-F5344CB8AC3E}">
        <p14:creationId xmlns:p14="http://schemas.microsoft.com/office/powerpoint/2010/main" val="1150232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Schoonover sequence divided into ten stratigraphic members by Fagan 1962 who first mapped them</a:t>
            </a:r>
          </a:p>
        </p:txBody>
      </p:sp>
      <p:sp>
        <p:nvSpPr>
          <p:cNvPr id="4" name="Slide Number Placeholder 3"/>
          <p:cNvSpPr>
            <a:spLocks noGrp="1"/>
          </p:cNvSpPr>
          <p:nvPr>
            <p:ph type="sldNum" sz="quarter" idx="5"/>
          </p:nvPr>
        </p:nvSpPr>
        <p:spPr/>
        <p:txBody>
          <a:bodyPr/>
          <a:lstStyle/>
          <a:p>
            <a:fld id="{E0746DE6-3336-457D-A091-FA20AC1C536E}" type="slidenum">
              <a:rPr lang="en-US" smtClean="0"/>
              <a:t>4</a:t>
            </a:fld>
            <a:endParaRPr lang="en-US"/>
          </a:p>
        </p:txBody>
      </p:sp>
    </p:spTree>
    <p:extLst>
      <p:ext uri="{BB962C8B-B14F-4D97-AF65-F5344CB8AC3E}">
        <p14:creationId xmlns:p14="http://schemas.microsoft.com/office/powerpoint/2010/main" val="2559055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5</a:t>
            </a:fld>
            <a:endParaRPr lang="en-US"/>
          </a:p>
        </p:txBody>
      </p:sp>
    </p:spTree>
    <p:extLst>
      <p:ext uri="{BB962C8B-B14F-4D97-AF65-F5344CB8AC3E}">
        <p14:creationId xmlns:p14="http://schemas.microsoft.com/office/powerpoint/2010/main" val="737267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p>
          <a:p>
            <a:r>
              <a:rPr lang="en-US" dirty="0"/>
              <a:t>These late Precambrian and early Cambrian miogeoclinal rocks are deposited in much the same pattern as later Paleozoic rocks. </a:t>
            </a:r>
          </a:p>
          <a:p>
            <a:r>
              <a:rPr lang="en-US" dirty="0"/>
              <a:t>Indicating that these were probably the initial deposits in the Cordilleran and Appalachian geosynclines.</a:t>
            </a:r>
          </a:p>
        </p:txBody>
      </p:sp>
      <p:sp>
        <p:nvSpPr>
          <p:cNvPr id="4" name="Slide Number Placeholder 3"/>
          <p:cNvSpPr>
            <a:spLocks noGrp="1"/>
          </p:cNvSpPr>
          <p:nvPr>
            <p:ph type="sldNum" sz="quarter" idx="5"/>
          </p:nvPr>
        </p:nvSpPr>
        <p:spPr/>
        <p:txBody>
          <a:bodyPr/>
          <a:lstStyle/>
          <a:p>
            <a:fld id="{E0746DE6-3336-457D-A091-FA20AC1C536E}" type="slidenum">
              <a:rPr lang="en-US" smtClean="0"/>
              <a:t>6</a:t>
            </a:fld>
            <a:endParaRPr lang="en-US"/>
          </a:p>
        </p:txBody>
      </p:sp>
    </p:spTree>
    <p:extLst>
      <p:ext uri="{BB962C8B-B14F-4D97-AF65-F5344CB8AC3E}">
        <p14:creationId xmlns:p14="http://schemas.microsoft.com/office/powerpoint/2010/main" val="1667700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7</a:t>
            </a:fld>
            <a:endParaRPr lang="en-US"/>
          </a:p>
        </p:txBody>
      </p:sp>
    </p:spTree>
    <p:extLst>
      <p:ext uri="{BB962C8B-B14F-4D97-AF65-F5344CB8AC3E}">
        <p14:creationId xmlns:p14="http://schemas.microsoft.com/office/powerpoint/2010/main" val="3180694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8</a:t>
            </a:fld>
            <a:endParaRPr lang="en-US"/>
          </a:p>
        </p:txBody>
      </p:sp>
    </p:spTree>
    <p:extLst>
      <p:ext uri="{BB962C8B-B14F-4D97-AF65-F5344CB8AC3E}">
        <p14:creationId xmlns:p14="http://schemas.microsoft.com/office/powerpoint/2010/main" val="2455310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3C633830-2244-49AE-BC4A-47F415C177C6}" type="datetimeFigureOut">
              <a:rPr lang="en-US" dirty="0"/>
              <a:pPr/>
              <a:t>4/28/2020</a:t>
            </a:fld>
            <a:endParaRPr lang="en-US" dirty="0"/>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dirty="0"/>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2AC27A5A-7290-4DE1-BA94-4BE8A8E57DCF}" type="slidenum">
              <a:rPr lang="en-US" dirty="0"/>
              <a:pPr/>
              <a:t>‹#›</a:t>
            </a:fld>
            <a:endParaRPr lang="en-US" dirty="0"/>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98342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945953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3C633830-2244-49AE-BC4A-47F415C177C6}" type="datetimeFigureOut">
              <a:rPr lang="en-US" dirty="0"/>
              <a:t>4/28/2020</a:t>
            </a:fld>
            <a:endParaRPr lang="en-US" dirty="0"/>
          </a:p>
        </p:txBody>
      </p:sp>
      <p:sp>
        <p:nvSpPr>
          <p:cNvPr id="5" name="Footer Placeholder 4"/>
          <p:cNvSpPr>
            <a:spLocks noGrp="1"/>
          </p:cNvSpPr>
          <p:nvPr>
            <p:ph type="ftr" sz="quarter" idx="11"/>
          </p:nvPr>
        </p:nvSpPr>
        <p:spPr>
          <a:xfrm>
            <a:off x="6536187" y="6315949"/>
            <a:ext cx="3814856" cy="365125"/>
          </a:xfrm>
        </p:spPr>
        <p:txBody>
          <a:bodyPr/>
          <a:lstStyle/>
          <a:p>
            <a:endParaRPr lang="en-US" dirty="0"/>
          </a:p>
        </p:txBody>
      </p:sp>
      <p:sp>
        <p:nvSpPr>
          <p:cNvPr id="6" name="Slide Number Placeholder 5"/>
          <p:cNvSpPr>
            <a:spLocks noGrp="1"/>
          </p:cNvSpPr>
          <p:nvPr>
            <p:ph type="sldNum" sz="quarter" idx="12"/>
          </p:nvPr>
        </p:nvSpPr>
        <p:spPr>
          <a:xfrm>
            <a:off x="11784011" y="5607592"/>
            <a:ext cx="407988" cy="365125"/>
          </a:xfrm>
        </p:spPr>
        <p:txBody>
          <a:bodyPr/>
          <a:lstStyle/>
          <a:p>
            <a:fld id="{2AC27A5A-7290-4DE1-BA94-4BE8A8E57DCF}" type="slidenum">
              <a:rPr lang="en-US" dirty="0"/>
              <a:t>‹#›</a:t>
            </a:fld>
            <a:endParaRPr lang="en-US" dirty="0"/>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49812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929881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3C633830-2244-49AE-BC4A-47F415C177C6}" type="datetimeFigureOut">
              <a:rPr lang="en-US" dirty="0"/>
              <a:pPr/>
              <a:t>4/28/2020</a:t>
            </a:fld>
            <a:endParaRPr lang="en-US" dirty="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285802"/>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585889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dirty="0"/>
              <a:t>4/28/2020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13664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dirty="0"/>
              <a:t>4/28/2020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217491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dirty="0"/>
              <a:t>4/28/2020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544882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624239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208485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3C633830-2244-49AE-BC4A-47F415C177C6}" type="datetimeFigureOut">
              <a:rPr lang="en-US" dirty="0"/>
              <a:pPr/>
              <a:t>4/28/2020</a:t>
            </a:fld>
            <a:endParaRPr lang="en-US" dirty="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dirty="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9090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13" Type="http://schemas.openxmlformats.org/officeDocument/2006/relationships/customXml" Target="../ink/ink6.xml"/><Relationship Id="rId18" Type="http://schemas.openxmlformats.org/officeDocument/2006/relationships/customXml" Target="../ink/ink11.xml"/><Relationship Id="rId26" Type="http://schemas.openxmlformats.org/officeDocument/2006/relationships/image" Target="../media/image8.png"/><Relationship Id="rId39" Type="http://schemas.openxmlformats.org/officeDocument/2006/relationships/customXml" Target="../ink/ink23.xml"/><Relationship Id="rId21" Type="http://schemas.openxmlformats.org/officeDocument/2006/relationships/customXml" Target="../ink/ink14.xml"/><Relationship Id="rId34" Type="http://schemas.openxmlformats.org/officeDocument/2006/relationships/image" Target="../media/image12.png"/><Relationship Id="rId42" Type="http://schemas.openxmlformats.org/officeDocument/2006/relationships/image" Target="../media/image16.png"/><Relationship Id="rId47" Type="http://schemas.openxmlformats.org/officeDocument/2006/relationships/customXml" Target="../ink/ink27.xml"/><Relationship Id="rId50" Type="http://schemas.openxmlformats.org/officeDocument/2006/relationships/image" Target="../media/image20.png"/><Relationship Id="rId55" Type="http://schemas.openxmlformats.org/officeDocument/2006/relationships/customXml" Target="../ink/ink31.xml"/><Relationship Id="rId63" Type="http://schemas.openxmlformats.org/officeDocument/2006/relationships/customXml" Target="../ink/ink35.xml"/><Relationship Id="rId7" Type="http://schemas.openxmlformats.org/officeDocument/2006/relationships/customXml" Target="../ink/ink2.xml"/><Relationship Id="rId2" Type="http://schemas.openxmlformats.org/officeDocument/2006/relationships/slideLayout" Target="../slideLayouts/slideLayout2.xml"/><Relationship Id="rId16" Type="http://schemas.openxmlformats.org/officeDocument/2006/relationships/customXml" Target="../ink/ink9.xml"/><Relationship Id="rId20" Type="http://schemas.openxmlformats.org/officeDocument/2006/relationships/customXml" Target="../ink/ink13.xml"/><Relationship Id="rId29" Type="http://schemas.openxmlformats.org/officeDocument/2006/relationships/customXml" Target="../ink/ink18.xml"/><Relationship Id="rId41" Type="http://schemas.openxmlformats.org/officeDocument/2006/relationships/customXml" Target="../ink/ink24.xml"/><Relationship Id="rId54" Type="http://schemas.openxmlformats.org/officeDocument/2006/relationships/image" Target="../media/image22.png"/><Relationship Id="rId62" Type="http://schemas.openxmlformats.org/officeDocument/2006/relationships/image" Target="../media/image26.png"/><Relationship Id="rId1" Type="http://schemas.openxmlformats.org/officeDocument/2006/relationships/themeOverride" Target="../theme/themeOverride3.xml"/><Relationship Id="rId6" Type="http://schemas.openxmlformats.org/officeDocument/2006/relationships/image" Target="../media/image3.png"/><Relationship Id="rId11" Type="http://schemas.openxmlformats.org/officeDocument/2006/relationships/customXml" Target="../ink/ink4.xml"/><Relationship Id="rId24" Type="http://schemas.openxmlformats.org/officeDocument/2006/relationships/image" Target="../media/image7.png"/><Relationship Id="rId32" Type="http://schemas.openxmlformats.org/officeDocument/2006/relationships/image" Target="../media/image11.png"/><Relationship Id="rId37" Type="http://schemas.openxmlformats.org/officeDocument/2006/relationships/customXml" Target="../ink/ink22.xml"/><Relationship Id="rId40" Type="http://schemas.openxmlformats.org/officeDocument/2006/relationships/image" Target="../media/image15.png"/><Relationship Id="rId45" Type="http://schemas.openxmlformats.org/officeDocument/2006/relationships/customXml" Target="../ink/ink26.xml"/><Relationship Id="rId53" Type="http://schemas.openxmlformats.org/officeDocument/2006/relationships/customXml" Target="../ink/ink30.xml"/><Relationship Id="rId58" Type="http://schemas.openxmlformats.org/officeDocument/2006/relationships/image" Target="../media/image24.png"/><Relationship Id="rId5" Type="http://schemas.openxmlformats.org/officeDocument/2006/relationships/customXml" Target="../ink/ink1.xml"/><Relationship Id="rId15" Type="http://schemas.openxmlformats.org/officeDocument/2006/relationships/customXml" Target="../ink/ink8.xml"/><Relationship Id="rId23" Type="http://schemas.openxmlformats.org/officeDocument/2006/relationships/customXml" Target="../ink/ink15.xml"/><Relationship Id="rId28" Type="http://schemas.openxmlformats.org/officeDocument/2006/relationships/image" Target="../media/image9.png"/><Relationship Id="rId36" Type="http://schemas.openxmlformats.org/officeDocument/2006/relationships/image" Target="../media/image13.png"/><Relationship Id="rId49" Type="http://schemas.openxmlformats.org/officeDocument/2006/relationships/customXml" Target="../ink/ink28.xml"/><Relationship Id="rId57" Type="http://schemas.openxmlformats.org/officeDocument/2006/relationships/customXml" Target="../ink/ink32.xml"/><Relationship Id="rId61" Type="http://schemas.openxmlformats.org/officeDocument/2006/relationships/customXml" Target="../ink/ink34.xml"/><Relationship Id="rId10" Type="http://schemas.openxmlformats.org/officeDocument/2006/relationships/image" Target="../media/image5.png"/><Relationship Id="rId19" Type="http://schemas.openxmlformats.org/officeDocument/2006/relationships/customXml" Target="../ink/ink12.xml"/><Relationship Id="rId31" Type="http://schemas.openxmlformats.org/officeDocument/2006/relationships/customXml" Target="../ink/ink19.xml"/><Relationship Id="rId44" Type="http://schemas.openxmlformats.org/officeDocument/2006/relationships/image" Target="../media/image17.png"/><Relationship Id="rId52" Type="http://schemas.openxmlformats.org/officeDocument/2006/relationships/image" Target="../media/image21.png"/><Relationship Id="rId60" Type="http://schemas.openxmlformats.org/officeDocument/2006/relationships/image" Target="../media/image25.png"/><Relationship Id="rId4" Type="http://schemas.openxmlformats.org/officeDocument/2006/relationships/image" Target="../media/image2.jpg"/><Relationship Id="rId9" Type="http://schemas.openxmlformats.org/officeDocument/2006/relationships/customXml" Target="../ink/ink3.xml"/><Relationship Id="rId14" Type="http://schemas.openxmlformats.org/officeDocument/2006/relationships/customXml" Target="../ink/ink7.xml"/><Relationship Id="rId22" Type="http://schemas.openxmlformats.org/officeDocument/2006/relationships/image" Target="../media/image6.png"/><Relationship Id="rId27" Type="http://schemas.openxmlformats.org/officeDocument/2006/relationships/customXml" Target="../ink/ink17.xml"/><Relationship Id="rId30" Type="http://schemas.openxmlformats.org/officeDocument/2006/relationships/image" Target="../media/image10.png"/><Relationship Id="rId35" Type="http://schemas.openxmlformats.org/officeDocument/2006/relationships/customXml" Target="../ink/ink21.xml"/><Relationship Id="rId43" Type="http://schemas.openxmlformats.org/officeDocument/2006/relationships/customXml" Target="../ink/ink25.xml"/><Relationship Id="rId48" Type="http://schemas.openxmlformats.org/officeDocument/2006/relationships/image" Target="../media/image19.png"/><Relationship Id="rId56" Type="http://schemas.openxmlformats.org/officeDocument/2006/relationships/image" Target="../media/image23.png"/><Relationship Id="rId64" Type="http://schemas.openxmlformats.org/officeDocument/2006/relationships/image" Target="../media/image27.png"/><Relationship Id="rId8" Type="http://schemas.openxmlformats.org/officeDocument/2006/relationships/image" Target="../media/image4.png"/><Relationship Id="rId51" Type="http://schemas.openxmlformats.org/officeDocument/2006/relationships/customXml" Target="../ink/ink29.xml"/><Relationship Id="rId3" Type="http://schemas.openxmlformats.org/officeDocument/2006/relationships/notesSlide" Target="../notesSlides/notesSlide3.xml"/><Relationship Id="rId12" Type="http://schemas.openxmlformats.org/officeDocument/2006/relationships/customXml" Target="../ink/ink5.xml"/><Relationship Id="rId17" Type="http://schemas.openxmlformats.org/officeDocument/2006/relationships/customXml" Target="../ink/ink10.xml"/><Relationship Id="rId25" Type="http://schemas.openxmlformats.org/officeDocument/2006/relationships/customXml" Target="../ink/ink16.xml"/><Relationship Id="rId33" Type="http://schemas.openxmlformats.org/officeDocument/2006/relationships/customXml" Target="../ink/ink20.xml"/><Relationship Id="rId38" Type="http://schemas.openxmlformats.org/officeDocument/2006/relationships/image" Target="../media/image14.png"/><Relationship Id="rId46" Type="http://schemas.openxmlformats.org/officeDocument/2006/relationships/image" Target="../media/image18.png"/><Relationship Id="rId59" Type="http://schemas.openxmlformats.org/officeDocument/2006/relationships/customXml" Target="../ink/ink33.xml"/></Relationships>
</file>

<file path=ppt/slides/_rels/slide4.xml.rels><?xml version="1.0" encoding="UTF-8" standalone="yes"?>
<Relationships xmlns="http://schemas.openxmlformats.org/package/2006/relationships"><Relationship Id="rId8" Type="http://schemas.openxmlformats.org/officeDocument/2006/relationships/customXml" Target="../ink/ink38.xml"/><Relationship Id="rId3" Type="http://schemas.openxmlformats.org/officeDocument/2006/relationships/image" Target="../media/image2.jpg"/><Relationship Id="rId7" Type="http://schemas.openxmlformats.org/officeDocument/2006/relationships/image" Target="../media/image2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ustomXml" Target="../ink/ink37.xml"/><Relationship Id="rId5" Type="http://schemas.openxmlformats.org/officeDocument/2006/relationships/image" Target="../media/image28.png"/><Relationship Id="rId4" Type="http://schemas.openxmlformats.org/officeDocument/2006/relationships/customXml" Target="../ink/ink36.xml"/><Relationship Id="rId9" Type="http://schemas.openxmlformats.org/officeDocument/2006/relationships/image" Target="../media/image30.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31.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31.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7.xml"/><Relationship Id="rId5" Type="http://schemas.openxmlformats.org/officeDocument/2006/relationships/image" Target="../media/image3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7E3C2-3F4C-41AB-A621-83EB8EEA61F4}"/>
              </a:ext>
            </a:extLst>
          </p:cNvPr>
          <p:cNvSpPr>
            <a:spLocks noGrp="1"/>
          </p:cNvSpPr>
          <p:nvPr>
            <p:ph type="ctrTitle"/>
          </p:nvPr>
        </p:nvSpPr>
        <p:spPr>
          <a:xfrm>
            <a:off x="8312160" y="175944"/>
            <a:ext cx="3879820" cy="5957227"/>
          </a:xfrm>
        </p:spPr>
        <p:txBody>
          <a:bodyPr>
            <a:normAutofit/>
          </a:bodyPr>
          <a:lstStyle/>
          <a:p>
            <a:r>
              <a:rPr lang="en-US" sz="3600" dirty="0"/>
              <a:t>Late </a:t>
            </a:r>
            <a:r>
              <a:rPr lang="en-US" sz="3600" dirty="0" err="1"/>
              <a:t>precambrian</a:t>
            </a:r>
            <a:r>
              <a:rPr lang="en-US" sz="3600" dirty="0"/>
              <a:t> evolution of north America: plate tectonics implication</a:t>
            </a:r>
            <a:br>
              <a:rPr lang="en-US" sz="2800" dirty="0"/>
            </a:br>
            <a:endParaRPr lang="en-US" sz="2800" dirty="0"/>
          </a:p>
        </p:txBody>
      </p:sp>
      <p:pic>
        <p:nvPicPr>
          <p:cNvPr id="5" name="Picture 4" descr="A close up of a car going down the side of a mountain&#10;&#10;Description automatically generated">
            <a:extLst>
              <a:ext uri="{FF2B5EF4-FFF2-40B4-BE49-F238E27FC236}">
                <a16:creationId xmlns:a16="http://schemas.microsoft.com/office/drawing/2014/main" id="{2B93625F-23D9-4137-B28D-FBDCB39892A5}"/>
              </a:ext>
            </a:extLst>
          </p:cNvPr>
          <p:cNvPicPr>
            <a:picLocks noChangeAspect="1"/>
          </p:cNvPicPr>
          <p:nvPr/>
        </p:nvPicPr>
        <p:blipFill rotWithShape="1">
          <a:blip r:embed="rId4"/>
          <a:srcRect l="20825" r="18605" b="1"/>
          <a:stretch/>
        </p:blipFill>
        <p:spPr>
          <a:xfrm>
            <a:off x="20" y="10"/>
            <a:ext cx="7552558" cy="6857990"/>
          </a:xfrm>
          <a:prstGeom prst="rect">
            <a:avLst/>
          </a:prstGeom>
        </p:spPr>
      </p:pic>
      <p:sp>
        <p:nvSpPr>
          <p:cNvPr id="23" name="Freeform 6">
            <a:extLst>
              <a:ext uri="{FF2B5EF4-FFF2-40B4-BE49-F238E27FC236}">
                <a16:creationId xmlns:a16="http://schemas.microsoft.com/office/drawing/2014/main" id="{40D2F2B3-169C-4971-B11F-452C0E0A4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cxnSp>
        <p:nvCxnSpPr>
          <p:cNvPr id="25" name="Straight Connector 24">
            <a:extLst>
              <a:ext uri="{FF2B5EF4-FFF2-40B4-BE49-F238E27FC236}">
                <a16:creationId xmlns:a16="http://schemas.microsoft.com/office/drawing/2014/main" id="{72FB39BF-4949-4117-AA41-066968DE9E2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810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D78F6C8C-8969-42DA-82AD-EB66346AD553}"/>
              </a:ext>
            </a:extLst>
          </p:cNvPr>
          <p:cNvSpPr/>
          <p:nvPr/>
        </p:nvSpPr>
        <p:spPr>
          <a:xfrm>
            <a:off x="9321506" y="4057650"/>
            <a:ext cx="1497526" cy="369332"/>
          </a:xfrm>
          <a:prstGeom prst="rect">
            <a:avLst/>
          </a:prstGeom>
        </p:spPr>
        <p:txBody>
          <a:bodyPr wrap="none">
            <a:spAutoFit/>
          </a:bodyPr>
          <a:lstStyle/>
          <a:p>
            <a:pPr>
              <a:spcAft>
                <a:spcPts val="600"/>
              </a:spcAft>
            </a:pPr>
            <a:r>
              <a:rPr lang="en-US" dirty="0"/>
              <a:t>Stewart, 1976</a:t>
            </a:r>
          </a:p>
        </p:txBody>
      </p:sp>
      <p:sp>
        <p:nvSpPr>
          <p:cNvPr id="6" name="TextBox 5">
            <a:extLst>
              <a:ext uri="{FF2B5EF4-FFF2-40B4-BE49-F238E27FC236}">
                <a16:creationId xmlns:a16="http://schemas.microsoft.com/office/drawing/2014/main" id="{818169AE-F479-460F-A706-88CBE04D982B}"/>
              </a:ext>
            </a:extLst>
          </p:cNvPr>
          <p:cNvSpPr txBox="1"/>
          <p:nvPr/>
        </p:nvSpPr>
        <p:spPr>
          <a:xfrm>
            <a:off x="8545531" y="5810005"/>
            <a:ext cx="3501483" cy="923330"/>
          </a:xfrm>
          <a:prstGeom prst="rect">
            <a:avLst/>
          </a:prstGeom>
          <a:noFill/>
        </p:spPr>
        <p:txBody>
          <a:bodyPr wrap="square" rtlCol="0">
            <a:spAutoFit/>
          </a:bodyPr>
          <a:lstStyle/>
          <a:p>
            <a:r>
              <a:rPr lang="en-US" dirty="0"/>
              <a:t>Photo is of belt supergroup rocks along Montana highway from </a:t>
            </a:r>
            <a:r>
              <a:rPr lang="en-US" i="1" dirty="0"/>
              <a:t>formontana.net</a:t>
            </a:r>
            <a:endParaRPr lang="en-US" dirty="0"/>
          </a:p>
        </p:txBody>
      </p:sp>
    </p:spTree>
    <p:extLst>
      <p:ext uri="{BB962C8B-B14F-4D97-AF65-F5344CB8AC3E}">
        <p14:creationId xmlns:p14="http://schemas.microsoft.com/office/powerpoint/2010/main" val="3393968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9E0A7BA-0796-4448-8A3E-46590A29B270}"/>
              </a:ext>
            </a:extLst>
          </p:cNvPr>
          <p:cNvSpPr>
            <a:spLocks noGrp="1"/>
          </p:cNvSpPr>
          <p:nvPr>
            <p:ph type="title"/>
          </p:nvPr>
        </p:nvSpPr>
        <p:spPr>
          <a:xfrm>
            <a:off x="230645" y="177902"/>
            <a:ext cx="3406878" cy="923788"/>
          </a:xfrm>
        </p:spPr>
        <p:txBody>
          <a:bodyPr/>
          <a:lstStyle/>
          <a:p>
            <a:r>
              <a:rPr lang="en-US" dirty="0"/>
              <a:t>Motivation</a:t>
            </a:r>
          </a:p>
        </p:txBody>
      </p:sp>
      <p:sp>
        <p:nvSpPr>
          <p:cNvPr id="3" name="Content Placeholder 2">
            <a:extLst>
              <a:ext uri="{FF2B5EF4-FFF2-40B4-BE49-F238E27FC236}">
                <a16:creationId xmlns:a16="http://schemas.microsoft.com/office/drawing/2014/main" id="{2B0F1D12-D575-4707-8CE0-162C45C44827}"/>
              </a:ext>
            </a:extLst>
          </p:cNvPr>
          <p:cNvSpPr>
            <a:spLocks noGrp="1"/>
          </p:cNvSpPr>
          <p:nvPr>
            <p:ph idx="1"/>
          </p:nvPr>
        </p:nvSpPr>
        <p:spPr>
          <a:xfrm>
            <a:off x="457200" y="1788266"/>
            <a:ext cx="11023598" cy="3558434"/>
          </a:xfrm>
        </p:spPr>
        <p:txBody>
          <a:bodyPr/>
          <a:lstStyle/>
          <a:p>
            <a:endParaRPr lang="en-US" dirty="0"/>
          </a:p>
          <a:p>
            <a:pPr marL="0" indent="0">
              <a:buNone/>
            </a:pPr>
            <a:endParaRPr lang="en-US" dirty="0"/>
          </a:p>
        </p:txBody>
      </p:sp>
      <p:sp>
        <p:nvSpPr>
          <p:cNvPr id="4" name="TextBox 3">
            <a:extLst>
              <a:ext uri="{FF2B5EF4-FFF2-40B4-BE49-F238E27FC236}">
                <a16:creationId xmlns:a16="http://schemas.microsoft.com/office/drawing/2014/main" id="{12E71063-46A5-4F4B-8398-60E36D5502D9}"/>
              </a:ext>
            </a:extLst>
          </p:cNvPr>
          <p:cNvSpPr txBox="1"/>
          <p:nvPr/>
        </p:nvSpPr>
        <p:spPr>
          <a:xfrm>
            <a:off x="657922" y="1511300"/>
            <a:ext cx="10738624" cy="4031873"/>
          </a:xfrm>
          <a:prstGeom prst="rect">
            <a:avLst/>
          </a:prstGeom>
          <a:noFill/>
        </p:spPr>
        <p:txBody>
          <a:bodyPr wrap="square" rtlCol="0">
            <a:spAutoFit/>
          </a:bodyPr>
          <a:lstStyle/>
          <a:p>
            <a:pPr marL="285750" indent="-285750">
              <a:buFont typeface="Arial" panose="020B0604020202020204" pitchFamily="34" charset="0"/>
              <a:buChar char="•"/>
            </a:pPr>
            <a:r>
              <a:rPr lang="en-US" sz="3200" dirty="0"/>
              <a:t>Describe the change from “belt” supergroup rocks deposited in intra continental basins in the Precambrian, to miogeoclinal rocks deposited at the continent margins in the late Precambrian to Cambrian </a:t>
            </a:r>
          </a:p>
          <a:p>
            <a:pPr marL="285750" indent="-285750">
              <a:buFont typeface="Arial" panose="020B0604020202020204" pitchFamily="34" charset="0"/>
              <a:buChar char="•"/>
            </a:pPr>
            <a:endParaRPr lang="en-US" sz="3200" dirty="0"/>
          </a:p>
          <a:p>
            <a:endParaRPr lang="en-US" sz="3200" dirty="0"/>
          </a:p>
          <a:p>
            <a:pPr marL="285750" indent="-285750">
              <a:buFont typeface="Arial" panose="020B0604020202020204" pitchFamily="34" charset="0"/>
              <a:buChar char="•"/>
            </a:pPr>
            <a:r>
              <a:rPr lang="en-US" sz="3200" dirty="0"/>
              <a:t>Understand how plate tectonics can be attributed to this change</a:t>
            </a:r>
          </a:p>
        </p:txBody>
      </p:sp>
    </p:spTree>
    <p:extLst>
      <p:ext uri="{BB962C8B-B14F-4D97-AF65-F5344CB8AC3E}">
        <p14:creationId xmlns:p14="http://schemas.microsoft.com/office/powerpoint/2010/main" val="392250694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D617A8F1-7D10-48DF-AD9F-04AB1B261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Content Placeholder 4">
            <a:extLst>
              <a:ext uri="{FF2B5EF4-FFF2-40B4-BE49-F238E27FC236}">
                <a16:creationId xmlns:a16="http://schemas.microsoft.com/office/drawing/2014/main" id="{37AA9AC4-BE3D-4040-9CF6-B7D85917888A}"/>
              </a:ext>
            </a:extLst>
          </p:cNvPr>
          <p:cNvSpPr>
            <a:spLocks noGrp="1"/>
          </p:cNvSpPr>
          <p:nvPr>
            <p:ph idx="1"/>
          </p:nvPr>
        </p:nvSpPr>
        <p:spPr>
          <a:xfrm>
            <a:off x="5181600" y="2394305"/>
            <a:ext cx="6248398" cy="2931932"/>
          </a:xfrm>
        </p:spPr>
        <p:txBody>
          <a:bodyPr>
            <a:normAutofit/>
          </a:bodyPr>
          <a:lstStyle/>
          <a:p>
            <a:endParaRPr lang="en-US">
              <a:solidFill>
                <a:schemeClr val="tx2"/>
              </a:solidFill>
            </a:endParaRPr>
          </a:p>
          <a:p>
            <a:endParaRPr lang="en-US" dirty="0">
              <a:solidFill>
                <a:schemeClr val="tx2"/>
              </a:solidFill>
            </a:endParaRPr>
          </a:p>
        </p:txBody>
      </p:sp>
      <p:sp>
        <p:nvSpPr>
          <p:cNvPr id="18" name="Freeform 6">
            <a:extLst>
              <a:ext uri="{FF2B5EF4-FFF2-40B4-BE49-F238E27FC236}">
                <a16:creationId xmlns:a16="http://schemas.microsoft.com/office/drawing/2014/main" id="{A0A8D2D9-6EB6-4B53-B77C-3B07A2BC3C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1">
              <a:lumMod val="85000"/>
              <a:lumOff val="15000"/>
            </a:schemeClr>
          </a:solidFill>
          <a:ln w="0">
            <a:noFill/>
            <a:prstDash val="solid"/>
            <a:round/>
            <a:headEnd/>
            <a:tailEnd/>
          </a:ln>
        </p:spPr>
      </p:sp>
      <p:cxnSp>
        <p:nvCxnSpPr>
          <p:cNvPr id="20" name="Straight Connector 19">
            <a:extLst>
              <a:ext uri="{FF2B5EF4-FFF2-40B4-BE49-F238E27FC236}">
                <a16:creationId xmlns:a16="http://schemas.microsoft.com/office/drawing/2014/main" id="{E388D78C-8BD3-45E2-A562-101603FF5C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81600" y="6199730"/>
            <a:ext cx="70104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itle 5">
            <a:extLst>
              <a:ext uri="{FF2B5EF4-FFF2-40B4-BE49-F238E27FC236}">
                <a16:creationId xmlns:a16="http://schemas.microsoft.com/office/drawing/2014/main" id="{510D0347-56FD-468A-9499-8A028F987EBC}"/>
              </a:ext>
            </a:extLst>
          </p:cNvPr>
          <p:cNvSpPr>
            <a:spLocks noGrp="1"/>
          </p:cNvSpPr>
          <p:nvPr>
            <p:ph type="title"/>
          </p:nvPr>
        </p:nvSpPr>
        <p:spPr>
          <a:xfrm>
            <a:off x="0" y="114708"/>
            <a:ext cx="5181600" cy="453991"/>
          </a:xfrm>
        </p:spPr>
        <p:txBody>
          <a:bodyPr>
            <a:normAutofit fontScale="90000"/>
          </a:bodyPr>
          <a:lstStyle/>
          <a:p>
            <a:r>
              <a:rPr lang="en-US" dirty="0"/>
              <a:t>Precambrian rocks</a:t>
            </a:r>
          </a:p>
        </p:txBody>
      </p:sp>
      <p:pic>
        <p:nvPicPr>
          <p:cNvPr id="3" name="Picture 2" descr="A picture containing text, map&#10;&#10;Description automatically generated">
            <a:extLst>
              <a:ext uri="{FF2B5EF4-FFF2-40B4-BE49-F238E27FC236}">
                <a16:creationId xmlns:a16="http://schemas.microsoft.com/office/drawing/2014/main" id="{C26541E4-CFFF-4619-A9CD-C2782A865D55}"/>
              </a:ext>
            </a:extLst>
          </p:cNvPr>
          <p:cNvPicPr>
            <a:picLocks noChangeAspect="1"/>
          </p:cNvPicPr>
          <p:nvPr/>
        </p:nvPicPr>
        <p:blipFill>
          <a:blip r:embed="rId4"/>
          <a:stretch>
            <a:fillRect/>
          </a:stretch>
        </p:blipFill>
        <p:spPr>
          <a:xfrm>
            <a:off x="5406802" y="-31053"/>
            <a:ext cx="6785198" cy="6889053"/>
          </a:xfrm>
          <a:prstGeom prst="rect">
            <a:avLst/>
          </a:prstGeom>
        </p:spPr>
      </p:pic>
      <p:sp>
        <p:nvSpPr>
          <p:cNvPr id="5" name="TextBox 4">
            <a:extLst>
              <a:ext uri="{FF2B5EF4-FFF2-40B4-BE49-F238E27FC236}">
                <a16:creationId xmlns:a16="http://schemas.microsoft.com/office/drawing/2014/main" id="{5AF37D83-10B2-49E7-9FDE-F6B27FC527FC}"/>
              </a:ext>
            </a:extLst>
          </p:cNvPr>
          <p:cNvSpPr txBox="1"/>
          <p:nvPr/>
        </p:nvSpPr>
        <p:spPr>
          <a:xfrm>
            <a:off x="289932" y="869795"/>
            <a:ext cx="4739268" cy="6186309"/>
          </a:xfrm>
          <a:prstGeom prst="rect">
            <a:avLst/>
          </a:prstGeom>
          <a:noFill/>
        </p:spPr>
        <p:txBody>
          <a:bodyPr wrap="square" rtlCol="0">
            <a:spAutoFit/>
          </a:bodyPr>
          <a:lstStyle/>
          <a:p>
            <a:pPr marL="285750" indent="-285750">
              <a:buFont typeface="Arial" panose="020B0604020202020204" pitchFamily="34" charset="0"/>
              <a:buChar char="•"/>
            </a:pPr>
            <a:r>
              <a:rPr lang="en-US" sz="2400" dirty="0"/>
              <a:t>1,700 to 850 Ma</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The two supergroups were deposited in fault bounded “</a:t>
            </a:r>
            <a:r>
              <a:rPr lang="en-US" sz="2400" dirty="0" err="1"/>
              <a:t>epicratonic</a:t>
            </a:r>
            <a:r>
              <a:rPr lang="en-US" sz="2400" dirty="0"/>
              <a:t>” basins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Each contain more than 15,000m of sediments and volcanic rocks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Other Precambrian rocks were deposited in shallower troughs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Two orogenic events are also represented with the </a:t>
            </a:r>
            <a:r>
              <a:rPr lang="en-US" sz="2400" dirty="0" err="1"/>
              <a:t>Elsonian</a:t>
            </a:r>
            <a:r>
              <a:rPr lang="en-US" sz="2400" dirty="0"/>
              <a:t> event, and the Grenville orogeny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mc:AlternateContent xmlns:mc="http://schemas.openxmlformats.org/markup-compatibility/2006">
        <mc:Choice xmlns:p14="http://schemas.microsoft.com/office/powerpoint/2010/main" Requires="p14">
          <p:contentPart p14:bwMode="auto" r:id="rId5">
            <p14:nvContentPartPr>
              <p14:cNvPr id="6" name="Ink 5">
                <a:extLst>
                  <a:ext uri="{FF2B5EF4-FFF2-40B4-BE49-F238E27FC236}">
                    <a16:creationId xmlns:a16="http://schemas.microsoft.com/office/drawing/2014/main" id="{2DD8C5F7-5827-4C4E-9605-3265BC9F25B6}"/>
                  </a:ext>
                </a:extLst>
              </p14:cNvPr>
              <p14:cNvContentPartPr/>
              <p14:nvPr/>
            </p14:nvContentPartPr>
            <p14:xfrm>
              <a:off x="7560378" y="3945714"/>
              <a:ext cx="635760" cy="594360"/>
            </p14:xfrm>
          </p:contentPart>
        </mc:Choice>
        <mc:Fallback>
          <p:pic>
            <p:nvPicPr>
              <p:cNvPr id="6" name="Ink 5">
                <a:extLst>
                  <a:ext uri="{FF2B5EF4-FFF2-40B4-BE49-F238E27FC236}">
                    <a16:creationId xmlns:a16="http://schemas.microsoft.com/office/drawing/2014/main" id="{2DD8C5F7-5827-4C4E-9605-3265BC9F25B6}"/>
                  </a:ext>
                </a:extLst>
              </p:cNvPr>
              <p:cNvPicPr/>
              <p:nvPr/>
            </p:nvPicPr>
            <p:blipFill>
              <a:blip r:embed="rId6"/>
              <a:stretch>
                <a:fillRect/>
              </a:stretch>
            </p:blipFill>
            <p:spPr>
              <a:xfrm>
                <a:off x="7542378" y="3927714"/>
                <a:ext cx="671400" cy="63000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7" name="Ink 6">
                <a:extLst>
                  <a:ext uri="{FF2B5EF4-FFF2-40B4-BE49-F238E27FC236}">
                    <a16:creationId xmlns:a16="http://schemas.microsoft.com/office/drawing/2014/main" id="{1A2FAE7E-18A6-4B55-A8B5-B0748D25C38D}"/>
                  </a:ext>
                </a:extLst>
              </p14:cNvPr>
              <p14:cNvContentPartPr/>
              <p14:nvPr/>
            </p14:nvContentPartPr>
            <p14:xfrm>
              <a:off x="9013698" y="4146594"/>
              <a:ext cx="1002600" cy="1238400"/>
            </p14:xfrm>
          </p:contentPart>
        </mc:Choice>
        <mc:Fallback>
          <p:pic>
            <p:nvPicPr>
              <p:cNvPr id="7" name="Ink 6">
                <a:extLst>
                  <a:ext uri="{FF2B5EF4-FFF2-40B4-BE49-F238E27FC236}">
                    <a16:creationId xmlns:a16="http://schemas.microsoft.com/office/drawing/2014/main" id="{1A2FAE7E-18A6-4B55-A8B5-B0748D25C38D}"/>
                  </a:ext>
                </a:extLst>
              </p:cNvPr>
              <p:cNvPicPr/>
              <p:nvPr/>
            </p:nvPicPr>
            <p:blipFill>
              <a:blip r:embed="rId8"/>
              <a:stretch>
                <a:fillRect/>
              </a:stretch>
            </p:blipFill>
            <p:spPr>
              <a:xfrm>
                <a:off x="8995698" y="4128594"/>
                <a:ext cx="1038240" cy="127404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22" name="Ink 21">
                <a:extLst>
                  <a:ext uri="{FF2B5EF4-FFF2-40B4-BE49-F238E27FC236}">
                    <a16:creationId xmlns:a16="http://schemas.microsoft.com/office/drawing/2014/main" id="{61CE60D1-D91C-4147-BD14-035438452293}"/>
                  </a:ext>
                </a:extLst>
              </p14:cNvPr>
              <p14:cNvContentPartPr/>
              <p14:nvPr/>
            </p14:nvContentPartPr>
            <p14:xfrm>
              <a:off x="7952378" y="5116731"/>
              <a:ext cx="360" cy="360"/>
            </p14:xfrm>
          </p:contentPart>
        </mc:Choice>
        <mc:Fallback>
          <p:pic>
            <p:nvPicPr>
              <p:cNvPr id="22" name="Ink 21">
                <a:extLst>
                  <a:ext uri="{FF2B5EF4-FFF2-40B4-BE49-F238E27FC236}">
                    <a16:creationId xmlns:a16="http://schemas.microsoft.com/office/drawing/2014/main" id="{61CE60D1-D91C-4147-BD14-035438452293}"/>
                  </a:ext>
                </a:extLst>
              </p:cNvPr>
              <p:cNvPicPr/>
              <p:nvPr/>
            </p:nvPicPr>
            <p:blipFill>
              <a:blip r:embed="rId10"/>
              <a:stretch>
                <a:fillRect/>
              </a:stretch>
            </p:blipFill>
            <p:spPr>
              <a:xfrm>
                <a:off x="7889378" y="5054091"/>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23" name="Ink 22">
                <a:extLst>
                  <a:ext uri="{FF2B5EF4-FFF2-40B4-BE49-F238E27FC236}">
                    <a16:creationId xmlns:a16="http://schemas.microsoft.com/office/drawing/2014/main" id="{419650E7-1B75-495B-A137-C0A8DC0D9FE7}"/>
                  </a:ext>
                </a:extLst>
              </p14:cNvPr>
              <p14:cNvContentPartPr/>
              <p14:nvPr/>
            </p14:nvContentPartPr>
            <p14:xfrm>
              <a:off x="8959298" y="4940691"/>
              <a:ext cx="360" cy="360"/>
            </p14:xfrm>
          </p:contentPart>
        </mc:Choice>
        <mc:Fallback>
          <p:pic>
            <p:nvPicPr>
              <p:cNvPr id="23" name="Ink 22">
                <a:extLst>
                  <a:ext uri="{FF2B5EF4-FFF2-40B4-BE49-F238E27FC236}">
                    <a16:creationId xmlns:a16="http://schemas.microsoft.com/office/drawing/2014/main" id="{419650E7-1B75-495B-A137-C0A8DC0D9FE7}"/>
                  </a:ext>
                </a:extLst>
              </p:cNvPr>
              <p:cNvPicPr/>
              <p:nvPr/>
            </p:nvPicPr>
            <p:blipFill>
              <a:blip r:embed="rId10"/>
              <a:stretch>
                <a:fillRect/>
              </a:stretch>
            </p:blipFill>
            <p:spPr>
              <a:xfrm>
                <a:off x="8896658" y="4878051"/>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24" name="Ink 23">
                <a:extLst>
                  <a:ext uri="{FF2B5EF4-FFF2-40B4-BE49-F238E27FC236}">
                    <a16:creationId xmlns:a16="http://schemas.microsoft.com/office/drawing/2014/main" id="{C4BF2818-D6E9-48D8-8AE9-1A073DF05F1C}"/>
                  </a:ext>
                </a:extLst>
              </p14:cNvPr>
              <p14:cNvContentPartPr/>
              <p14:nvPr/>
            </p14:nvContentPartPr>
            <p14:xfrm>
              <a:off x="7665818" y="5531811"/>
              <a:ext cx="360" cy="360"/>
            </p14:xfrm>
          </p:contentPart>
        </mc:Choice>
        <mc:Fallback>
          <p:pic>
            <p:nvPicPr>
              <p:cNvPr id="24" name="Ink 23">
                <a:extLst>
                  <a:ext uri="{FF2B5EF4-FFF2-40B4-BE49-F238E27FC236}">
                    <a16:creationId xmlns:a16="http://schemas.microsoft.com/office/drawing/2014/main" id="{C4BF2818-D6E9-48D8-8AE9-1A073DF05F1C}"/>
                  </a:ext>
                </a:extLst>
              </p:cNvPr>
              <p:cNvPicPr/>
              <p:nvPr/>
            </p:nvPicPr>
            <p:blipFill>
              <a:blip r:embed="rId10"/>
              <a:stretch>
                <a:fillRect/>
              </a:stretch>
            </p:blipFill>
            <p:spPr>
              <a:xfrm>
                <a:off x="7603178" y="5469171"/>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26" name="Ink 25">
                <a:extLst>
                  <a:ext uri="{FF2B5EF4-FFF2-40B4-BE49-F238E27FC236}">
                    <a16:creationId xmlns:a16="http://schemas.microsoft.com/office/drawing/2014/main" id="{A88D0D67-AAB2-4DCC-BACA-BC1439535BB3}"/>
                  </a:ext>
                </a:extLst>
              </p14:cNvPr>
              <p14:cNvContentPartPr/>
              <p14:nvPr/>
            </p14:nvContentPartPr>
            <p14:xfrm>
              <a:off x="7647458" y="5892171"/>
              <a:ext cx="360" cy="360"/>
            </p14:xfrm>
          </p:contentPart>
        </mc:Choice>
        <mc:Fallback>
          <p:pic>
            <p:nvPicPr>
              <p:cNvPr id="26" name="Ink 25">
                <a:extLst>
                  <a:ext uri="{FF2B5EF4-FFF2-40B4-BE49-F238E27FC236}">
                    <a16:creationId xmlns:a16="http://schemas.microsoft.com/office/drawing/2014/main" id="{A88D0D67-AAB2-4DCC-BACA-BC1439535BB3}"/>
                  </a:ext>
                </a:extLst>
              </p:cNvPr>
              <p:cNvPicPr/>
              <p:nvPr/>
            </p:nvPicPr>
            <p:blipFill>
              <a:blip r:embed="rId10"/>
              <a:stretch>
                <a:fillRect/>
              </a:stretch>
            </p:blipFill>
            <p:spPr>
              <a:xfrm>
                <a:off x="7584818" y="5829531"/>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27" name="Ink 26">
                <a:extLst>
                  <a:ext uri="{FF2B5EF4-FFF2-40B4-BE49-F238E27FC236}">
                    <a16:creationId xmlns:a16="http://schemas.microsoft.com/office/drawing/2014/main" id="{1DC25DA8-57BE-418D-85A3-595C8EAEDFC9}"/>
                  </a:ext>
                </a:extLst>
              </p14:cNvPr>
              <p14:cNvContentPartPr/>
              <p14:nvPr/>
            </p14:nvContentPartPr>
            <p14:xfrm>
              <a:off x="7176218" y="5467731"/>
              <a:ext cx="360" cy="360"/>
            </p14:xfrm>
          </p:contentPart>
        </mc:Choice>
        <mc:Fallback>
          <p:pic>
            <p:nvPicPr>
              <p:cNvPr id="27" name="Ink 26">
                <a:extLst>
                  <a:ext uri="{FF2B5EF4-FFF2-40B4-BE49-F238E27FC236}">
                    <a16:creationId xmlns:a16="http://schemas.microsoft.com/office/drawing/2014/main" id="{1DC25DA8-57BE-418D-85A3-595C8EAEDFC9}"/>
                  </a:ext>
                </a:extLst>
              </p:cNvPr>
              <p:cNvPicPr/>
              <p:nvPr/>
            </p:nvPicPr>
            <p:blipFill>
              <a:blip r:embed="rId10"/>
              <a:stretch>
                <a:fillRect/>
              </a:stretch>
            </p:blipFill>
            <p:spPr>
              <a:xfrm>
                <a:off x="7113578" y="5404731"/>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28" name="Ink 27">
                <a:extLst>
                  <a:ext uri="{FF2B5EF4-FFF2-40B4-BE49-F238E27FC236}">
                    <a16:creationId xmlns:a16="http://schemas.microsoft.com/office/drawing/2014/main" id="{4CE11B49-123C-4E65-A541-8DC2CC34BFAA}"/>
                  </a:ext>
                </a:extLst>
              </p14:cNvPr>
              <p14:cNvContentPartPr/>
              <p14:nvPr/>
            </p14:nvContentPartPr>
            <p14:xfrm>
              <a:off x="8598938" y="3241491"/>
              <a:ext cx="360" cy="360"/>
            </p14:xfrm>
          </p:contentPart>
        </mc:Choice>
        <mc:Fallback>
          <p:pic>
            <p:nvPicPr>
              <p:cNvPr id="28" name="Ink 27">
                <a:extLst>
                  <a:ext uri="{FF2B5EF4-FFF2-40B4-BE49-F238E27FC236}">
                    <a16:creationId xmlns:a16="http://schemas.microsoft.com/office/drawing/2014/main" id="{4CE11B49-123C-4E65-A541-8DC2CC34BFAA}"/>
                  </a:ext>
                </a:extLst>
              </p:cNvPr>
              <p:cNvPicPr/>
              <p:nvPr/>
            </p:nvPicPr>
            <p:blipFill>
              <a:blip r:embed="rId10"/>
              <a:stretch>
                <a:fillRect/>
              </a:stretch>
            </p:blipFill>
            <p:spPr>
              <a:xfrm>
                <a:off x="8536298" y="3178851"/>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29" name="Ink 28">
                <a:extLst>
                  <a:ext uri="{FF2B5EF4-FFF2-40B4-BE49-F238E27FC236}">
                    <a16:creationId xmlns:a16="http://schemas.microsoft.com/office/drawing/2014/main" id="{D2F765F5-104F-4F85-A07A-F8308DC7D2AD}"/>
                  </a:ext>
                </a:extLst>
              </p14:cNvPr>
              <p14:cNvContentPartPr/>
              <p14:nvPr/>
            </p14:nvContentPartPr>
            <p14:xfrm>
              <a:off x="8903858" y="2632011"/>
              <a:ext cx="360" cy="360"/>
            </p14:xfrm>
          </p:contentPart>
        </mc:Choice>
        <mc:Fallback>
          <p:pic>
            <p:nvPicPr>
              <p:cNvPr id="29" name="Ink 28">
                <a:extLst>
                  <a:ext uri="{FF2B5EF4-FFF2-40B4-BE49-F238E27FC236}">
                    <a16:creationId xmlns:a16="http://schemas.microsoft.com/office/drawing/2014/main" id="{D2F765F5-104F-4F85-A07A-F8308DC7D2AD}"/>
                  </a:ext>
                </a:extLst>
              </p:cNvPr>
              <p:cNvPicPr/>
              <p:nvPr/>
            </p:nvPicPr>
            <p:blipFill>
              <a:blip r:embed="rId10"/>
              <a:stretch>
                <a:fillRect/>
              </a:stretch>
            </p:blipFill>
            <p:spPr>
              <a:xfrm>
                <a:off x="8840858" y="2569371"/>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30" name="Ink 29">
                <a:extLst>
                  <a:ext uri="{FF2B5EF4-FFF2-40B4-BE49-F238E27FC236}">
                    <a16:creationId xmlns:a16="http://schemas.microsoft.com/office/drawing/2014/main" id="{52B80DFD-A82F-4050-B9E1-D304FE063AC6}"/>
                  </a:ext>
                </a:extLst>
              </p14:cNvPr>
              <p14:cNvContentPartPr/>
              <p14:nvPr/>
            </p14:nvContentPartPr>
            <p14:xfrm>
              <a:off x="9180698" y="2724171"/>
              <a:ext cx="360" cy="360"/>
            </p14:xfrm>
          </p:contentPart>
        </mc:Choice>
        <mc:Fallback>
          <p:pic>
            <p:nvPicPr>
              <p:cNvPr id="30" name="Ink 29">
                <a:extLst>
                  <a:ext uri="{FF2B5EF4-FFF2-40B4-BE49-F238E27FC236}">
                    <a16:creationId xmlns:a16="http://schemas.microsoft.com/office/drawing/2014/main" id="{52B80DFD-A82F-4050-B9E1-D304FE063AC6}"/>
                  </a:ext>
                </a:extLst>
              </p:cNvPr>
              <p:cNvPicPr/>
              <p:nvPr/>
            </p:nvPicPr>
            <p:blipFill>
              <a:blip r:embed="rId10"/>
              <a:stretch>
                <a:fillRect/>
              </a:stretch>
            </p:blipFill>
            <p:spPr>
              <a:xfrm>
                <a:off x="9118058" y="2661531"/>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31" name="Ink 30">
                <a:extLst>
                  <a:ext uri="{FF2B5EF4-FFF2-40B4-BE49-F238E27FC236}">
                    <a16:creationId xmlns:a16="http://schemas.microsoft.com/office/drawing/2014/main" id="{C0D81F3F-7F17-4372-8F63-7385E80A0647}"/>
                  </a:ext>
                </a:extLst>
              </p14:cNvPr>
              <p14:cNvContentPartPr/>
              <p14:nvPr/>
            </p14:nvContentPartPr>
            <p14:xfrm>
              <a:off x="7767698" y="2234571"/>
              <a:ext cx="360" cy="360"/>
            </p14:xfrm>
          </p:contentPart>
        </mc:Choice>
        <mc:Fallback>
          <p:pic>
            <p:nvPicPr>
              <p:cNvPr id="31" name="Ink 30">
                <a:extLst>
                  <a:ext uri="{FF2B5EF4-FFF2-40B4-BE49-F238E27FC236}">
                    <a16:creationId xmlns:a16="http://schemas.microsoft.com/office/drawing/2014/main" id="{C0D81F3F-7F17-4372-8F63-7385E80A0647}"/>
                  </a:ext>
                </a:extLst>
              </p:cNvPr>
              <p:cNvPicPr/>
              <p:nvPr/>
            </p:nvPicPr>
            <p:blipFill>
              <a:blip r:embed="rId10"/>
              <a:stretch>
                <a:fillRect/>
              </a:stretch>
            </p:blipFill>
            <p:spPr>
              <a:xfrm>
                <a:off x="7704698" y="2171931"/>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32" name="Ink 31">
                <a:extLst>
                  <a:ext uri="{FF2B5EF4-FFF2-40B4-BE49-F238E27FC236}">
                    <a16:creationId xmlns:a16="http://schemas.microsoft.com/office/drawing/2014/main" id="{08026B03-B400-45BF-9CA8-956EB4D25095}"/>
                  </a:ext>
                </a:extLst>
              </p14:cNvPr>
              <p14:cNvContentPartPr/>
              <p14:nvPr/>
            </p14:nvContentPartPr>
            <p14:xfrm>
              <a:off x="7490498" y="1985451"/>
              <a:ext cx="360" cy="360"/>
            </p14:xfrm>
          </p:contentPart>
        </mc:Choice>
        <mc:Fallback>
          <p:pic>
            <p:nvPicPr>
              <p:cNvPr id="32" name="Ink 31">
                <a:extLst>
                  <a:ext uri="{FF2B5EF4-FFF2-40B4-BE49-F238E27FC236}">
                    <a16:creationId xmlns:a16="http://schemas.microsoft.com/office/drawing/2014/main" id="{08026B03-B400-45BF-9CA8-956EB4D25095}"/>
                  </a:ext>
                </a:extLst>
              </p:cNvPr>
              <p:cNvPicPr/>
              <p:nvPr/>
            </p:nvPicPr>
            <p:blipFill>
              <a:blip r:embed="rId10"/>
              <a:stretch>
                <a:fillRect/>
              </a:stretch>
            </p:blipFill>
            <p:spPr>
              <a:xfrm>
                <a:off x="7427858" y="1922451"/>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33" name="Ink 32">
                <a:extLst>
                  <a:ext uri="{FF2B5EF4-FFF2-40B4-BE49-F238E27FC236}">
                    <a16:creationId xmlns:a16="http://schemas.microsoft.com/office/drawing/2014/main" id="{FAD2300B-FB97-4D48-89D4-75C38E23C073}"/>
                  </a:ext>
                </a:extLst>
              </p14:cNvPr>
              <p14:cNvContentPartPr/>
              <p14:nvPr/>
            </p14:nvContentPartPr>
            <p14:xfrm>
              <a:off x="8340458" y="2160771"/>
              <a:ext cx="360" cy="360"/>
            </p14:xfrm>
          </p:contentPart>
        </mc:Choice>
        <mc:Fallback>
          <p:pic>
            <p:nvPicPr>
              <p:cNvPr id="33" name="Ink 32">
                <a:extLst>
                  <a:ext uri="{FF2B5EF4-FFF2-40B4-BE49-F238E27FC236}">
                    <a16:creationId xmlns:a16="http://schemas.microsoft.com/office/drawing/2014/main" id="{FAD2300B-FB97-4D48-89D4-75C38E23C073}"/>
                  </a:ext>
                </a:extLst>
              </p:cNvPr>
              <p:cNvPicPr/>
              <p:nvPr/>
            </p:nvPicPr>
            <p:blipFill>
              <a:blip r:embed="rId10"/>
              <a:stretch>
                <a:fillRect/>
              </a:stretch>
            </p:blipFill>
            <p:spPr>
              <a:xfrm>
                <a:off x="8277458" y="2098131"/>
                <a:ext cx="126000" cy="126000"/>
              </a:xfrm>
              <a:prstGeom prst="rect">
                <a:avLst/>
              </a:prstGeom>
            </p:spPr>
          </p:pic>
        </mc:Fallback>
      </mc:AlternateContent>
      <p:grpSp>
        <p:nvGrpSpPr>
          <p:cNvPr id="38" name="Group 37">
            <a:extLst>
              <a:ext uri="{FF2B5EF4-FFF2-40B4-BE49-F238E27FC236}">
                <a16:creationId xmlns:a16="http://schemas.microsoft.com/office/drawing/2014/main" id="{83D5DF55-E5D9-4A6C-B99B-8496EF4CA188}"/>
              </a:ext>
            </a:extLst>
          </p:cNvPr>
          <p:cNvGrpSpPr/>
          <p:nvPr/>
        </p:nvGrpSpPr>
        <p:grpSpPr>
          <a:xfrm>
            <a:off x="5855257" y="4333794"/>
            <a:ext cx="455040" cy="206280"/>
            <a:chOff x="5872183" y="4343028"/>
            <a:chExt cx="455040" cy="206280"/>
          </a:xfrm>
        </p:grpSpPr>
        <mc:AlternateContent xmlns:mc="http://schemas.openxmlformats.org/markup-compatibility/2006">
          <mc:Choice xmlns:p14="http://schemas.microsoft.com/office/powerpoint/2010/main" Requires="p14">
            <p:contentPart p14:bwMode="auto" r:id="rId21">
              <p14:nvContentPartPr>
                <p14:cNvPr id="34" name="Ink 33">
                  <a:extLst>
                    <a:ext uri="{FF2B5EF4-FFF2-40B4-BE49-F238E27FC236}">
                      <a16:creationId xmlns:a16="http://schemas.microsoft.com/office/drawing/2014/main" id="{F1FBEDC3-46FD-458C-ACE1-E661E5CBE892}"/>
                    </a:ext>
                  </a:extLst>
                </p14:cNvPr>
                <p14:cNvContentPartPr/>
                <p14:nvPr/>
              </p14:nvContentPartPr>
              <p14:xfrm>
                <a:off x="5872183" y="4343028"/>
                <a:ext cx="185400" cy="206280"/>
              </p14:xfrm>
            </p:contentPart>
          </mc:Choice>
          <mc:Fallback>
            <p:pic>
              <p:nvPicPr>
                <p:cNvPr id="34" name="Ink 33">
                  <a:extLst>
                    <a:ext uri="{FF2B5EF4-FFF2-40B4-BE49-F238E27FC236}">
                      <a16:creationId xmlns:a16="http://schemas.microsoft.com/office/drawing/2014/main" id="{F1FBEDC3-46FD-458C-ACE1-E661E5CBE892}"/>
                    </a:ext>
                  </a:extLst>
                </p:cNvPr>
                <p:cNvPicPr/>
                <p:nvPr/>
              </p:nvPicPr>
              <p:blipFill>
                <a:blip r:embed="rId22"/>
                <a:stretch>
                  <a:fillRect/>
                </a:stretch>
              </p:blipFill>
              <p:spPr>
                <a:xfrm>
                  <a:off x="5854543" y="4325028"/>
                  <a:ext cx="221040" cy="24192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35" name="Ink 34">
                  <a:extLst>
                    <a:ext uri="{FF2B5EF4-FFF2-40B4-BE49-F238E27FC236}">
                      <a16:creationId xmlns:a16="http://schemas.microsoft.com/office/drawing/2014/main" id="{7EE8E5EF-317C-42ED-86A3-FEE50BF6F32D}"/>
                    </a:ext>
                  </a:extLst>
                </p14:cNvPr>
                <p14:cNvContentPartPr/>
                <p14:nvPr/>
              </p14:nvContentPartPr>
              <p14:xfrm>
                <a:off x="6045703" y="4343028"/>
                <a:ext cx="153360" cy="154800"/>
              </p14:xfrm>
            </p:contentPart>
          </mc:Choice>
          <mc:Fallback>
            <p:pic>
              <p:nvPicPr>
                <p:cNvPr id="35" name="Ink 34">
                  <a:extLst>
                    <a:ext uri="{FF2B5EF4-FFF2-40B4-BE49-F238E27FC236}">
                      <a16:creationId xmlns:a16="http://schemas.microsoft.com/office/drawing/2014/main" id="{7EE8E5EF-317C-42ED-86A3-FEE50BF6F32D}"/>
                    </a:ext>
                  </a:extLst>
                </p:cNvPr>
                <p:cNvPicPr/>
                <p:nvPr/>
              </p:nvPicPr>
              <p:blipFill>
                <a:blip r:embed="rId24"/>
                <a:stretch>
                  <a:fillRect/>
                </a:stretch>
              </p:blipFill>
              <p:spPr>
                <a:xfrm>
                  <a:off x="6028063" y="4325028"/>
                  <a:ext cx="189000" cy="19044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37" name="Ink 36">
                  <a:extLst>
                    <a:ext uri="{FF2B5EF4-FFF2-40B4-BE49-F238E27FC236}">
                      <a16:creationId xmlns:a16="http://schemas.microsoft.com/office/drawing/2014/main" id="{F159FB04-8825-424F-981A-84D4093F98FA}"/>
                    </a:ext>
                  </a:extLst>
                </p14:cNvPr>
                <p14:cNvContentPartPr/>
                <p14:nvPr/>
              </p14:nvContentPartPr>
              <p14:xfrm>
                <a:off x="6227143" y="4343028"/>
                <a:ext cx="100080" cy="114840"/>
              </p14:xfrm>
            </p:contentPart>
          </mc:Choice>
          <mc:Fallback>
            <p:pic>
              <p:nvPicPr>
                <p:cNvPr id="37" name="Ink 36">
                  <a:extLst>
                    <a:ext uri="{FF2B5EF4-FFF2-40B4-BE49-F238E27FC236}">
                      <a16:creationId xmlns:a16="http://schemas.microsoft.com/office/drawing/2014/main" id="{F159FB04-8825-424F-981A-84D4093F98FA}"/>
                    </a:ext>
                  </a:extLst>
                </p:cNvPr>
                <p:cNvPicPr/>
                <p:nvPr/>
              </p:nvPicPr>
              <p:blipFill>
                <a:blip r:embed="rId26"/>
                <a:stretch>
                  <a:fillRect/>
                </a:stretch>
              </p:blipFill>
              <p:spPr>
                <a:xfrm>
                  <a:off x="6209503" y="4325028"/>
                  <a:ext cx="135720" cy="150480"/>
                </a:xfrm>
                <a:prstGeom prst="rect">
                  <a:avLst/>
                </a:prstGeom>
              </p:spPr>
            </p:pic>
          </mc:Fallback>
        </mc:AlternateContent>
      </p:grpSp>
      <p:grpSp>
        <p:nvGrpSpPr>
          <p:cNvPr id="48" name="Group 47">
            <a:extLst>
              <a:ext uri="{FF2B5EF4-FFF2-40B4-BE49-F238E27FC236}">
                <a16:creationId xmlns:a16="http://schemas.microsoft.com/office/drawing/2014/main" id="{CC53050D-319A-44AB-AF45-C0476BE083CF}"/>
              </a:ext>
            </a:extLst>
          </p:cNvPr>
          <p:cNvGrpSpPr/>
          <p:nvPr/>
        </p:nvGrpSpPr>
        <p:grpSpPr>
          <a:xfrm>
            <a:off x="7330543" y="4800228"/>
            <a:ext cx="2715120" cy="1320840"/>
            <a:chOff x="7330543" y="4800228"/>
            <a:chExt cx="2715120" cy="1320840"/>
          </a:xfrm>
        </p:grpSpPr>
        <mc:AlternateContent xmlns:mc="http://schemas.openxmlformats.org/markup-compatibility/2006">
          <mc:Choice xmlns:p14="http://schemas.microsoft.com/office/powerpoint/2010/main" Requires="p14">
            <p:contentPart p14:bwMode="auto" r:id="rId27">
              <p14:nvContentPartPr>
                <p14:cNvPr id="39" name="Ink 38">
                  <a:extLst>
                    <a:ext uri="{FF2B5EF4-FFF2-40B4-BE49-F238E27FC236}">
                      <a16:creationId xmlns:a16="http://schemas.microsoft.com/office/drawing/2014/main" id="{9B7524EF-0A96-4CE1-8497-D9E87241F9FC}"/>
                    </a:ext>
                  </a:extLst>
                </p14:cNvPr>
                <p14:cNvContentPartPr/>
                <p14:nvPr/>
              </p14:nvContentPartPr>
              <p14:xfrm>
                <a:off x="7330543" y="5375508"/>
                <a:ext cx="682200" cy="745560"/>
              </p14:xfrm>
            </p:contentPart>
          </mc:Choice>
          <mc:Fallback>
            <p:pic>
              <p:nvPicPr>
                <p:cNvPr id="39" name="Ink 38">
                  <a:extLst>
                    <a:ext uri="{FF2B5EF4-FFF2-40B4-BE49-F238E27FC236}">
                      <a16:creationId xmlns:a16="http://schemas.microsoft.com/office/drawing/2014/main" id="{9B7524EF-0A96-4CE1-8497-D9E87241F9FC}"/>
                    </a:ext>
                  </a:extLst>
                </p:cNvPr>
                <p:cNvPicPr/>
                <p:nvPr/>
              </p:nvPicPr>
              <p:blipFill>
                <a:blip r:embed="rId28"/>
                <a:stretch>
                  <a:fillRect/>
                </a:stretch>
              </p:blipFill>
              <p:spPr>
                <a:xfrm>
                  <a:off x="7312903" y="5357868"/>
                  <a:ext cx="717840" cy="78120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40" name="Ink 39">
                  <a:extLst>
                    <a:ext uri="{FF2B5EF4-FFF2-40B4-BE49-F238E27FC236}">
                      <a16:creationId xmlns:a16="http://schemas.microsoft.com/office/drawing/2014/main" id="{B4EA1359-974C-4199-B82B-52563FF5FCD4}"/>
                    </a:ext>
                  </a:extLst>
                </p14:cNvPr>
                <p14:cNvContentPartPr/>
                <p14:nvPr/>
              </p14:nvContentPartPr>
              <p14:xfrm>
                <a:off x="7637983" y="5249508"/>
                <a:ext cx="473760" cy="611280"/>
              </p14:xfrm>
            </p:contentPart>
          </mc:Choice>
          <mc:Fallback>
            <p:pic>
              <p:nvPicPr>
                <p:cNvPr id="40" name="Ink 39">
                  <a:extLst>
                    <a:ext uri="{FF2B5EF4-FFF2-40B4-BE49-F238E27FC236}">
                      <a16:creationId xmlns:a16="http://schemas.microsoft.com/office/drawing/2014/main" id="{B4EA1359-974C-4199-B82B-52563FF5FCD4}"/>
                    </a:ext>
                  </a:extLst>
                </p:cNvPr>
                <p:cNvPicPr/>
                <p:nvPr/>
              </p:nvPicPr>
              <p:blipFill>
                <a:blip r:embed="rId30"/>
                <a:stretch>
                  <a:fillRect/>
                </a:stretch>
              </p:blipFill>
              <p:spPr>
                <a:xfrm>
                  <a:off x="7620343" y="5231868"/>
                  <a:ext cx="509400" cy="64692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41" name="Ink 40">
                  <a:extLst>
                    <a:ext uri="{FF2B5EF4-FFF2-40B4-BE49-F238E27FC236}">
                      <a16:creationId xmlns:a16="http://schemas.microsoft.com/office/drawing/2014/main" id="{96CD04BB-82E0-4828-AA9C-4E260AC189C9}"/>
                    </a:ext>
                  </a:extLst>
                </p14:cNvPr>
                <p14:cNvContentPartPr/>
                <p14:nvPr/>
              </p14:nvContentPartPr>
              <p14:xfrm>
                <a:off x="7953703" y="5170668"/>
                <a:ext cx="341280" cy="454680"/>
              </p14:xfrm>
            </p:contentPart>
          </mc:Choice>
          <mc:Fallback>
            <p:pic>
              <p:nvPicPr>
                <p:cNvPr id="41" name="Ink 40">
                  <a:extLst>
                    <a:ext uri="{FF2B5EF4-FFF2-40B4-BE49-F238E27FC236}">
                      <a16:creationId xmlns:a16="http://schemas.microsoft.com/office/drawing/2014/main" id="{96CD04BB-82E0-4828-AA9C-4E260AC189C9}"/>
                    </a:ext>
                  </a:extLst>
                </p:cNvPr>
                <p:cNvPicPr/>
                <p:nvPr/>
              </p:nvPicPr>
              <p:blipFill>
                <a:blip r:embed="rId32"/>
                <a:stretch>
                  <a:fillRect/>
                </a:stretch>
              </p:blipFill>
              <p:spPr>
                <a:xfrm>
                  <a:off x="7935703" y="5152668"/>
                  <a:ext cx="376920" cy="49032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42" name="Ink 41">
                  <a:extLst>
                    <a:ext uri="{FF2B5EF4-FFF2-40B4-BE49-F238E27FC236}">
                      <a16:creationId xmlns:a16="http://schemas.microsoft.com/office/drawing/2014/main" id="{361CC4DB-21FC-4419-857A-B80A25DDF943}"/>
                    </a:ext>
                  </a:extLst>
                </p14:cNvPr>
                <p14:cNvContentPartPr/>
                <p14:nvPr/>
              </p14:nvContentPartPr>
              <p14:xfrm>
                <a:off x="8284903" y="5154828"/>
                <a:ext cx="648720" cy="715680"/>
              </p14:xfrm>
            </p:contentPart>
          </mc:Choice>
          <mc:Fallback>
            <p:pic>
              <p:nvPicPr>
                <p:cNvPr id="42" name="Ink 41">
                  <a:extLst>
                    <a:ext uri="{FF2B5EF4-FFF2-40B4-BE49-F238E27FC236}">
                      <a16:creationId xmlns:a16="http://schemas.microsoft.com/office/drawing/2014/main" id="{361CC4DB-21FC-4419-857A-B80A25DDF943}"/>
                    </a:ext>
                  </a:extLst>
                </p:cNvPr>
                <p:cNvPicPr/>
                <p:nvPr/>
              </p:nvPicPr>
              <p:blipFill>
                <a:blip r:embed="rId34"/>
                <a:stretch>
                  <a:fillRect/>
                </a:stretch>
              </p:blipFill>
              <p:spPr>
                <a:xfrm>
                  <a:off x="8266903" y="5137188"/>
                  <a:ext cx="684360" cy="75132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44" name="Ink 43">
                  <a:extLst>
                    <a:ext uri="{FF2B5EF4-FFF2-40B4-BE49-F238E27FC236}">
                      <a16:creationId xmlns:a16="http://schemas.microsoft.com/office/drawing/2014/main" id="{6F9CA8FF-1B18-46F8-951E-19DA8CE23589}"/>
                    </a:ext>
                  </a:extLst>
                </p14:cNvPr>
                <p14:cNvContentPartPr/>
                <p14:nvPr/>
              </p14:nvContentPartPr>
              <p14:xfrm>
                <a:off x="8710063" y="5020908"/>
                <a:ext cx="184320" cy="239040"/>
              </p14:xfrm>
            </p:contentPart>
          </mc:Choice>
          <mc:Fallback>
            <p:pic>
              <p:nvPicPr>
                <p:cNvPr id="44" name="Ink 43">
                  <a:extLst>
                    <a:ext uri="{FF2B5EF4-FFF2-40B4-BE49-F238E27FC236}">
                      <a16:creationId xmlns:a16="http://schemas.microsoft.com/office/drawing/2014/main" id="{6F9CA8FF-1B18-46F8-951E-19DA8CE23589}"/>
                    </a:ext>
                  </a:extLst>
                </p:cNvPr>
                <p:cNvPicPr/>
                <p:nvPr/>
              </p:nvPicPr>
              <p:blipFill>
                <a:blip r:embed="rId36"/>
                <a:stretch>
                  <a:fillRect/>
                </a:stretch>
              </p:blipFill>
              <p:spPr>
                <a:xfrm>
                  <a:off x="8692423" y="5002908"/>
                  <a:ext cx="219960" cy="27468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45" name="Ink 44">
                  <a:extLst>
                    <a:ext uri="{FF2B5EF4-FFF2-40B4-BE49-F238E27FC236}">
                      <a16:creationId xmlns:a16="http://schemas.microsoft.com/office/drawing/2014/main" id="{C12D33D4-CCD5-441F-A7FD-A5A7AF7C64A3}"/>
                    </a:ext>
                  </a:extLst>
                </p14:cNvPr>
                <p14:cNvContentPartPr/>
                <p14:nvPr/>
              </p14:nvContentPartPr>
              <p14:xfrm>
                <a:off x="9206863" y="5328348"/>
                <a:ext cx="581760" cy="678960"/>
              </p14:xfrm>
            </p:contentPart>
          </mc:Choice>
          <mc:Fallback>
            <p:pic>
              <p:nvPicPr>
                <p:cNvPr id="45" name="Ink 44">
                  <a:extLst>
                    <a:ext uri="{FF2B5EF4-FFF2-40B4-BE49-F238E27FC236}">
                      <a16:creationId xmlns:a16="http://schemas.microsoft.com/office/drawing/2014/main" id="{C12D33D4-CCD5-441F-A7FD-A5A7AF7C64A3}"/>
                    </a:ext>
                  </a:extLst>
                </p:cNvPr>
                <p:cNvPicPr/>
                <p:nvPr/>
              </p:nvPicPr>
              <p:blipFill>
                <a:blip r:embed="rId38"/>
                <a:stretch>
                  <a:fillRect/>
                </a:stretch>
              </p:blipFill>
              <p:spPr>
                <a:xfrm>
                  <a:off x="9188863" y="5310348"/>
                  <a:ext cx="617400" cy="71460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46" name="Ink 45">
                  <a:extLst>
                    <a:ext uri="{FF2B5EF4-FFF2-40B4-BE49-F238E27FC236}">
                      <a16:creationId xmlns:a16="http://schemas.microsoft.com/office/drawing/2014/main" id="{39732D49-CD53-4665-B8CE-62312137B230}"/>
                    </a:ext>
                  </a:extLst>
                </p14:cNvPr>
                <p14:cNvContentPartPr/>
                <p14:nvPr/>
              </p14:nvContentPartPr>
              <p14:xfrm>
                <a:off x="9482983" y="5194068"/>
                <a:ext cx="440640" cy="480960"/>
              </p14:xfrm>
            </p:contentPart>
          </mc:Choice>
          <mc:Fallback>
            <p:pic>
              <p:nvPicPr>
                <p:cNvPr id="46" name="Ink 45">
                  <a:extLst>
                    <a:ext uri="{FF2B5EF4-FFF2-40B4-BE49-F238E27FC236}">
                      <a16:creationId xmlns:a16="http://schemas.microsoft.com/office/drawing/2014/main" id="{39732D49-CD53-4665-B8CE-62312137B230}"/>
                    </a:ext>
                  </a:extLst>
                </p:cNvPr>
                <p:cNvPicPr/>
                <p:nvPr/>
              </p:nvPicPr>
              <p:blipFill>
                <a:blip r:embed="rId40"/>
                <a:stretch>
                  <a:fillRect/>
                </a:stretch>
              </p:blipFill>
              <p:spPr>
                <a:xfrm>
                  <a:off x="9464983" y="5176428"/>
                  <a:ext cx="476280" cy="51660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47" name="Ink 46">
                  <a:extLst>
                    <a:ext uri="{FF2B5EF4-FFF2-40B4-BE49-F238E27FC236}">
                      <a16:creationId xmlns:a16="http://schemas.microsoft.com/office/drawing/2014/main" id="{0B1CE758-81D8-4F9B-8436-E0D4B4841294}"/>
                    </a:ext>
                  </a:extLst>
                </p14:cNvPr>
                <p14:cNvContentPartPr/>
                <p14:nvPr/>
              </p14:nvContentPartPr>
              <p14:xfrm>
                <a:off x="9585223" y="4800228"/>
                <a:ext cx="460440" cy="619560"/>
              </p14:xfrm>
            </p:contentPart>
          </mc:Choice>
          <mc:Fallback>
            <p:pic>
              <p:nvPicPr>
                <p:cNvPr id="47" name="Ink 46">
                  <a:extLst>
                    <a:ext uri="{FF2B5EF4-FFF2-40B4-BE49-F238E27FC236}">
                      <a16:creationId xmlns:a16="http://schemas.microsoft.com/office/drawing/2014/main" id="{0B1CE758-81D8-4F9B-8436-E0D4B4841294}"/>
                    </a:ext>
                  </a:extLst>
                </p:cNvPr>
                <p:cNvPicPr/>
                <p:nvPr/>
              </p:nvPicPr>
              <p:blipFill>
                <a:blip r:embed="rId42"/>
                <a:stretch>
                  <a:fillRect/>
                </a:stretch>
              </p:blipFill>
              <p:spPr>
                <a:xfrm>
                  <a:off x="9567583" y="4782228"/>
                  <a:ext cx="496080" cy="655200"/>
                </a:xfrm>
                <a:prstGeom prst="rect">
                  <a:avLst/>
                </a:prstGeom>
              </p:spPr>
            </p:pic>
          </mc:Fallback>
        </mc:AlternateContent>
      </p:grpSp>
      <p:grpSp>
        <p:nvGrpSpPr>
          <p:cNvPr id="52" name="Group 51">
            <a:extLst>
              <a:ext uri="{FF2B5EF4-FFF2-40B4-BE49-F238E27FC236}">
                <a16:creationId xmlns:a16="http://schemas.microsoft.com/office/drawing/2014/main" id="{1C91E08D-DB9F-4330-ADB3-0D13E7C7FF47}"/>
              </a:ext>
            </a:extLst>
          </p:cNvPr>
          <p:cNvGrpSpPr/>
          <p:nvPr/>
        </p:nvGrpSpPr>
        <p:grpSpPr>
          <a:xfrm>
            <a:off x="5888023" y="4988148"/>
            <a:ext cx="477360" cy="153000"/>
            <a:chOff x="5888023" y="4988148"/>
            <a:chExt cx="477360" cy="153000"/>
          </a:xfrm>
        </p:grpSpPr>
        <mc:AlternateContent xmlns:mc="http://schemas.openxmlformats.org/markup-compatibility/2006">
          <mc:Choice xmlns:p14="http://schemas.microsoft.com/office/powerpoint/2010/main" Requires="p14">
            <p:contentPart p14:bwMode="auto" r:id="rId43">
              <p14:nvContentPartPr>
                <p14:cNvPr id="50" name="Ink 49">
                  <a:extLst>
                    <a:ext uri="{FF2B5EF4-FFF2-40B4-BE49-F238E27FC236}">
                      <a16:creationId xmlns:a16="http://schemas.microsoft.com/office/drawing/2014/main" id="{F3151769-E2AA-4390-8E8E-EC24E7D4B4BD}"/>
                    </a:ext>
                  </a:extLst>
                </p14:cNvPr>
                <p14:cNvContentPartPr/>
                <p14:nvPr/>
              </p14:nvContentPartPr>
              <p14:xfrm>
                <a:off x="5895943" y="4988148"/>
                <a:ext cx="469440" cy="17640"/>
              </p14:xfrm>
            </p:contentPart>
          </mc:Choice>
          <mc:Fallback>
            <p:pic>
              <p:nvPicPr>
                <p:cNvPr id="50" name="Ink 49">
                  <a:extLst>
                    <a:ext uri="{FF2B5EF4-FFF2-40B4-BE49-F238E27FC236}">
                      <a16:creationId xmlns:a16="http://schemas.microsoft.com/office/drawing/2014/main" id="{F3151769-E2AA-4390-8E8E-EC24E7D4B4BD}"/>
                    </a:ext>
                  </a:extLst>
                </p:cNvPr>
                <p:cNvPicPr/>
                <p:nvPr/>
              </p:nvPicPr>
              <p:blipFill>
                <a:blip r:embed="rId44"/>
                <a:stretch>
                  <a:fillRect/>
                </a:stretch>
              </p:blipFill>
              <p:spPr>
                <a:xfrm>
                  <a:off x="5878303" y="4970148"/>
                  <a:ext cx="505080" cy="5328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51" name="Ink 50">
                  <a:extLst>
                    <a:ext uri="{FF2B5EF4-FFF2-40B4-BE49-F238E27FC236}">
                      <a16:creationId xmlns:a16="http://schemas.microsoft.com/office/drawing/2014/main" id="{0515CBDE-0418-4C06-B06C-594E0840AB26}"/>
                    </a:ext>
                  </a:extLst>
                </p14:cNvPr>
                <p14:cNvContentPartPr/>
                <p14:nvPr/>
              </p14:nvContentPartPr>
              <p14:xfrm>
                <a:off x="5888023" y="5120268"/>
                <a:ext cx="436680" cy="20880"/>
              </p14:xfrm>
            </p:contentPart>
          </mc:Choice>
          <mc:Fallback>
            <p:pic>
              <p:nvPicPr>
                <p:cNvPr id="51" name="Ink 50">
                  <a:extLst>
                    <a:ext uri="{FF2B5EF4-FFF2-40B4-BE49-F238E27FC236}">
                      <a16:creationId xmlns:a16="http://schemas.microsoft.com/office/drawing/2014/main" id="{0515CBDE-0418-4C06-B06C-594E0840AB26}"/>
                    </a:ext>
                  </a:extLst>
                </p:cNvPr>
                <p:cNvPicPr/>
                <p:nvPr/>
              </p:nvPicPr>
              <p:blipFill>
                <a:blip r:embed="rId46"/>
                <a:stretch>
                  <a:fillRect/>
                </a:stretch>
              </p:blipFill>
              <p:spPr>
                <a:xfrm>
                  <a:off x="5870023" y="5102268"/>
                  <a:ext cx="472320" cy="56520"/>
                </a:xfrm>
                <a:prstGeom prst="rect">
                  <a:avLst/>
                </a:prstGeom>
              </p:spPr>
            </p:pic>
          </mc:Fallback>
        </mc:AlternateContent>
      </p:grpSp>
      <p:grpSp>
        <p:nvGrpSpPr>
          <p:cNvPr id="55" name="Group 54">
            <a:extLst>
              <a:ext uri="{FF2B5EF4-FFF2-40B4-BE49-F238E27FC236}">
                <a16:creationId xmlns:a16="http://schemas.microsoft.com/office/drawing/2014/main" id="{3A7B671D-3F68-4315-8BF6-49E2F8B0E67F}"/>
              </a:ext>
            </a:extLst>
          </p:cNvPr>
          <p:cNvGrpSpPr/>
          <p:nvPr/>
        </p:nvGrpSpPr>
        <p:grpSpPr>
          <a:xfrm>
            <a:off x="8166463" y="6100908"/>
            <a:ext cx="709200" cy="259920"/>
            <a:chOff x="8166463" y="6100908"/>
            <a:chExt cx="709200" cy="259920"/>
          </a:xfrm>
        </p:grpSpPr>
        <mc:AlternateContent xmlns:mc="http://schemas.openxmlformats.org/markup-compatibility/2006">
          <mc:Choice xmlns:p14="http://schemas.microsoft.com/office/powerpoint/2010/main" Requires="p14">
            <p:contentPart p14:bwMode="auto" r:id="rId47">
              <p14:nvContentPartPr>
                <p14:cNvPr id="53" name="Ink 52">
                  <a:extLst>
                    <a:ext uri="{FF2B5EF4-FFF2-40B4-BE49-F238E27FC236}">
                      <a16:creationId xmlns:a16="http://schemas.microsoft.com/office/drawing/2014/main" id="{9D8F5791-2762-4ACB-A5AB-D1654C76D7E3}"/>
                    </a:ext>
                  </a:extLst>
                </p14:cNvPr>
                <p14:cNvContentPartPr/>
                <p14:nvPr/>
              </p14:nvContentPartPr>
              <p14:xfrm>
                <a:off x="8166463" y="6281628"/>
                <a:ext cx="709200" cy="79200"/>
              </p14:xfrm>
            </p:contentPart>
          </mc:Choice>
          <mc:Fallback>
            <p:pic>
              <p:nvPicPr>
                <p:cNvPr id="53" name="Ink 52">
                  <a:extLst>
                    <a:ext uri="{FF2B5EF4-FFF2-40B4-BE49-F238E27FC236}">
                      <a16:creationId xmlns:a16="http://schemas.microsoft.com/office/drawing/2014/main" id="{9D8F5791-2762-4ACB-A5AB-D1654C76D7E3}"/>
                    </a:ext>
                  </a:extLst>
                </p:cNvPr>
                <p:cNvPicPr/>
                <p:nvPr/>
              </p:nvPicPr>
              <p:blipFill>
                <a:blip r:embed="rId48"/>
                <a:stretch>
                  <a:fillRect/>
                </a:stretch>
              </p:blipFill>
              <p:spPr>
                <a:xfrm>
                  <a:off x="8148463" y="6263628"/>
                  <a:ext cx="744840" cy="11484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54" name="Ink 53">
                  <a:extLst>
                    <a:ext uri="{FF2B5EF4-FFF2-40B4-BE49-F238E27FC236}">
                      <a16:creationId xmlns:a16="http://schemas.microsoft.com/office/drawing/2014/main" id="{BF24A25A-FD72-4381-8A3D-0E3F4FD48447}"/>
                    </a:ext>
                  </a:extLst>
                </p14:cNvPr>
                <p14:cNvContentPartPr/>
                <p14:nvPr/>
              </p14:nvContentPartPr>
              <p14:xfrm>
                <a:off x="8576143" y="6100908"/>
                <a:ext cx="286560" cy="5040"/>
              </p14:xfrm>
            </p:contentPart>
          </mc:Choice>
          <mc:Fallback>
            <p:pic>
              <p:nvPicPr>
                <p:cNvPr id="54" name="Ink 53">
                  <a:extLst>
                    <a:ext uri="{FF2B5EF4-FFF2-40B4-BE49-F238E27FC236}">
                      <a16:creationId xmlns:a16="http://schemas.microsoft.com/office/drawing/2014/main" id="{BF24A25A-FD72-4381-8A3D-0E3F4FD48447}"/>
                    </a:ext>
                  </a:extLst>
                </p:cNvPr>
                <p:cNvPicPr/>
                <p:nvPr/>
              </p:nvPicPr>
              <p:blipFill>
                <a:blip r:embed="rId50"/>
                <a:stretch>
                  <a:fillRect/>
                </a:stretch>
              </p:blipFill>
              <p:spPr>
                <a:xfrm>
                  <a:off x="8558143" y="6083268"/>
                  <a:ext cx="322200" cy="406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51">
            <p14:nvContentPartPr>
              <p14:cNvPr id="56" name="Ink 55">
                <a:extLst>
                  <a:ext uri="{FF2B5EF4-FFF2-40B4-BE49-F238E27FC236}">
                    <a16:creationId xmlns:a16="http://schemas.microsoft.com/office/drawing/2014/main" id="{6672EA3C-6443-42E6-AFC7-E6B92E95AA27}"/>
                  </a:ext>
                </a:extLst>
              </p14:cNvPr>
              <p14:cNvContentPartPr/>
              <p14:nvPr/>
            </p14:nvContentPartPr>
            <p14:xfrm>
              <a:off x="10152943" y="5399268"/>
              <a:ext cx="310320" cy="6480"/>
            </p14:xfrm>
          </p:contentPart>
        </mc:Choice>
        <mc:Fallback>
          <p:pic>
            <p:nvPicPr>
              <p:cNvPr id="56" name="Ink 55">
                <a:extLst>
                  <a:ext uri="{FF2B5EF4-FFF2-40B4-BE49-F238E27FC236}">
                    <a16:creationId xmlns:a16="http://schemas.microsoft.com/office/drawing/2014/main" id="{6672EA3C-6443-42E6-AFC7-E6B92E95AA27}"/>
                  </a:ext>
                </a:extLst>
              </p:cNvPr>
              <p:cNvPicPr/>
              <p:nvPr/>
            </p:nvPicPr>
            <p:blipFill>
              <a:blip r:embed="rId52"/>
              <a:stretch>
                <a:fillRect/>
              </a:stretch>
            </p:blipFill>
            <p:spPr>
              <a:xfrm>
                <a:off x="10134943" y="5381628"/>
                <a:ext cx="345960" cy="42120"/>
              </a:xfrm>
              <a:prstGeom prst="rect">
                <a:avLst/>
              </a:prstGeom>
            </p:spPr>
          </p:pic>
        </mc:Fallback>
      </mc:AlternateContent>
      <p:grpSp>
        <p:nvGrpSpPr>
          <p:cNvPr id="59" name="Group 58">
            <a:extLst>
              <a:ext uri="{FF2B5EF4-FFF2-40B4-BE49-F238E27FC236}">
                <a16:creationId xmlns:a16="http://schemas.microsoft.com/office/drawing/2014/main" id="{9E939089-C510-476C-AB88-AF24F244C684}"/>
              </a:ext>
            </a:extLst>
          </p:cNvPr>
          <p:cNvGrpSpPr/>
          <p:nvPr/>
        </p:nvGrpSpPr>
        <p:grpSpPr>
          <a:xfrm>
            <a:off x="10152943" y="4768548"/>
            <a:ext cx="701280" cy="334440"/>
            <a:chOff x="10152943" y="4768548"/>
            <a:chExt cx="701280" cy="334440"/>
          </a:xfrm>
        </p:grpSpPr>
        <mc:AlternateContent xmlns:mc="http://schemas.openxmlformats.org/markup-compatibility/2006">
          <mc:Choice xmlns:p14="http://schemas.microsoft.com/office/powerpoint/2010/main" Requires="p14">
            <p:contentPart p14:bwMode="auto" r:id="rId53">
              <p14:nvContentPartPr>
                <p14:cNvPr id="57" name="Ink 56">
                  <a:extLst>
                    <a:ext uri="{FF2B5EF4-FFF2-40B4-BE49-F238E27FC236}">
                      <a16:creationId xmlns:a16="http://schemas.microsoft.com/office/drawing/2014/main" id="{0ACDCB8B-BE43-4D6E-9EC4-C0938D775812}"/>
                    </a:ext>
                  </a:extLst>
                </p14:cNvPr>
                <p14:cNvContentPartPr/>
                <p14:nvPr/>
              </p14:nvContentPartPr>
              <p14:xfrm>
                <a:off x="10152943" y="5052588"/>
                <a:ext cx="584640" cy="50400"/>
              </p14:xfrm>
            </p:contentPart>
          </mc:Choice>
          <mc:Fallback>
            <p:pic>
              <p:nvPicPr>
                <p:cNvPr id="57" name="Ink 56">
                  <a:extLst>
                    <a:ext uri="{FF2B5EF4-FFF2-40B4-BE49-F238E27FC236}">
                      <a16:creationId xmlns:a16="http://schemas.microsoft.com/office/drawing/2014/main" id="{0ACDCB8B-BE43-4D6E-9EC4-C0938D775812}"/>
                    </a:ext>
                  </a:extLst>
                </p:cNvPr>
                <p:cNvPicPr/>
                <p:nvPr/>
              </p:nvPicPr>
              <p:blipFill>
                <a:blip r:embed="rId54"/>
                <a:stretch>
                  <a:fillRect/>
                </a:stretch>
              </p:blipFill>
              <p:spPr>
                <a:xfrm>
                  <a:off x="10134943" y="5034588"/>
                  <a:ext cx="620280" cy="8604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58" name="Ink 57">
                  <a:extLst>
                    <a:ext uri="{FF2B5EF4-FFF2-40B4-BE49-F238E27FC236}">
                      <a16:creationId xmlns:a16="http://schemas.microsoft.com/office/drawing/2014/main" id="{A14C7A86-CE29-4513-9ACE-33B36358E623}"/>
                    </a:ext>
                  </a:extLst>
                </p14:cNvPr>
                <p14:cNvContentPartPr/>
                <p14:nvPr/>
              </p14:nvContentPartPr>
              <p14:xfrm>
                <a:off x="10215943" y="4768548"/>
                <a:ext cx="638280" cy="63720"/>
              </p14:xfrm>
            </p:contentPart>
          </mc:Choice>
          <mc:Fallback>
            <p:pic>
              <p:nvPicPr>
                <p:cNvPr id="58" name="Ink 57">
                  <a:extLst>
                    <a:ext uri="{FF2B5EF4-FFF2-40B4-BE49-F238E27FC236}">
                      <a16:creationId xmlns:a16="http://schemas.microsoft.com/office/drawing/2014/main" id="{A14C7A86-CE29-4513-9ACE-33B36358E623}"/>
                    </a:ext>
                  </a:extLst>
                </p:cNvPr>
                <p:cNvPicPr/>
                <p:nvPr/>
              </p:nvPicPr>
              <p:blipFill>
                <a:blip r:embed="rId56"/>
                <a:stretch>
                  <a:fillRect/>
                </a:stretch>
              </p:blipFill>
              <p:spPr>
                <a:xfrm>
                  <a:off x="10197943" y="4750908"/>
                  <a:ext cx="673920" cy="993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57">
            <p14:nvContentPartPr>
              <p14:cNvPr id="60" name="Ink 59">
                <a:extLst>
                  <a:ext uri="{FF2B5EF4-FFF2-40B4-BE49-F238E27FC236}">
                    <a16:creationId xmlns:a16="http://schemas.microsoft.com/office/drawing/2014/main" id="{353C45FD-D703-4081-B1D4-306C663ADBE0}"/>
                  </a:ext>
                </a:extLst>
              </p14:cNvPr>
              <p14:cNvContentPartPr/>
              <p14:nvPr/>
            </p14:nvContentPartPr>
            <p14:xfrm>
              <a:off x="10492063" y="4397748"/>
              <a:ext cx="450360" cy="8280"/>
            </p14:xfrm>
          </p:contentPart>
        </mc:Choice>
        <mc:Fallback>
          <p:pic>
            <p:nvPicPr>
              <p:cNvPr id="60" name="Ink 59">
                <a:extLst>
                  <a:ext uri="{FF2B5EF4-FFF2-40B4-BE49-F238E27FC236}">
                    <a16:creationId xmlns:a16="http://schemas.microsoft.com/office/drawing/2014/main" id="{353C45FD-D703-4081-B1D4-306C663ADBE0}"/>
                  </a:ext>
                </a:extLst>
              </p:cNvPr>
              <p:cNvPicPr/>
              <p:nvPr/>
            </p:nvPicPr>
            <p:blipFill>
              <a:blip r:embed="rId58"/>
              <a:stretch>
                <a:fillRect/>
              </a:stretch>
            </p:blipFill>
            <p:spPr>
              <a:xfrm>
                <a:off x="10474063" y="4380108"/>
                <a:ext cx="486000" cy="4392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61" name="Ink 60">
                <a:extLst>
                  <a:ext uri="{FF2B5EF4-FFF2-40B4-BE49-F238E27FC236}">
                    <a16:creationId xmlns:a16="http://schemas.microsoft.com/office/drawing/2014/main" id="{C984BB9C-1AA7-47A6-823B-CF6B2BB06BB7}"/>
                  </a:ext>
                </a:extLst>
              </p14:cNvPr>
              <p14:cNvContentPartPr/>
              <p14:nvPr/>
            </p14:nvContentPartPr>
            <p14:xfrm>
              <a:off x="10744063" y="4058988"/>
              <a:ext cx="330840" cy="16920"/>
            </p14:xfrm>
          </p:contentPart>
        </mc:Choice>
        <mc:Fallback>
          <p:pic>
            <p:nvPicPr>
              <p:cNvPr id="61" name="Ink 60">
                <a:extLst>
                  <a:ext uri="{FF2B5EF4-FFF2-40B4-BE49-F238E27FC236}">
                    <a16:creationId xmlns:a16="http://schemas.microsoft.com/office/drawing/2014/main" id="{C984BB9C-1AA7-47A6-823B-CF6B2BB06BB7}"/>
                  </a:ext>
                </a:extLst>
              </p:cNvPr>
              <p:cNvPicPr/>
              <p:nvPr/>
            </p:nvPicPr>
            <p:blipFill>
              <a:blip r:embed="rId60"/>
              <a:stretch>
                <a:fillRect/>
              </a:stretch>
            </p:blipFill>
            <p:spPr>
              <a:xfrm>
                <a:off x="10726423" y="4041348"/>
                <a:ext cx="366480" cy="5256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62" name="Ink 61">
                <a:extLst>
                  <a:ext uri="{FF2B5EF4-FFF2-40B4-BE49-F238E27FC236}">
                    <a16:creationId xmlns:a16="http://schemas.microsoft.com/office/drawing/2014/main" id="{4F703E4B-23CE-4CD7-9056-A6AF8DEA7482}"/>
                  </a:ext>
                </a:extLst>
              </p14:cNvPr>
              <p14:cNvContentPartPr/>
              <p14:nvPr/>
            </p14:nvContentPartPr>
            <p14:xfrm>
              <a:off x="11043583" y="3736068"/>
              <a:ext cx="519840" cy="16200"/>
            </p14:xfrm>
          </p:contentPart>
        </mc:Choice>
        <mc:Fallback>
          <p:pic>
            <p:nvPicPr>
              <p:cNvPr id="62" name="Ink 61">
                <a:extLst>
                  <a:ext uri="{FF2B5EF4-FFF2-40B4-BE49-F238E27FC236}">
                    <a16:creationId xmlns:a16="http://schemas.microsoft.com/office/drawing/2014/main" id="{4F703E4B-23CE-4CD7-9056-A6AF8DEA7482}"/>
                  </a:ext>
                </a:extLst>
              </p:cNvPr>
              <p:cNvPicPr/>
              <p:nvPr/>
            </p:nvPicPr>
            <p:blipFill>
              <a:blip r:embed="rId62"/>
              <a:stretch>
                <a:fillRect/>
              </a:stretch>
            </p:blipFill>
            <p:spPr>
              <a:xfrm>
                <a:off x="11025583" y="3718068"/>
                <a:ext cx="555480" cy="5184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63" name="Ink 62">
                <a:extLst>
                  <a:ext uri="{FF2B5EF4-FFF2-40B4-BE49-F238E27FC236}">
                    <a16:creationId xmlns:a16="http://schemas.microsoft.com/office/drawing/2014/main" id="{3AE88C26-A030-4491-83A5-D2BB0DB6B414}"/>
                  </a:ext>
                </a:extLst>
              </p14:cNvPr>
              <p14:cNvContentPartPr/>
              <p14:nvPr/>
            </p14:nvContentPartPr>
            <p14:xfrm>
              <a:off x="11311783" y="3411708"/>
              <a:ext cx="529560" cy="34560"/>
            </p14:xfrm>
          </p:contentPart>
        </mc:Choice>
        <mc:Fallback>
          <p:pic>
            <p:nvPicPr>
              <p:cNvPr id="63" name="Ink 62">
                <a:extLst>
                  <a:ext uri="{FF2B5EF4-FFF2-40B4-BE49-F238E27FC236}">
                    <a16:creationId xmlns:a16="http://schemas.microsoft.com/office/drawing/2014/main" id="{3AE88C26-A030-4491-83A5-D2BB0DB6B414}"/>
                  </a:ext>
                </a:extLst>
              </p:cNvPr>
              <p:cNvPicPr/>
              <p:nvPr/>
            </p:nvPicPr>
            <p:blipFill>
              <a:blip r:embed="rId64"/>
              <a:stretch>
                <a:fillRect/>
              </a:stretch>
            </p:blipFill>
            <p:spPr>
              <a:xfrm>
                <a:off x="11293783" y="3394068"/>
                <a:ext cx="565200" cy="70200"/>
              </a:xfrm>
              <a:prstGeom prst="rect">
                <a:avLst/>
              </a:prstGeom>
            </p:spPr>
          </p:pic>
        </mc:Fallback>
      </mc:AlternateContent>
    </p:spTree>
    <p:extLst>
      <p:ext uri="{BB962C8B-B14F-4D97-AF65-F5344CB8AC3E}">
        <p14:creationId xmlns:p14="http://schemas.microsoft.com/office/powerpoint/2010/main" val="323884635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9"/>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6"/>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60"/>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61"/>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18B0F80-1C8E-49FA-9B66-C9285753E2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Freeform 6">
            <a:extLst>
              <a:ext uri="{FF2B5EF4-FFF2-40B4-BE49-F238E27FC236}">
                <a16:creationId xmlns:a16="http://schemas.microsoft.com/office/drawing/2014/main" id="{CEF2B853-4083-4B70-AC2A-F79D80809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643466"/>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cxnSp>
        <p:nvCxnSpPr>
          <p:cNvPr id="13" name="Straight Connector 12">
            <a:extLst>
              <a:ext uri="{FF2B5EF4-FFF2-40B4-BE49-F238E27FC236}">
                <a16:creationId xmlns:a16="http://schemas.microsoft.com/office/drawing/2014/main" id="{D434EAAF-BF44-4CCC-84D4-105F3370AF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8" name="Title 5">
            <a:extLst>
              <a:ext uri="{FF2B5EF4-FFF2-40B4-BE49-F238E27FC236}">
                <a16:creationId xmlns:a16="http://schemas.microsoft.com/office/drawing/2014/main" id="{A30982DB-6543-49A6-B040-8909E8E45050}"/>
              </a:ext>
            </a:extLst>
          </p:cNvPr>
          <p:cNvSpPr>
            <a:spLocks noGrp="1"/>
          </p:cNvSpPr>
          <p:nvPr>
            <p:ph type="title"/>
          </p:nvPr>
        </p:nvSpPr>
        <p:spPr>
          <a:xfrm>
            <a:off x="8177562" y="26410"/>
            <a:ext cx="2999677" cy="658269"/>
          </a:xfrm>
        </p:spPr>
        <p:txBody>
          <a:bodyPr>
            <a:normAutofit/>
          </a:bodyPr>
          <a:lstStyle/>
          <a:p>
            <a:r>
              <a:rPr lang="en-US" sz="3600" dirty="0"/>
              <a:t>Significance</a:t>
            </a:r>
          </a:p>
        </p:txBody>
      </p:sp>
      <p:sp>
        <p:nvSpPr>
          <p:cNvPr id="4" name="Content Placeholder 3">
            <a:extLst>
              <a:ext uri="{FF2B5EF4-FFF2-40B4-BE49-F238E27FC236}">
                <a16:creationId xmlns:a16="http://schemas.microsoft.com/office/drawing/2014/main" id="{491CD6C9-01E2-4BB5-B190-8D4484A21E47}"/>
              </a:ext>
            </a:extLst>
          </p:cNvPr>
          <p:cNvSpPr>
            <a:spLocks noGrp="1"/>
          </p:cNvSpPr>
          <p:nvPr>
            <p:ph idx="1"/>
          </p:nvPr>
        </p:nvSpPr>
        <p:spPr>
          <a:xfrm>
            <a:off x="7147933" y="1012891"/>
            <a:ext cx="4839628" cy="5459729"/>
          </a:xfrm>
        </p:spPr>
        <p:txBody>
          <a:bodyPr>
            <a:normAutofit/>
          </a:bodyPr>
          <a:lstStyle/>
          <a:p>
            <a:r>
              <a:rPr lang="en-US" sz="3200" dirty="0"/>
              <a:t>Deposition is localized within the craton</a:t>
            </a:r>
          </a:p>
          <a:p>
            <a:endParaRPr lang="en-US" sz="3200" dirty="0"/>
          </a:p>
          <a:p>
            <a:pPr marL="0" indent="0">
              <a:buNone/>
            </a:pPr>
            <a:endParaRPr lang="en-US" sz="3200" dirty="0"/>
          </a:p>
          <a:p>
            <a:r>
              <a:rPr lang="en-US" sz="3200" dirty="0"/>
              <a:t>The highest amount of deposition occurred in the large supergroup basins</a:t>
            </a:r>
          </a:p>
        </p:txBody>
      </p:sp>
      <p:pic>
        <p:nvPicPr>
          <p:cNvPr id="7" name="Picture 6" descr="A picture containing text, map&#10;&#10;Description automatically generated">
            <a:extLst>
              <a:ext uri="{FF2B5EF4-FFF2-40B4-BE49-F238E27FC236}">
                <a16:creationId xmlns:a16="http://schemas.microsoft.com/office/drawing/2014/main" id="{E5A8EDF5-2CA7-4040-9946-7813EB51D754}"/>
              </a:ext>
            </a:extLst>
          </p:cNvPr>
          <p:cNvPicPr>
            <a:picLocks noChangeAspect="1"/>
          </p:cNvPicPr>
          <p:nvPr/>
        </p:nvPicPr>
        <p:blipFill>
          <a:blip r:embed="rId3"/>
          <a:stretch>
            <a:fillRect/>
          </a:stretch>
        </p:blipFill>
        <p:spPr>
          <a:xfrm>
            <a:off x="-31593" y="-31053"/>
            <a:ext cx="6785198" cy="6889053"/>
          </a:xfrm>
          <a:prstGeom prst="rect">
            <a:avLst/>
          </a:prstGeom>
        </p:spPr>
      </p:pic>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5D1C53F4-9768-4003-8FC3-9CA0B5BEB33A}"/>
                  </a:ext>
                </a:extLst>
              </p14:cNvPr>
              <p14:cNvContentPartPr/>
              <p14:nvPr/>
            </p14:nvContentPartPr>
            <p14:xfrm>
              <a:off x="1603818" y="1660074"/>
              <a:ext cx="4811040" cy="4674240"/>
            </p14:xfrm>
          </p:contentPart>
        </mc:Choice>
        <mc:Fallback>
          <p:pic>
            <p:nvPicPr>
              <p:cNvPr id="2" name="Ink 1">
                <a:extLst>
                  <a:ext uri="{FF2B5EF4-FFF2-40B4-BE49-F238E27FC236}">
                    <a16:creationId xmlns:a16="http://schemas.microsoft.com/office/drawing/2014/main" id="{5D1C53F4-9768-4003-8FC3-9CA0B5BEB33A}"/>
                  </a:ext>
                </a:extLst>
              </p:cNvPr>
              <p:cNvPicPr/>
              <p:nvPr/>
            </p:nvPicPr>
            <p:blipFill>
              <a:blip r:embed="rId5"/>
              <a:stretch>
                <a:fillRect/>
              </a:stretch>
            </p:blipFill>
            <p:spPr>
              <a:xfrm>
                <a:off x="1585818" y="1642074"/>
                <a:ext cx="4846680" cy="47098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 name="Ink 2">
                <a:extLst>
                  <a:ext uri="{FF2B5EF4-FFF2-40B4-BE49-F238E27FC236}">
                    <a16:creationId xmlns:a16="http://schemas.microsoft.com/office/drawing/2014/main" id="{650AD968-D69F-4FF9-BA7E-F1AFCED232B2}"/>
                  </a:ext>
                </a:extLst>
              </p14:cNvPr>
              <p14:cNvContentPartPr/>
              <p14:nvPr/>
            </p14:nvContentPartPr>
            <p14:xfrm>
              <a:off x="1558818" y="4158474"/>
              <a:ext cx="471960" cy="359640"/>
            </p14:xfrm>
          </p:contentPart>
        </mc:Choice>
        <mc:Fallback>
          <p:pic>
            <p:nvPicPr>
              <p:cNvPr id="3" name="Ink 2">
                <a:extLst>
                  <a:ext uri="{FF2B5EF4-FFF2-40B4-BE49-F238E27FC236}">
                    <a16:creationId xmlns:a16="http://schemas.microsoft.com/office/drawing/2014/main" id="{650AD968-D69F-4FF9-BA7E-F1AFCED232B2}"/>
                  </a:ext>
                </a:extLst>
              </p:cNvPr>
              <p:cNvPicPr/>
              <p:nvPr/>
            </p:nvPicPr>
            <p:blipFill>
              <a:blip r:embed="rId7"/>
              <a:stretch>
                <a:fillRect/>
              </a:stretch>
            </p:blipFill>
            <p:spPr>
              <a:xfrm>
                <a:off x="1541178" y="4140474"/>
                <a:ext cx="507600" cy="3952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38A8D495-7FCD-4360-AC8B-CA110DC2B1FA}"/>
                  </a:ext>
                </a:extLst>
              </p14:cNvPr>
              <p14:cNvContentPartPr/>
              <p14:nvPr/>
            </p14:nvContentPartPr>
            <p14:xfrm>
              <a:off x="3511458" y="4213554"/>
              <a:ext cx="416520" cy="348840"/>
            </p14:xfrm>
          </p:contentPart>
        </mc:Choice>
        <mc:Fallback>
          <p:pic>
            <p:nvPicPr>
              <p:cNvPr id="5" name="Ink 4">
                <a:extLst>
                  <a:ext uri="{FF2B5EF4-FFF2-40B4-BE49-F238E27FC236}">
                    <a16:creationId xmlns:a16="http://schemas.microsoft.com/office/drawing/2014/main" id="{38A8D495-7FCD-4360-AC8B-CA110DC2B1FA}"/>
                  </a:ext>
                </a:extLst>
              </p:cNvPr>
              <p:cNvPicPr/>
              <p:nvPr/>
            </p:nvPicPr>
            <p:blipFill>
              <a:blip r:embed="rId9"/>
              <a:stretch>
                <a:fillRect/>
              </a:stretch>
            </p:blipFill>
            <p:spPr>
              <a:xfrm>
                <a:off x="3493458" y="4195554"/>
                <a:ext cx="452160" cy="384480"/>
              </a:xfrm>
              <a:prstGeom prst="rect">
                <a:avLst/>
              </a:prstGeom>
            </p:spPr>
          </p:pic>
        </mc:Fallback>
      </mc:AlternateContent>
    </p:spTree>
    <p:extLst>
      <p:ext uri="{BB962C8B-B14F-4D97-AF65-F5344CB8AC3E}">
        <p14:creationId xmlns:p14="http://schemas.microsoft.com/office/powerpoint/2010/main" val="38854264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Title 5">
            <a:extLst>
              <a:ext uri="{FF2B5EF4-FFF2-40B4-BE49-F238E27FC236}">
                <a16:creationId xmlns:a16="http://schemas.microsoft.com/office/drawing/2014/main" id="{FB1AC5BD-EAB5-4E06-9222-BD09AC078E17}"/>
              </a:ext>
            </a:extLst>
          </p:cNvPr>
          <p:cNvSpPr>
            <a:spLocks noGrp="1"/>
          </p:cNvSpPr>
          <p:nvPr>
            <p:ph type="title"/>
          </p:nvPr>
        </p:nvSpPr>
        <p:spPr>
          <a:xfrm>
            <a:off x="-171874" y="0"/>
            <a:ext cx="5368343" cy="658269"/>
          </a:xfrm>
        </p:spPr>
        <p:txBody>
          <a:bodyPr>
            <a:normAutofit fontScale="90000"/>
          </a:bodyPr>
          <a:lstStyle/>
          <a:p>
            <a:r>
              <a:rPr lang="en-US" sz="3600" dirty="0"/>
              <a:t>Late Precambrian and lower Cambrian rocks</a:t>
            </a:r>
          </a:p>
        </p:txBody>
      </p:sp>
      <p:pic>
        <p:nvPicPr>
          <p:cNvPr id="4" name="Picture 3" descr="A picture containing text, map&#10;&#10;Description automatically generated">
            <a:extLst>
              <a:ext uri="{FF2B5EF4-FFF2-40B4-BE49-F238E27FC236}">
                <a16:creationId xmlns:a16="http://schemas.microsoft.com/office/drawing/2014/main" id="{22933DAB-8630-45F3-A72A-37349A901806}"/>
              </a:ext>
            </a:extLst>
          </p:cNvPr>
          <p:cNvPicPr>
            <a:picLocks noChangeAspect="1"/>
          </p:cNvPicPr>
          <p:nvPr/>
        </p:nvPicPr>
        <p:blipFill>
          <a:blip r:embed="rId4"/>
          <a:stretch>
            <a:fillRect/>
          </a:stretch>
        </p:blipFill>
        <p:spPr>
          <a:xfrm>
            <a:off x="6064947" y="0"/>
            <a:ext cx="6127053" cy="6861076"/>
          </a:xfrm>
          <a:prstGeom prst="rect">
            <a:avLst/>
          </a:prstGeom>
        </p:spPr>
      </p:pic>
      <p:sp>
        <p:nvSpPr>
          <p:cNvPr id="5" name="TextBox 4">
            <a:extLst>
              <a:ext uri="{FF2B5EF4-FFF2-40B4-BE49-F238E27FC236}">
                <a16:creationId xmlns:a16="http://schemas.microsoft.com/office/drawing/2014/main" id="{940A527F-79F7-4309-8000-C1978773DC76}"/>
              </a:ext>
            </a:extLst>
          </p:cNvPr>
          <p:cNvSpPr txBox="1"/>
          <p:nvPr/>
        </p:nvSpPr>
        <p:spPr>
          <a:xfrm>
            <a:off x="490654" y="1025912"/>
            <a:ext cx="4705815" cy="4893647"/>
          </a:xfrm>
          <a:prstGeom prst="rect">
            <a:avLst/>
          </a:prstGeom>
          <a:noFill/>
        </p:spPr>
        <p:txBody>
          <a:bodyPr wrap="square" rtlCol="0">
            <a:spAutoFit/>
          </a:bodyPr>
          <a:lstStyle/>
          <a:p>
            <a:pPr marL="285750" indent="-285750">
              <a:buFont typeface="Arial" panose="020B0604020202020204" pitchFamily="34" charset="0"/>
              <a:buChar char="•"/>
            </a:pPr>
            <a:r>
              <a:rPr lang="en-US" sz="2400" dirty="0"/>
              <a:t>850 – 540 Ma</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Remarkably similar detrital sequence across north America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Thin sandstones on the craton edges grading into thick miogeoclinal sequences away from the continent</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Voluminous mafic volcanic rocks (Aged ~645 Ma) are widespread in the Canadian arctic</a:t>
            </a:r>
          </a:p>
        </p:txBody>
      </p:sp>
    </p:spTree>
    <p:extLst>
      <p:ext uri="{BB962C8B-B14F-4D97-AF65-F5344CB8AC3E}">
        <p14:creationId xmlns:p14="http://schemas.microsoft.com/office/powerpoint/2010/main" val="315050726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62AE1F-8B1B-4568-93B9-01502A9FF292}"/>
              </a:ext>
            </a:extLst>
          </p:cNvPr>
          <p:cNvSpPr>
            <a:spLocks noGrp="1"/>
          </p:cNvSpPr>
          <p:nvPr>
            <p:ph type="title"/>
          </p:nvPr>
        </p:nvSpPr>
        <p:spPr>
          <a:xfrm>
            <a:off x="7136781" y="156115"/>
            <a:ext cx="3490332" cy="711561"/>
          </a:xfrm>
        </p:spPr>
        <p:txBody>
          <a:bodyPr>
            <a:normAutofit fontScale="90000"/>
          </a:bodyPr>
          <a:lstStyle/>
          <a:p>
            <a:r>
              <a:rPr lang="en-US" dirty="0"/>
              <a:t>Significance</a:t>
            </a:r>
          </a:p>
        </p:txBody>
      </p:sp>
      <p:sp>
        <p:nvSpPr>
          <p:cNvPr id="8" name="TextBox 7">
            <a:extLst>
              <a:ext uri="{FF2B5EF4-FFF2-40B4-BE49-F238E27FC236}">
                <a16:creationId xmlns:a16="http://schemas.microsoft.com/office/drawing/2014/main" id="{4240F440-3F91-4B11-BF89-6980D87A888F}"/>
              </a:ext>
            </a:extLst>
          </p:cNvPr>
          <p:cNvSpPr txBox="1"/>
          <p:nvPr/>
        </p:nvSpPr>
        <p:spPr>
          <a:xfrm>
            <a:off x="6924906" y="1191062"/>
            <a:ext cx="5073805" cy="5878532"/>
          </a:xfrm>
          <a:prstGeom prst="rect">
            <a:avLst/>
          </a:prstGeom>
          <a:noFill/>
        </p:spPr>
        <p:txBody>
          <a:bodyPr wrap="square" rtlCol="0">
            <a:spAutoFit/>
          </a:bodyPr>
          <a:lstStyle/>
          <a:p>
            <a:pPr marL="285750" indent="-285750">
              <a:buFont typeface="Arial" panose="020B0604020202020204" pitchFamily="34" charset="0"/>
              <a:buChar char="•"/>
            </a:pPr>
            <a:r>
              <a:rPr lang="en-US" sz="2800" dirty="0"/>
              <a:t>Deposition occurred mostly along the continental edges </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Interpreted to have followed a widespread rifting event in the late Precambrian (850 Ma)</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This is less clear along the west coast, as there is arguments that an ocean margin already existed there</a:t>
            </a:r>
          </a:p>
          <a:p>
            <a:pPr marL="285750" indent="-285750">
              <a:buFont typeface="Arial" panose="020B0604020202020204" pitchFamily="34" charset="0"/>
              <a:buChar char="•"/>
            </a:pPr>
            <a:endParaRPr lang="en-US" sz="2400" i="1" dirty="0"/>
          </a:p>
          <a:p>
            <a:pPr marL="285750" indent="-285750">
              <a:buFont typeface="Arial" panose="020B0604020202020204" pitchFamily="34" charset="0"/>
              <a:buChar char="•"/>
            </a:pPr>
            <a:endParaRPr lang="en-US" sz="2200" dirty="0"/>
          </a:p>
          <a:p>
            <a:pPr marL="742950" lvl="1" indent="-285750">
              <a:buFont typeface="Arial" panose="020B0604020202020204" pitchFamily="34" charset="0"/>
              <a:buChar char="•"/>
            </a:pPr>
            <a:endParaRPr lang="en-US" sz="2200" dirty="0"/>
          </a:p>
        </p:txBody>
      </p:sp>
      <p:pic>
        <p:nvPicPr>
          <p:cNvPr id="5" name="Picture 4" descr="A picture containing text, map&#10;&#10;Description automatically generated">
            <a:extLst>
              <a:ext uri="{FF2B5EF4-FFF2-40B4-BE49-F238E27FC236}">
                <a16:creationId xmlns:a16="http://schemas.microsoft.com/office/drawing/2014/main" id="{333A4045-B893-4CCB-81B0-A4587EE39242}"/>
              </a:ext>
            </a:extLst>
          </p:cNvPr>
          <p:cNvPicPr>
            <a:picLocks noChangeAspect="1"/>
          </p:cNvPicPr>
          <p:nvPr/>
        </p:nvPicPr>
        <p:blipFill>
          <a:blip r:embed="rId4"/>
          <a:stretch>
            <a:fillRect/>
          </a:stretch>
        </p:blipFill>
        <p:spPr>
          <a:xfrm>
            <a:off x="0" y="0"/>
            <a:ext cx="6127053" cy="6861076"/>
          </a:xfrm>
          <a:prstGeom prst="rect">
            <a:avLst/>
          </a:prstGeom>
        </p:spPr>
      </p:pic>
    </p:spTree>
    <p:extLst>
      <p:ext uri="{BB962C8B-B14F-4D97-AF65-F5344CB8AC3E}">
        <p14:creationId xmlns:p14="http://schemas.microsoft.com/office/powerpoint/2010/main" val="87111716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6">
            <a:extLst>
              <a:ext uri="{FF2B5EF4-FFF2-40B4-BE49-F238E27FC236}">
                <a16:creationId xmlns:a16="http://schemas.microsoft.com/office/drawing/2014/main" id="{B33DBEF2-0A54-4CCF-952F-ABFA981C64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sp>
        <p:nvSpPr>
          <p:cNvPr id="15" name="TextBox 14">
            <a:extLst>
              <a:ext uri="{FF2B5EF4-FFF2-40B4-BE49-F238E27FC236}">
                <a16:creationId xmlns:a16="http://schemas.microsoft.com/office/drawing/2014/main" id="{E386F5E0-1F7C-46AC-B4D7-FC6C02AA3B27}"/>
              </a:ext>
            </a:extLst>
          </p:cNvPr>
          <p:cNvSpPr txBox="1"/>
          <p:nvPr/>
        </p:nvSpPr>
        <p:spPr>
          <a:xfrm>
            <a:off x="412595" y="5566922"/>
            <a:ext cx="2141034" cy="707886"/>
          </a:xfrm>
          <a:prstGeom prst="rect">
            <a:avLst/>
          </a:prstGeom>
          <a:noFill/>
        </p:spPr>
        <p:txBody>
          <a:bodyPr wrap="square" rtlCol="0">
            <a:spAutoFit/>
          </a:bodyPr>
          <a:lstStyle/>
          <a:p>
            <a:r>
              <a:rPr lang="en-US" sz="4000" dirty="0">
                <a:solidFill>
                  <a:schemeClr val="bg1"/>
                </a:solidFill>
              </a:rPr>
              <a:t>&lt;17Ma</a:t>
            </a:r>
          </a:p>
        </p:txBody>
      </p:sp>
      <p:sp>
        <p:nvSpPr>
          <p:cNvPr id="7" name="Title 5">
            <a:extLst>
              <a:ext uri="{FF2B5EF4-FFF2-40B4-BE49-F238E27FC236}">
                <a16:creationId xmlns:a16="http://schemas.microsoft.com/office/drawing/2014/main" id="{8CA15B07-2E03-4CBF-A336-1D2891D97605}"/>
              </a:ext>
            </a:extLst>
          </p:cNvPr>
          <p:cNvSpPr>
            <a:spLocks noGrp="1"/>
          </p:cNvSpPr>
          <p:nvPr>
            <p:ph type="title"/>
          </p:nvPr>
        </p:nvSpPr>
        <p:spPr>
          <a:xfrm>
            <a:off x="0" y="3329"/>
            <a:ext cx="3088888" cy="707886"/>
          </a:xfrm>
        </p:spPr>
        <p:txBody>
          <a:bodyPr>
            <a:normAutofit fontScale="90000"/>
          </a:bodyPr>
          <a:lstStyle/>
          <a:p>
            <a:r>
              <a:rPr lang="en-US" dirty="0"/>
              <a:t>Discussion</a:t>
            </a:r>
          </a:p>
        </p:txBody>
      </p:sp>
      <p:sp>
        <p:nvSpPr>
          <p:cNvPr id="2" name="TextBox 1">
            <a:extLst>
              <a:ext uri="{FF2B5EF4-FFF2-40B4-BE49-F238E27FC236}">
                <a16:creationId xmlns:a16="http://schemas.microsoft.com/office/drawing/2014/main" id="{511B5325-828B-47CD-9847-3111CC1EF155}"/>
              </a:ext>
            </a:extLst>
          </p:cNvPr>
          <p:cNvSpPr txBox="1"/>
          <p:nvPr/>
        </p:nvSpPr>
        <p:spPr>
          <a:xfrm>
            <a:off x="412595" y="652996"/>
            <a:ext cx="11166088" cy="5970865"/>
          </a:xfrm>
          <a:prstGeom prst="rect">
            <a:avLst/>
          </a:prstGeom>
          <a:noFill/>
        </p:spPr>
        <p:txBody>
          <a:bodyPr wrap="square" rtlCol="0">
            <a:spAutoFit/>
          </a:bodyPr>
          <a:lstStyle/>
          <a:p>
            <a:pPr marL="285750" indent="-285750">
              <a:buFont typeface="Arial" panose="020B0604020202020204" pitchFamily="34" charset="0"/>
              <a:buChar char="•"/>
            </a:pPr>
            <a:r>
              <a:rPr lang="en-US" sz="2800" dirty="0"/>
              <a:t>Beginning as early as 2,000 Ma, the plate tectonic regime that the rocks studied in this paper record is that of </a:t>
            </a:r>
            <a:r>
              <a:rPr lang="en-US" sz="2800" dirty="0" err="1"/>
              <a:t>cratonic</a:t>
            </a:r>
            <a:r>
              <a:rPr lang="en-US" sz="2800" dirty="0"/>
              <a:t> instability</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Basins and troughs developed within the craton from 1,700 – 850 Ma, as well as emplacement of extensive basaltic dyke swarms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There was a distinct change in the tectonic setting of NA at 850 Ma, that may indicate that the entire continent began rifting along its margins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Following this change at 850 Ma, the craton has acted more or less stable in that it has remained in the same configuration, as evidence by the spatial correlation of Precambrian miogeoclinal rocks and Paleozoic rocks</a:t>
            </a:r>
          </a:p>
          <a:p>
            <a:endParaRPr lang="en-US" dirty="0"/>
          </a:p>
        </p:txBody>
      </p:sp>
    </p:spTree>
    <p:extLst>
      <p:ext uri="{BB962C8B-B14F-4D97-AF65-F5344CB8AC3E}">
        <p14:creationId xmlns:p14="http://schemas.microsoft.com/office/powerpoint/2010/main" val="263245476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113A3-9EEA-4571-AD9D-9C8C674BC2DF}"/>
              </a:ext>
            </a:extLst>
          </p:cNvPr>
          <p:cNvSpPr>
            <a:spLocks noGrp="1"/>
          </p:cNvSpPr>
          <p:nvPr>
            <p:ph type="title"/>
          </p:nvPr>
        </p:nvSpPr>
        <p:spPr>
          <a:xfrm>
            <a:off x="-197005" y="0"/>
            <a:ext cx="3833906" cy="756166"/>
          </a:xfrm>
        </p:spPr>
        <p:txBody>
          <a:bodyPr>
            <a:normAutofit fontScale="90000"/>
          </a:bodyPr>
          <a:lstStyle/>
          <a:p>
            <a:r>
              <a:rPr lang="en-US" dirty="0"/>
              <a:t>Questions?</a:t>
            </a:r>
          </a:p>
        </p:txBody>
      </p:sp>
      <p:pic>
        <p:nvPicPr>
          <p:cNvPr id="7" name="Picture 6" descr="A picture containing text, map&#10;&#10;Description automatically generated">
            <a:extLst>
              <a:ext uri="{FF2B5EF4-FFF2-40B4-BE49-F238E27FC236}">
                <a16:creationId xmlns:a16="http://schemas.microsoft.com/office/drawing/2014/main" id="{F758C008-5A65-445A-848B-DFCA22078CA5}"/>
              </a:ext>
            </a:extLst>
          </p:cNvPr>
          <p:cNvPicPr>
            <a:picLocks noChangeAspect="1"/>
          </p:cNvPicPr>
          <p:nvPr/>
        </p:nvPicPr>
        <p:blipFill>
          <a:blip r:embed="rId4"/>
          <a:stretch>
            <a:fillRect/>
          </a:stretch>
        </p:blipFill>
        <p:spPr>
          <a:xfrm>
            <a:off x="0" y="749532"/>
            <a:ext cx="6016381" cy="6108468"/>
          </a:xfrm>
          <a:prstGeom prst="rect">
            <a:avLst/>
          </a:prstGeom>
        </p:spPr>
      </p:pic>
      <p:pic>
        <p:nvPicPr>
          <p:cNvPr id="10" name="Picture 9" descr="A picture containing text, map&#10;&#10;Description automatically generated">
            <a:extLst>
              <a:ext uri="{FF2B5EF4-FFF2-40B4-BE49-F238E27FC236}">
                <a16:creationId xmlns:a16="http://schemas.microsoft.com/office/drawing/2014/main" id="{4B0C76E1-91CC-49C1-9C64-DDD6EF89FAE7}"/>
              </a:ext>
            </a:extLst>
          </p:cNvPr>
          <p:cNvPicPr>
            <a:picLocks noChangeAspect="1"/>
          </p:cNvPicPr>
          <p:nvPr/>
        </p:nvPicPr>
        <p:blipFill>
          <a:blip r:embed="rId5"/>
          <a:stretch>
            <a:fillRect/>
          </a:stretch>
        </p:blipFill>
        <p:spPr>
          <a:xfrm>
            <a:off x="6735337" y="747627"/>
            <a:ext cx="5456663" cy="6110373"/>
          </a:xfrm>
          <a:prstGeom prst="rect">
            <a:avLst/>
          </a:prstGeom>
        </p:spPr>
      </p:pic>
      <p:cxnSp>
        <p:nvCxnSpPr>
          <p:cNvPr id="4" name="Straight Arrow Connector 3">
            <a:extLst>
              <a:ext uri="{FF2B5EF4-FFF2-40B4-BE49-F238E27FC236}">
                <a16:creationId xmlns:a16="http://schemas.microsoft.com/office/drawing/2014/main" id="{B0AB56E3-175C-4EC5-9CF5-E0A544D414AE}"/>
              </a:ext>
            </a:extLst>
          </p:cNvPr>
          <p:cNvCxnSpPr/>
          <p:nvPr/>
        </p:nvCxnSpPr>
        <p:spPr>
          <a:xfrm>
            <a:off x="5185317" y="3178098"/>
            <a:ext cx="2141034"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8986107"/>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2.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3.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4.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5.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6.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7.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docProps/app.xml><?xml version="1.0" encoding="utf-8"?>
<Properties xmlns="http://schemas.openxmlformats.org/officeDocument/2006/extended-properties" xmlns:vt="http://schemas.openxmlformats.org/officeDocument/2006/docPropsVTypes">
  <TotalTime>1223</TotalTime>
  <Words>405</Words>
  <Application>Microsoft Office PowerPoint</Application>
  <PresentationFormat>Widescreen</PresentationFormat>
  <Paragraphs>60</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Schoolbook</vt:lpstr>
      <vt:lpstr>Corbel</vt:lpstr>
      <vt:lpstr>Headlines</vt:lpstr>
      <vt:lpstr>Late precambrian evolution of north America: plate tectonics implication </vt:lpstr>
      <vt:lpstr>Motivation</vt:lpstr>
      <vt:lpstr>Precambrian rocks</vt:lpstr>
      <vt:lpstr>Significance</vt:lpstr>
      <vt:lpstr>Late Precambrian and lower Cambrian rocks</vt:lpstr>
      <vt:lpstr>Significance</vt:lpstr>
      <vt:lpstr>Discussion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Late precambrian evolution of north America: plate tectonics implication </dc:title>
  <dc:creator>Nolan P Dellerman</dc:creator>
  <cp:lastModifiedBy>Nolan P Dellerman</cp:lastModifiedBy>
  <cp:revision>7</cp:revision>
  <dcterms:created xsi:type="dcterms:W3CDTF">2020-04-28T19:45:49Z</dcterms:created>
  <dcterms:modified xsi:type="dcterms:W3CDTF">2020-04-29T16:17:12Z</dcterms:modified>
</cp:coreProperties>
</file>