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71" r:id="rId4"/>
    <p:sldId id="272" r:id="rId5"/>
    <p:sldId id="273" r:id="rId6"/>
    <p:sldId id="274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F2FF72-6881-41FF-A70E-8A9434F68D84}" v="4" dt="2020-04-29T16:00:36.1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441" autoAdjust="0"/>
  </p:normalViewPr>
  <p:slideViewPr>
    <p:cSldViewPr snapToGrid="0">
      <p:cViewPr>
        <p:scale>
          <a:sx n="60" d="100"/>
          <a:sy n="60" d="100"/>
        </p:scale>
        <p:origin x="84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rt Kraal" userId="edb148b33779d2a7" providerId="LiveId" clId="{98F2FF72-6881-41FF-A70E-8A9434F68D84}"/>
    <pc:docChg chg="undo custSel modSld">
      <pc:chgData name="Kurt Kraal" userId="edb148b33779d2a7" providerId="LiveId" clId="{98F2FF72-6881-41FF-A70E-8A9434F68D84}" dt="2020-04-29T16:29:07.364" v="1823" actId="313"/>
      <pc:docMkLst>
        <pc:docMk/>
      </pc:docMkLst>
      <pc:sldChg chg="addSp delSp modSp">
        <pc:chgData name="Kurt Kraal" userId="edb148b33779d2a7" providerId="LiveId" clId="{98F2FF72-6881-41FF-A70E-8A9434F68D84}" dt="2020-04-29T16:00:47.752" v="1277" actId="478"/>
        <pc:sldMkLst>
          <pc:docMk/>
          <pc:sldMk cId="3016816882" sldId="256"/>
        </pc:sldMkLst>
        <pc:spChg chg="mod">
          <ac:chgData name="Kurt Kraal" userId="edb148b33779d2a7" providerId="LiveId" clId="{98F2FF72-6881-41FF-A70E-8A9434F68D84}" dt="2020-04-29T16:00:35.332" v="1275" actId="1076"/>
          <ac:spMkLst>
            <pc:docMk/>
            <pc:sldMk cId="3016816882" sldId="256"/>
            <ac:spMk id="3" creationId="{301F47ED-C702-4FCD-92BB-F88650C42C95}"/>
          </ac:spMkLst>
        </pc:spChg>
        <pc:spChg chg="mod">
          <ac:chgData name="Kurt Kraal" userId="edb148b33779d2a7" providerId="LiveId" clId="{98F2FF72-6881-41FF-A70E-8A9434F68D84}" dt="2020-04-29T16:00:13.922" v="1272" actId="20577"/>
          <ac:spMkLst>
            <pc:docMk/>
            <pc:sldMk cId="3016816882" sldId="256"/>
            <ac:spMk id="4" creationId="{738A01AE-25CF-443E-86BF-2AD464006D81}"/>
          </ac:spMkLst>
        </pc:spChg>
        <pc:picChg chg="add del">
          <ac:chgData name="Kurt Kraal" userId="edb148b33779d2a7" providerId="LiveId" clId="{98F2FF72-6881-41FF-A70E-8A9434F68D84}" dt="2020-04-29T16:00:47.752" v="1277" actId="478"/>
          <ac:picMkLst>
            <pc:docMk/>
            <pc:sldMk cId="3016816882" sldId="256"/>
            <ac:picMk id="5" creationId="{D38ECA17-B779-4D51-B84C-EB049AFDF22A}"/>
          </ac:picMkLst>
        </pc:picChg>
      </pc:sldChg>
      <pc:sldChg chg="modSp">
        <pc:chgData name="Kurt Kraal" userId="edb148b33779d2a7" providerId="LiveId" clId="{98F2FF72-6881-41FF-A70E-8A9434F68D84}" dt="2020-04-29T15:59:41.675" v="1266" actId="14100"/>
        <pc:sldMkLst>
          <pc:docMk/>
          <pc:sldMk cId="2884235183" sldId="265"/>
        </pc:sldMkLst>
        <pc:spChg chg="mod">
          <ac:chgData name="Kurt Kraal" userId="edb148b33779d2a7" providerId="LiveId" clId="{98F2FF72-6881-41FF-A70E-8A9434F68D84}" dt="2020-04-29T15:55:27.409" v="533" actId="20577"/>
          <ac:spMkLst>
            <pc:docMk/>
            <pc:sldMk cId="2884235183" sldId="265"/>
            <ac:spMk id="2" creationId="{DD58DAFC-EF3D-431B-8E6B-7CEEDB6C4514}"/>
          </ac:spMkLst>
        </pc:spChg>
        <pc:spChg chg="mod">
          <ac:chgData name="Kurt Kraal" userId="edb148b33779d2a7" providerId="LiveId" clId="{98F2FF72-6881-41FF-A70E-8A9434F68D84}" dt="2020-04-29T15:59:41.675" v="1266" actId="14100"/>
          <ac:spMkLst>
            <pc:docMk/>
            <pc:sldMk cId="2884235183" sldId="265"/>
            <ac:spMk id="3" creationId="{81F1803C-58F2-4FBB-83FF-6C1F0F491F32}"/>
          </ac:spMkLst>
        </pc:spChg>
        <pc:picChg chg="mod">
          <ac:chgData name="Kurt Kraal" userId="edb148b33779d2a7" providerId="LiveId" clId="{98F2FF72-6881-41FF-A70E-8A9434F68D84}" dt="2020-04-29T15:55:15.406" v="522" actId="1076"/>
          <ac:picMkLst>
            <pc:docMk/>
            <pc:sldMk cId="2884235183" sldId="265"/>
            <ac:picMk id="4" creationId="{481C946A-AD14-4595-A4FE-EBEEB1EE2116}"/>
          </ac:picMkLst>
        </pc:picChg>
      </pc:sldChg>
      <pc:sldChg chg="addSp delSp modSp modNotesTx">
        <pc:chgData name="Kurt Kraal" userId="edb148b33779d2a7" providerId="LiveId" clId="{98F2FF72-6881-41FF-A70E-8A9434F68D84}" dt="2020-04-28T22:15:23.279" v="263" actId="20577"/>
        <pc:sldMkLst>
          <pc:docMk/>
          <pc:sldMk cId="1740733473" sldId="271"/>
        </pc:sldMkLst>
        <pc:spChg chg="add del mod">
          <ac:chgData name="Kurt Kraal" userId="edb148b33779d2a7" providerId="LiveId" clId="{98F2FF72-6881-41FF-A70E-8A9434F68D84}" dt="2020-04-28T22:13:55.826" v="196" actId="478"/>
          <ac:spMkLst>
            <pc:docMk/>
            <pc:sldMk cId="1740733473" sldId="271"/>
            <ac:spMk id="17" creationId="{5F7CDB64-3CA6-4D19-9E78-FFF42BD4554B}"/>
          </ac:spMkLst>
        </pc:spChg>
        <pc:picChg chg="mod">
          <ac:chgData name="Kurt Kraal" userId="edb148b33779d2a7" providerId="LiveId" clId="{98F2FF72-6881-41FF-A70E-8A9434F68D84}" dt="2020-04-28T22:13:32.477" v="194" actId="1076"/>
          <ac:picMkLst>
            <pc:docMk/>
            <pc:sldMk cId="1740733473" sldId="271"/>
            <ac:picMk id="15" creationId="{F3C0ED60-0205-4C76-9137-71FC66B69D16}"/>
          </ac:picMkLst>
        </pc:picChg>
        <pc:picChg chg="mod">
          <ac:chgData name="Kurt Kraal" userId="edb148b33779d2a7" providerId="LiveId" clId="{98F2FF72-6881-41FF-A70E-8A9434F68D84}" dt="2020-04-28T22:13:01.015" v="188" actId="1076"/>
          <ac:picMkLst>
            <pc:docMk/>
            <pc:sldMk cId="1740733473" sldId="271"/>
            <ac:picMk id="16" creationId="{4DE4002F-C2AD-4C77-AC43-C8720A91E5DE}"/>
          </ac:picMkLst>
        </pc:picChg>
      </pc:sldChg>
      <pc:sldChg chg="modNotesTx">
        <pc:chgData name="Kurt Kraal" userId="edb148b33779d2a7" providerId="LiveId" clId="{98F2FF72-6881-41FF-A70E-8A9434F68D84}" dt="2020-04-28T22:19:48.707" v="521" actId="20577"/>
        <pc:sldMkLst>
          <pc:docMk/>
          <pc:sldMk cId="1459701571" sldId="272"/>
        </pc:sldMkLst>
      </pc:sldChg>
      <pc:sldChg chg="modNotesTx">
        <pc:chgData name="Kurt Kraal" userId="edb148b33779d2a7" providerId="LiveId" clId="{98F2FF72-6881-41FF-A70E-8A9434F68D84}" dt="2020-04-29T16:29:07.364" v="1823" actId="313"/>
        <pc:sldMkLst>
          <pc:docMk/>
          <pc:sldMk cId="3901029720" sldId="273"/>
        </pc:sldMkLst>
      </pc:sldChg>
      <pc:sldChg chg="modNotesTx">
        <pc:chgData name="Kurt Kraal" userId="edb148b33779d2a7" providerId="LiveId" clId="{98F2FF72-6881-41FF-A70E-8A9434F68D84}" dt="2020-04-29T16:29:02.020" v="1822" actId="313"/>
        <pc:sldMkLst>
          <pc:docMk/>
          <pc:sldMk cId="2259901100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B982A-73CD-4579-906A-37339FE5C61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AD1B0-5EF2-4D01-B35E-98DFCB7FC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39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andstone" TargetMode="External"/><Relationship Id="rId3" Type="http://schemas.openxmlformats.org/officeDocument/2006/relationships/hyperlink" Target="https://en.wikipedia.org/wiki/Terrigenous_sediment" TargetMode="External"/><Relationship Id="rId7" Type="http://schemas.openxmlformats.org/officeDocument/2006/relationships/hyperlink" Target="https://en.wikipedia.org/wiki/Mudston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Matrix_(geology)" TargetMode="External"/><Relationship Id="rId5" Type="http://schemas.openxmlformats.org/officeDocument/2006/relationships/hyperlink" Target="https://en.wikipedia.org/wiki/Boulders" TargetMode="External"/><Relationship Id="rId4" Type="http://schemas.openxmlformats.org/officeDocument/2006/relationships/hyperlink" Target="https://en.wikipedia.org/wiki/Clay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Unit 3: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Primarily </a:t>
            </a:r>
            <a:r>
              <a:rPr lang="en-US" dirty="0" err="1"/>
              <a:t>Diamictite</a:t>
            </a:r>
            <a:r>
              <a:rPr lang="en-US" dirty="0"/>
              <a:t>: </a:t>
            </a:r>
            <a:r>
              <a:rPr lang="en-US" dirty="0">
                <a:hlinkClick r:id="rId3" tooltip="Terrigenous sediment"/>
              </a:rPr>
              <a:t>terrigenous sediment</a:t>
            </a:r>
            <a:r>
              <a:rPr lang="en-US" dirty="0"/>
              <a:t> containing particles that range in size from </a:t>
            </a:r>
            <a:r>
              <a:rPr lang="en-US" dirty="0">
                <a:hlinkClick r:id="rId4" tooltip="Clay"/>
              </a:rPr>
              <a:t>clay</a:t>
            </a:r>
            <a:r>
              <a:rPr lang="en-US" dirty="0"/>
              <a:t> to </a:t>
            </a:r>
            <a:r>
              <a:rPr lang="en-US" dirty="0">
                <a:hlinkClick r:id="rId5" tooltip="Boulders"/>
              </a:rPr>
              <a:t>boulders</a:t>
            </a:r>
            <a:r>
              <a:rPr lang="en-US" dirty="0"/>
              <a:t>, suspended in a </a:t>
            </a:r>
            <a:r>
              <a:rPr lang="en-US" dirty="0">
                <a:hlinkClick r:id="rId6" tooltip="Matrix (geology)"/>
              </a:rPr>
              <a:t>matrix</a:t>
            </a:r>
            <a:r>
              <a:rPr lang="en-US" dirty="0"/>
              <a:t> of </a:t>
            </a:r>
            <a:r>
              <a:rPr lang="en-US" dirty="0">
                <a:hlinkClick r:id="rId7" tooltip="Mudstone"/>
              </a:rPr>
              <a:t>mudstone</a:t>
            </a:r>
            <a:r>
              <a:rPr lang="en-US" dirty="0"/>
              <a:t> or </a:t>
            </a:r>
            <a:r>
              <a:rPr lang="en-US" dirty="0">
                <a:hlinkClick r:id="rId8" tooltip="Sandstone"/>
              </a:rPr>
              <a:t>sandstone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Volcanics are primarily altered basalt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Common </a:t>
            </a:r>
            <a:r>
              <a:rPr lang="en-US" dirty="0" err="1"/>
              <a:t>dropstones</a:t>
            </a:r>
            <a:r>
              <a:rPr lang="en-US" dirty="0"/>
              <a:t> suggests glacial coastline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May be associated with pre-Cambrian normal faulting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AD1B0-5EF2-4D01-B35E-98DFCB7FCA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6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Precambrian-early Cambrian detrital sequence: Mostly quartzite, fossils indicate that it was shallow. It thickens in the west (1000s of meters thick in  some places) Death valley area has more carbonates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AD1B0-5EF2-4D01-B35E-98DFCB7FCA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43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Middle Cambrian rocks: dolomite and limestone (with some shale and quartzite)</a:t>
            </a:r>
          </a:p>
          <a:p>
            <a:r>
              <a:rPr lang="en-US" dirty="0"/>
              <a:t>Suggest transgression of the sea onto the craton that began in the late Precambrian</a:t>
            </a:r>
          </a:p>
          <a:p>
            <a:r>
              <a:rPr lang="en-US" dirty="0"/>
              <a:t>Thickness of both middle and upper Cambrian rocks is about 1/3 of that of the upper Precambrian and lower Cambrian rocks in the west (where </a:t>
            </a:r>
            <a:r>
              <a:rPr lang="en-US" dirty="0" err="1"/>
              <a:t>seds</a:t>
            </a:r>
            <a:r>
              <a:rPr lang="en-US" dirty="0"/>
              <a:t> are the thickest)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AD1B0-5EF2-4D01-B35E-98DFCB7FCA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06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Upper Cambrian similar to middle Cambrian, but there's a few brief regressions in sea level observed by the shale and sandstone layers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AD1B0-5EF2-4D01-B35E-98DFCB7FCA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9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F59AA-7B70-417C-88C6-A766700BC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8EC5C1-290F-4BA8-A760-2A01818B3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6C451-0DF2-4C79-BF4D-F0D9FF6E1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CA0B-B497-40FD-ACD5-50BC3E0461F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3054B-7938-44D2-9EE7-032F8F8A9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D6900-7AAD-4B1A-A55A-8DC631D26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1987-78BD-4BC1-80BA-16DD5A946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3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31109-29ED-40A2-8AEB-A07881C43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466319-B594-47A4-A2A3-BE4C4CC88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11377-1AC8-4BC9-8434-E5A9806B9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CA0B-B497-40FD-ACD5-50BC3E0461F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C1043-3BFA-440A-8886-212B507C7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B69F0-B2C2-4952-850D-88422A9D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1987-78BD-4BC1-80BA-16DD5A946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0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D1F0E5-8063-4083-8409-A442AD57AF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438DA7-A679-42DD-8329-CAC287F44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757DF-4111-480F-B863-C3579796A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CA0B-B497-40FD-ACD5-50BC3E0461F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2B7AF-CD56-4A46-BE82-34D9F33E5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21109-9A01-4F25-8CCE-806324F1B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1987-78BD-4BC1-80BA-16DD5A946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0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805CD-4A78-4ECC-BDE8-A5301F65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2E3A5-28F0-4285-BDE3-ADA93616A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5BD9B-E7CB-4664-86C8-08B7EEF91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CA0B-B497-40FD-ACD5-50BC3E0461F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A5612-403A-4579-8C7E-EF98BBCA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22137-E859-4BB0-8B6E-B1BB59970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1987-78BD-4BC1-80BA-16DD5A946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7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91459-88F8-44FF-8CE5-856BCCB8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A5585-CDB6-484B-B8B1-6C77703F5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41FA9-DB80-43EB-A179-F8AB4CA58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CA0B-B497-40FD-ACD5-50BC3E0461F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D89E0-B16A-4E39-83AC-6F1D2FEB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99BB6-389C-4F23-9089-273454DCA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1987-78BD-4BC1-80BA-16DD5A946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8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7CCC7-1308-4397-BC50-3E21DD678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7A408-7994-49F1-85EA-AF36F39D6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714CB-5801-4FD9-9141-785A49EC6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8E4893-0E1D-4B43-B8C6-E245A58B0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CA0B-B497-40FD-ACD5-50BC3E0461F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64165-AB66-4607-8439-449048206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F48EB-35EA-4CFD-AB87-1862CBCAE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1987-78BD-4BC1-80BA-16DD5A946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8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A2B81-09A4-44D4-96B9-822A5CFAB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0D331-51C5-46FD-88BA-1EA9627F0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1A986E-F521-4C53-9778-4E786FF6E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AA7895-C7F2-4C98-ABC6-5B2C305D6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DF6D46-BD45-4B2D-89F1-6F4729D50E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2256D3-9527-4EDD-82FD-0619F8E26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CA0B-B497-40FD-ACD5-50BC3E0461F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C033D0-3A0A-4123-831D-C3A28BCFE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438281-0E94-49B6-8559-663D15E30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1987-78BD-4BC1-80BA-16DD5A946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3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AF0AE-7524-4C44-B740-FD06FD468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BF73E1-0FE5-4504-979D-CF32B0C55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CA0B-B497-40FD-ACD5-50BC3E0461F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06908-B427-4D4C-ABF5-4E123CE7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A1C47E-36D3-4079-A62C-6DA0B95F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1987-78BD-4BC1-80BA-16DD5A946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86C40C-2422-4DB4-89FB-054921809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CA0B-B497-40FD-ACD5-50BC3E0461F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A99564-461B-4609-A914-BA165E57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28391-C50A-461D-87E2-D1D7EE3B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1987-78BD-4BC1-80BA-16DD5A946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51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147BF-D99E-4D2D-B075-0DAC9BE98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05CBD-D8CE-4DEF-A61D-FA4C1C8D8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3EBC7A-0B39-4B01-8724-1BAB459BC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442DB-A177-4552-B6FF-197126196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CA0B-B497-40FD-ACD5-50BC3E0461F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F5F83-5759-43DE-BBAF-8DABA9C09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D7AC8-DEAF-46BF-9DCD-C77F27ECD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1987-78BD-4BC1-80BA-16DD5A946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5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C165C-64C8-4A06-9754-4FD6BF9D6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E311D-9A3F-45EB-9007-B8BD37AC61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E3F8E-B737-4689-BAAF-F20EB8E2F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FF1D5-A29C-4CBE-828F-ED7939C11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CA0B-B497-40FD-ACD5-50BC3E0461F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209E6-3C14-434E-87DD-46D6E0ADE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2814D-9D0E-4EBE-8A97-7F41240D2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1987-78BD-4BC1-80BA-16DD5A946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6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355821-0A81-40E5-9873-039C348D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460E9-2B65-4BD0-A945-D4CB39936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0C6B9-7988-435D-9DE6-BD78B137E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5CA0B-B497-40FD-ACD5-50BC3E0461F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4147E-46FB-4258-A7F2-6B867AD31C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66F4F-EDDA-4293-827C-71FBF3120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A1987-78BD-4BC1-80BA-16DD5A946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0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113B5-B6FE-4965-B6A9-574071037C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1F47ED-C702-4FCD-92BB-F88650C42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1074" y="2032297"/>
            <a:ext cx="9144000" cy="1655762"/>
          </a:xfrm>
        </p:spPr>
        <p:txBody>
          <a:bodyPr/>
          <a:lstStyle/>
          <a:p>
            <a:r>
              <a:rPr lang="en-US" dirty="0"/>
              <a:t>Presentation by Kurt Kraal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8A01AE-25CF-443E-86BF-2AD464006D81}"/>
              </a:ext>
            </a:extLst>
          </p:cNvPr>
          <p:cNvSpPr/>
          <p:nvPr/>
        </p:nvSpPr>
        <p:spPr>
          <a:xfrm>
            <a:off x="1524000" y="1300459"/>
            <a:ext cx="967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Stewart, J.H. and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Suczek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C.A., 1977. Cambrian and latest Precambrian paleogeography and tectonics in the western United States.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816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FE38E-CC6C-4511-871C-ADC56656E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03ABB-D44E-4EA9-B7AC-A900A7520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C80195-B19B-4A03-BD66-E2D9BD19E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62" y="461962"/>
            <a:ext cx="8524875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0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D8F24-902E-46F4-A5C7-171FDE23F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995AAB-747B-4883-B471-062C9EB12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2" y="41924"/>
            <a:ext cx="6961257" cy="68580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23D0E75A-17C7-4B7E-A5D5-9B3280561D5B}"/>
              </a:ext>
            </a:extLst>
          </p:cNvPr>
          <p:cNvSpPr/>
          <p:nvPr/>
        </p:nvSpPr>
        <p:spPr>
          <a:xfrm>
            <a:off x="-1" y="4476308"/>
            <a:ext cx="616199" cy="230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2CD6C-93E7-490E-BC41-C77A2975EF35}"/>
              </a:ext>
            </a:extLst>
          </p:cNvPr>
          <p:cNvSpPr txBox="1"/>
          <p:nvPr/>
        </p:nvSpPr>
        <p:spPr>
          <a:xfrm>
            <a:off x="210724" y="5762031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900-800 My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03FD4B-CDEB-4E9F-A995-E5C642F86B68}"/>
              </a:ext>
            </a:extLst>
          </p:cNvPr>
          <p:cNvSpPr txBox="1"/>
          <p:nvPr/>
        </p:nvSpPr>
        <p:spPr>
          <a:xfrm>
            <a:off x="375376" y="5427914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650-540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BA99B4-0072-42B8-8697-55D27AB05D25}"/>
              </a:ext>
            </a:extLst>
          </p:cNvPr>
          <p:cNvSpPr txBox="1"/>
          <p:nvPr/>
        </p:nvSpPr>
        <p:spPr>
          <a:xfrm>
            <a:off x="198244" y="5017458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540-500 My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7DF4BF-B350-4CA7-8C7E-74AD90C2227A}"/>
              </a:ext>
            </a:extLst>
          </p:cNvPr>
          <p:cNvSpPr txBox="1"/>
          <p:nvPr/>
        </p:nvSpPr>
        <p:spPr>
          <a:xfrm>
            <a:off x="229502" y="6541819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2,400-1450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8CB2BC-1B06-451F-9981-3E451C1617BD}"/>
              </a:ext>
            </a:extLst>
          </p:cNvPr>
          <p:cNvSpPr txBox="1"/>
          <p:nvPr/>
        </p:nvSpPr>
        <p:spPr>
          <a:xfrm>
            <a:off x="329346" y="6172487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1450-900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BB7AA62-FD0A-4A36-8391-2CA7264134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03521" y="0"/>
            <a:ext cx="4288479" cy="61002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B8920BE-CBA5-4591-84F2-89C8576749BF}"/>
              </a:ext>
            </a:extLst>
          </p:cNvPr>
          <p:cNvSpPr/>
          <p:nvPr/>
        </p:nvSpPr>
        <p:spPr>
          <a:xfrm>
            <a:off x="198244" y="6172487"/>
            <a:ext cx="3948454" cy="7685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8499E6-DF1F-469D-969E-09B9C2B5BB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23" r="10512" b="31985"/>
          <a:stretch/>
        </p:blipFill>
        <p:spPr>
          <a:xfrm>
            <a:off x="7084322" y="2141056"/>
            <a:ext cx="2639395" cy="181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8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D8F24-902E-46F4-A5C7-171FDE23F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995AAB-747B-4883-B471-062C9EB12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6" y="10032"/>
            <a:ext cx="6961257" cy="68580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23D0E75A-17C7-4B7E-A5D5-9B3280561D5B}"/>
              </a:ext>
            </a:extLst>
          </p:cNvPr>
          <p:cNvSpPr/>
          <p:nvPr/>
        </p:nvSpPr>
        <p:spPr>
          <a:xfrm>
            <a:off x="-2264" y="3646969"/>
            <a:ext cx="616199" cy="230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2CD6C-93E7-490E-BC41-C77A2975EF35}"/>
              </a:ext>
            </a:extLst>
          </p:cNvPr>
          <p:cNvSpPr txBox="1"/>
          <p:nvPr/>
        </p:nvSpPr>
        <p:spPr>
          <a:xfrm>
            <a:off x="210724" y="5762031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900-800 My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03FD4B-CDEB-4E9F-A995-E5C642F86B68}"/>
              </a:ext>
            </a:extLst>
          </p:cNvPr>
          <p:cNvSpPr txBox="1"/>
          <p:nvPr/>
        </p:nvSpPr>
        <p:spPr>
          <a:xfrm>
            <a:off x="375376" y="5427914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650-540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BA99B4-0072-42B8-8697-55D27AB05D25}"/>
              </a:ext>
            </a:extLst>
          </p:cNvPr>
          <p:cNvSpPr txBox="1"/>
          <p:nvPr/>
        </p:nvSpPr>
        <p:spPr>
          <a:xfrm>
            <a:off x="198244" y="5017458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540-500 My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7DF4BF-B350-4CA7-8C7E-74AD90C2227A}"/>
              </a:ext>
            </a:extLst>
          </p:cNvPr>
          <p:cNvSpPr txBox="1"/>
          <p:nvPr/>
        </p:nvSpPr>
        <p:spPr>
          <a:xfrm>
            <a:off x="229502" y="6541819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2,400-1450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8CB2BC-1B06-451F-9981-3E451C1617BD}"/>
              </a:ext>
            </a:extLst>
          </p:cNvPr>
          <p:cNvSpPr txBox="1"/>
          <p:nvPr/>
        </p:nvSpPr>
        <p:spPr>
          <a:xfrm>
            <a:off x="329346" y="6172487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1450-900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8920BE-CBA5-4591-84F2-89C8576749BF}"/>
              </a:ext>
            </a:extLst>
          </p:cNvPr>
          <p:cNvSpPr/>
          <p:nvPr/>
        </p:nvSpPr>
        <p:spPr>
          <a:xfrm>
            <a:off x="182826" y="5679622"/>
            <a:ext cx="3272755" cy="4517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3C0ED60-0205-4C76-9137-71FC66B69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042" y="0"/>
            <a:ext cx="5461167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E4002F-C2AD-4C77-AC43-C8720A91E5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543" t="11120" b="7444"/>
          <a:stretch/>
        </p:blipFill>
        <p:spPr>
          <a:xfrm>
            <a:off x="5669797" y="578375"/>
            <a:ext cx="1043212" cy="558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33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D8F24-902E-46F4-A5C7-171FDE23F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995AAB-747B-4883-B471-062C9EB12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6" y="10032"/>
            <a:ext cx="6961257" cy="68580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23D0E75A-17C7-4B7E-A5D5-9B3280561D5B}"/>
              </a:ext>
            </a:extLst>
          </p:cNvPr>
          <p:cNvSpPr/>
          <p:nvPr/>
        </p:nvSpPr>
        <p:spPr>
          <a:xfrm>
            <a:off x="21246" y="2711304"/>
            <a:ext cx="616199" cy="230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2CD6C-93E7-490E-BC41-C77A2975EF35}"/>
              </a:ext>
            </a:extLst>
          </p:cNvPr>
          <p:cNvSpPr txBox="1"/>
          <p:nvPr/>
        </p:nvSpPr>
        <p:spPr>
          <a:xfrm>
            <a:off x="210724" y="5762031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900-800 My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03FD4B-CDEB-4E9F-A995-E5C642F86B68}"/>
              </a:ext>
            </a:extLst>
          </p:cNvPr>
          <p:cNvSpPr txBox="1"/>
          <p:nvPr/>
        </p:nvSpPr>
        <p:spPr>
          <a:xfrm>
            <a:off x="375376" y="5427914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650-540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BA99B4-0072-42B8-8697-55D27AB05D25}"/>
              </a:ext>
            </a:extLst>
          </p:cNvPr>
          <p:cNvSpPr txBox="1"/>
          <p:nvPr/>
        </p:nvSpPr>
        <p:spPr>
          <a:xfrm>
            <a:off x="198244" y="5017458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540-500 My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7DF4BF-B350-4CA7-8C7E-74AD90C2227A}"/>
              </a:ext>
            </a:extLst>
          </p:cNvPr>
          <p:cNvSpPr txBox="1"/>
          <p:nvPr/>
        </p:nvSpPr>
        <p:spPr>
          <a:xfrm>
            <a:off x="229502" y="6541819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2,400-1450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8CB2BC-1B06-451F-9981-3E451C1617BD}"/>
              </a:ext>
            </a:extLst>
          </p:cNvPr>
          <p:cNvSpPr txBox="1"/>
          <p:nvPr/>
        </p:nvSpPr>
        <p:spPr>
          <a:xfrm>
            <a:off x="329346" y="6172487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1450-900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8920BE-CBA5-4591-84F2-89C8576749BF}"/>
              </a:ext>
            </a:extLst>
          </p:cNvPr>
          <p:cNvSpPr/>
          <p:nvPr/>
        </p:nvSpPr>
        <p:spPr>
          <a:xfrm>
            <a:off x="198244" y="5408485"/>
            <a:ext cx="3272755" cy="4517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3C0ED60-0205-4C76-9137-71FC66B69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998" y="62486"/>
            <a:ext cx="5461167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E4002F-C2AD-4C77-AC43-C8720A91E5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543" t="11120" b="7444"/>
          <a:stretch/>
        </p:blipFill>
        <p:spPr>
          <a:xfrm>
            <a:off x="5669797" y="578375"/>
            <a:ext cx="1043212" cy="55848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C914F7-49B5-40D8-9A0F-BB9B6F31D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998" y="62486"/>
            <a:ext cx="5378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01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D8F24-902E-46F4-A5C7-171FDE23F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995AAB-747B-4883-B471-062C9EB12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6" y="10032"/>
            <a:ext cx="6961257" cy="68580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23D0E75A-17C7-4B7E-A5D5-9B3280561D5B}"/>
              </a:ext>
            </a:extLst>
          </p:cNvPr>
          <p:cNvSpPr/>
          <p:nvPr/>
        </p:nvSpPr>
        <p:spPr>
          <a:xfrm>
            <a:off x="0" y="1355766"/>
            <a:ext cx="616199" cy="230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2CD6C-93E7-490E-BC41-C77A2975EF35}"/>
              </a:ext>
            </a:extLst>
          </p:cNvPr>
          <p:cNvSpPr txBox="1"/>
          <p:nvPr/>
        </p:nvSpPr>
        <p:spPr>
          <a:xfrm>
            <a:off x="210724" y="5762031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900-800 My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03FD4B-CDEB-4E9F-A995-E5C642F86B68}"/>
              </a:ext>
            </a:extLst>
          </p:cNvPr>
          <p:cNvSpPr txBox="1"/>
          <p:nvPr/>
        </p:nvSpPr>
        <p:spPr>
          <a:xfrm>
            <a:off x="375376" y="5427914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650-540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BA99B4-0072-42B8-8697-55D27AB05D25}"/>
              </a:ext>
            </a:extLst>
          </p:cNvPr>
          <p:cNvSpPr txBox="1"/>
          <p:nvPr/>
        </p:nvSpPr>
        <p:spPr>
          <a:xfrm>
            <a:off x="198244" y="5017458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540-500 My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7DF4BF-B350-4CA7-8C7E-74AD90C2227A}"/>
              </a:ext>
            </a:extLst>
          </p:cNvPr>
          <p:cNvSpPr txBox="1"/>
          <p:nvPr/>
        </p:nvSpPr>
        <p:spPr>
          <a:xfrm>
            <a:off x="229502" y="6541819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2,400-1450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8CB2BC-1B06-451F-9981-3E451C1617BD}"/>
              </a:ext>
            </a:extLst>
          </p:cNvPr>
          <p:cNvSpPr txBox="1"/>
          <p:nvPr/>
        </p:nvSpPr>
        <p:spPr>
          <a:xfrm>
            <a:off x="329346" y="6172487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1450-900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8920BE-CBA5-4591-84F2-89C8576749BF}"/>
              </a:ext>
            </a:extLst>
          </p:cNvPr>
          <p:cNvSpPr/>
          <p:nvPr/>
        </p:nvSpPr>
        <p:spPr>
          <a:xfrm>
            <a:off x="198244" y="4938362"/>
            <a:ext cx="3272755" cy="4517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3C0ED60-0205-4C76-9137-71FC66B69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998" y="62486"/>
            <a:ext cx="5461167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E4002F-C2AD-4C77-AC43-C8720A91E5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543" t="11120" b="7444"/>
          <a:stretch/>
        </p:blipFill>
        <p:spPr>
          <a:xfrm>
            <a:off x="5669797" y="578375"/>
            <a:ext cx="1043212" cy="55848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C914F7-49B5-40D8-9A0F-BB9B6F31D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998" y="62486"/>
            <a:ext cx="5378824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AF44EE-F836-46CF-92C5-69E7399B78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5915" y="114940"/>
            <a:ext cx="53349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29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D8F24-902E-46F4-A5C7-171FDE23F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995AAB-747B-4883-B471-062C9EB12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6" y="10032"/>
            <a:ext cx="6961257" cy="68580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23D0E75A-17C7-4B7E-A5D5-9B3280561D5B}"/>
              </a:ext>
            </a:extLst>
          </p:cNvPr>
          <p:cNvSpPr/>
          <p:nvPr/>
        </p:nvSpPr>
        <p:spPr>
          <a:xfrm>
            <a:off x="40266" y="726637"/>
            <a:ext cx="616199" cy="230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2CD6C-93E7-490E-BC41-C77A2975EF35}"/>
              </a:ext>
            </a:extLst>
          </p:cNvPr>
          <p:cNvSpPr txBox="1"/>
          <p:nvPr/>
        </p:nvSpPr>
        <p:spPr>
          <a:xfrm>
            <a:off x="210724" y="5762031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900-800 My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03FD4B-CDEB-4E9F-A995-E5C642F86B68}"/>
              </a:ext>
            </a:extLst>
          </p:cNvPr>
          <p:cNvSpPr txBox="1"/>
          <p:nvPr/>
        </p:nvSpPr>
        <p:spPr>
          <a:xfrm>
            <a:off x="375376" y="5427914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650-540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BA99B4-0072-42B8-8697-55D27AB05D25}"/>
              </a:ext>
            </a:extLst>
          </p:cNvPr>
          <p:cNvSpPr txBox="1"/>
          <p:nvPr/>
        </p:nvSpPr>
        <p:spPr>
          <a:xfrm>
            <a:off x="198244" y="5017458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540-500 My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7DF4BF-B350-4CA7-8C7E-74AD90C2227A}"/>
              </a:ext>
            </a:extLst>
          </p:cNvPr>
          <p:cNvSpPr txBox="1"/>
          <p:nvPr/>
        </p:nvSpPr>
        <p:spPr>
          <a:xfrm>
            <a:off x="229502" y="6541819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2,400-1450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8CB2BC-1B06-451F-9981-3E451C1617BD}"/>
              </a:ext>
            </a:extLst>
          </p:cNvPr>
          <p:cNvSpPr txBox="1"/>
          <p:nvPr/>
        </p:nvSpPr>
        <p:spPr>
          <a:xfrm>
            <a:off x="329346" y="6172487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1450-900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8920BE-CBA5-4591-84F2-89C8576749BF}"/>
              </a:ext>
            </a:extLst>
          </p:cNvPr>
          <p:cNvSpPr/>
          <p:nvPr/>
        </p:nvSpPr>
        <p:spPr>
          <a:xfrm>
            <a:off x="198244" y="4938362"/>
            <a:ext cx="3272755" cy="4517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3C0ED60-0205-4C76-9137-71FC66B69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998" y="62486"/>
            <a:ext cx="5461167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E4002F-C2AD-4C77-AC43-C8720A91E5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543" t="11120" b="7444"/>
          <a:stretch/>
        </p:blipFill>
        <p:spPr>
          <a:xfrm>
            <a:off x="5669797" y="578375"/>
            <a:ext cx="1043212" cy="55848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C914F7-49B5-40D8-9A0F-BB9B6F31D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998" y="62486"/>
            <a:ext cx="5378824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AF44EE-F836-46CF-92C5-69E7399B78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5915" y="114940"/>
            <a:ext cx="533499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26EC63-4730-41DC-8100-33A0B3AAA3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0990" y="53151"/>
            <a:ext cx="54030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01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A9FED-BAB9-446D-BA36-2DFB373AF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20910-D60C-45D5-9216-8390FDA23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51C7C8-A441-4CEB-A89D-66F3EEC51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37" y="104775"/>
            <a:ext cx="8162925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48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56D62-0F15-486F-B12F-2739F73DF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8DA87-120D-4FA6-9DC5-6D0C9861F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2A14E7-6BC7-4148-AC4B-04EE4632B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12" y="95250"/>
            <a:ext cx="69627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13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8DAFC-EF3D-431B-8E6B-7CEEDB6C4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68" y="365125"/>
            <a:ext cx="7022432" cy="132556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1803C-58F2-4FBB-83FF-6C1F0F491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367" y="1253331"/>
            <a:ext cx="874294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Diamictite</a:t>
            </a:r>
            <a:r>
              <a:rPr lang="en-US" dirty="0"/>
              <a:t> and volcanics may have been deposited in rift valleys</a:t>
            </a:r>
          </a:p>
          <a:p>
            <a:r>
              <a:rPr lang="en-US" dirty="0"/>
              <a:t>The Terrigenous detrital sequence wad deposited when the shelf margin was well established. Shelf margin continued into the Devonian </a:t>
            </a:r>
          </a:p>
          <a:p>
            <a:r>
              <a:rPr lang="en-US" dirty="0"/>
              <a:t>The rifting that possibly created this shelf could have caused a highland due to thermal expansion, which could provide sediments up until the early Cambrian</a:t>
            </a:r>
          </a:p>
          <a:p>
            <a:r>
              <a:rPr lang="en-US" dirty="0"/>
              <a:t>By the end of early Cambrian time, the highland was largely destroyed (by erosion and thermal contraction)</a:t>
            </a:r>
          </a:p>
          <a:p>
            <a:r>
              <a:rPr lang="en-US" dirty="0"/>
              <a:t>This allowed the sea to transgress eastward.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1C946A-AD14-4595-A4FE-EBEEB1EE2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6525"/>
            <a:ext cx="390525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35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281</Words>
  <Application>Microsoft Office PowerPoint</Application>
  <PresentationFormat>Widescreen</PresentationFormat>
  <Paragraphs>47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 Kraal</dc:creator>
  <cp:lastModifiedBy>Kurt Kraal</cp:lastModifiedBy>
  <cp:revision>5</cp:revision>
  <dcterms:created xsi:type="dcterms:W3CDTF">2020-04-28T19:13:32Z</dcterms:created>
  <dcterms:modified xsi:type="dcterms:W3CDTF">2020-04-29T16:29:12Z</dcterms:modified>
</cp:coreProperties>
</file>