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0" r:id="rId4"/>
    <p:sldId id="259" r:id="rId5"/>
    <p:sldId id="258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311"/>
    <p:restoredTop sz="94635"/>
  </p:normalViewPr>
  <p:slideViewPr>
    <p:cSldViewPr snapToGrid="0" snapToObjects="1">
      <p:cViewPr>
        <p:scale>
          <a:sx n="102" d="100"/>
          <a:sy n="102" d="100"/>
        </p:scale>
        <p:origin x="144" y="3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EC009A-6A30-3449-A384-4222562E6C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E459803-36ED-1847-AD31-FC50116FB9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FBDCFA-55CD-3740-84E3-D1E40122FC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EE823-FFC0-E648-BE11-AA409BAF028F}" type="datetimeFigureOut">
              <a:rPr lang="en-US" smtClean="0"/>
              <a:t>11/21/21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B22540-AF42-7047-8E81-26E54575C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047AC1-5BC6-264E-A3F0-B6760C37E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13A3F-CB70-524F-BB34-1F0E0449F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775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529D75-3616-3745-B8CA-34085227D1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E7E1D94-06BC-2C47-A2DC-C82FCBE418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DEFC66-F320-7746-A826-DC8E768727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EE823-FFC0-E648-BE11-AA409BAF028F}" type="datetimeFigureOut">
              <a:rPr lang="en-US" smtClean="0"/>
              <a:t>11/21/21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55AF93-9D0A-E347-BA73-91274B5169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ADC9EA-7693-6A43-BF24-0BAD0046AE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13A3F-CB70-524F-BB34-1F0E0449F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712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13D1297-CF5A-8C43-934C-EC64D2F47F7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9E1321-BC48-DA4D-9B41-D12B70A423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3D820F-2532-4E44-8680-B6196D1635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EE823-FFC0-E648-BE11-AA409BAF028F}" type="datetimeFigureOut">
              <a:rPr lang="en-US" smtClean="0"/>
              <a:t>11/21/21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4F0F8D-14B2-AC4E-8C26-3A70777714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DFC8C8-707B-4144-A221-E2768D540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13A3F-CB70-524F-BB34-1F0E0449F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249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4667EA-5AF2-394B-942F-63F5401516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F41625-D442-4D41-9AB4-00B8B4F7EA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2C3FDC-1C15-8D4D-A54A-DE144F6841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EE823-FFC0-E648-BE11-AA409BAF028F}" type="datetimeFigureOut">
              <a:rPr lang="en-US" smtClean="0"/>
              <a:t>11/21/21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C5289B-83D9-5346-A78D-61F774E733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8A5A7B-2274-A846-9FA5-B4F3490377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13A3F-CB70-524F-BB34-1F0E0449F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5354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EB46B8-1337-B044-B383-933E68A49C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C3CB33-63A4-D943-9AE0-1565982065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9789B8-E28B-7348-81FD-4E4D2B640D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EE823-FFC0-E648-BE11-AA409BAF028F}" type="datetimeFigureOut">
              <a:rPr lang="en-US" smtClean="0"/>
              <a:t>11/21/21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8EF86F-74EC-5C4A-A486-31302AA684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45EF95-39A2-7442-86CB-808D312983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13A3F-CB70-524F-BB34-1F0E0449F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7395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95A2EC-997A-1A4F-BD4E-1AFED73363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212422-63E9-E147-B1D9-8F16FBD7E6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4096C6-7ED5-9B4A-A7E9-9B3F962A2F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8EC5F8-C7C2-2945-9858-2A8142D1B5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EE823-FFC0-E648-BE11-AA409BAF028F}" type="datetimeFigureOut">
              <a:rPr lang="en-US" smtClean="0"/>
              <a:t>11/21/21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92FC07-AADF-CA49-A030-514C8B690D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6D3E52-0BCD-2941-9B0A-65B7D80D27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13A3F-CB70-524F-BB34-1F0E0449F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8846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10B6C0-EA9D-D540-AA37-CEC41DEB08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EFC7D0-985A-B642-A8C0-F220BAB89A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CC0242-705D-7346-8D73-E32C1A7492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AA30597-7474-AF49-BB66-BA2924DD29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485B2C3-C469-5140-8265-CC136E9A863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4D089AE-8250-C94F-9B71-9E7E39ED17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EE823-FFC0-E648-BE11-AA409BAF028F}" type="datetimeFigureOut">
              <a:rPr lang="en-US" smtClean="0"/>
              <a:t>11/21/21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0C82C36-4748-3441-9CBC-B627CEE3DE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CB33BB9-E4C2-684D-A615-5E7B49602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13A3F-CB70-524F-BB34-1F0E0449F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432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2EA9B9-64B1-7744-9E63-CEFC8B1D24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B792527-2925-1346-959F-9D840D7D8D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EE823-FFC0-E648-BE11-AA409BAF028F}" type="datetimeFigureOut">
              <a:rPr lang="en-US" smtClean="0"/>
              <a:t>11/21/21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3C1001-3340-D64C-9CA8-40841EB8E6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E5E38E-E33B-2D4E-9148-18254EA8B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13A3F-CB70-524F-BB34-1F0E0449F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9420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3B1A0A2-211C-C947-AEAE-6B6019857A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EE823-FFC0-E648-BE11-AA409BAF028F}" type="datetimeFigureOut">
              <a:rPr lang="en-US" smtClean="0"/>
              <a:t>11/21/21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E65EBD-B890-5D48-B5AF-429FAA5154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CA518C-D986-8244-8816-9C0155F08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13A3F-CB70-524F-BB34-1F0E0449F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7990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18A332-7DD9-B844-89FC-899242593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F3BE57-D8C9-C247-9EEC-3E23520470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9FCAC2-6075-7D40-B53C-9BEA9416C4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95AD64-5995-B549-B4F4-F3382719DA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EE823-FFC0-E648-BE11-AA409BAF028F}" type="datetimeFigureOut">
              <a:rPr lang="en-US" smtClean="0"/>
              <a:t>11/21/21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8E797C-11BE-514A-A403-FCE7425DBD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2A2336-8992-0F4F-9A6E-3A475DDCD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13A3F-CB70-524F-BB34-1F0E0449F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368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A22118-F4A2-104F-941A-69BB7A8B8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122500B-C1AA-9D4A-9383-91FFDD2F1E0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B1D2C1-FD12-8446-BEEF-E1252BBB5D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E0D242-23AC-E54E-96DC-09687A7878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EE823-FFC0-E648-BE11-AA409BAF028F}" type="datetimeFigureOut">
              <a:rPr lang="en-US" smtClean="0"/>
              <a:t>11/21/21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15C2A3-DA3F-4A4A-88B6-177577644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D69367-EBA0-BC4E-994F-061974738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813A3F-CB70-524F-BB34-1F0E0449F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7671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205BDB9-598A-EE49-91EC-19DF3255F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12902C-89C3-2044-BDE3-A6E778F48D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DF16AE-50FD-3544-B4FC-0864466608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5EE823-FFC0-E648-BE11-AA409BAF028F}" type="datetimeFigureOut">
              <a:rPr lang="en-US" smtClean="0"/>
              <a:t>11/21/21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4BE618-1E07-4B4C-9359-69F835C33B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203E83-D179-5B4D-9466-B1DF267C7B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813A3F-CB70-524F-BB34-1F0E0449F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348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8FFCA9-EBD9-EF4B-9DB6-CC2B939DDBD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4000" dirty="0" err="1"/>
              <a:t>Palinspastic</a:t>
            </a:r>
            <a:r>
              <a:rPr lang="en-US" sz="4000" dirty="0"/>
              <a:t> restoration of the thrust belt places classically defined North American rocks west of the edge of North America as defined by 0.706 </a:t>
            </a:r>
            <a:r>
              <a:rPr lang="en-US" sz="4000" baseline="30000" dirty="0"/>
              <a:t>87</a:t>
            </a:r>
            <a:r>
              <a:rPr lang="en-US" sz="4000" dirty="0"/>
              <a:t>Sr/</a:t>
            </a:r>
            <a:r>
              <a:rPr lang="en-US" sz="4000" baseline="30000" dirty="0"/>
              <a:t>86</a:t>
            </a:r>
            <a:r>
              <a:rPr lang="en-US" sz="4000" dirty="0"/>
              <a:t>Sr line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E4EF3F-09AE-AC45-A08E-7189ABB3097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en-US" dirty="0" err="1"/>
              <a:t>Havranek</a:t>
            </a:r>
            <a:r>
              <a:rPr lang="en-US" dirty="0"/>
              <a:t> and Mize (unpublished manuscript)</a:t>
            </a:r>
          </a:p>
          <a:p>
            <a:pPr algn="l"/>
            <a:endParaRPr lang="en-US" dirty="0"/>
          </a:p>
          <a:p>
            <a:pPr algn="l"/>
            <a:r>
              <a:rPr lang="en-US" dirty="0"/>
              <a:t>Presented by Alex Holmwood</a:t>
            </a:r>
          </a:p>
        </p:txBody>
      </p:sp>
      <p:sp>
        <p:nvSpPr>
          <p:cNvPr id="4" name="Right Triangle 3">
            <a:extLst>
              <a:ext uri="{FF2B5EF4-FFF2-40B4-BE49-F238E27FC236}">
                <a16:creationId xmlns:a16="http://schemas.microsoft.com/office/drawing/2014/main" id="{CCB0EFAB-619E-D040-BDF2-BC4B1125E9D1}"/>
              </a:ext>
            </a:extLst>
          </p:cNvPr>
          <p:cNvSpPr/>
          <p:nvPr/>
        </p:nvSpPr>
        <p:spPr>
          <a:xfrm rot="5400000">
            <a:off x="0" y="0"/>
            <a:ext cx="563671" cy="563671"/>
          </a:xfrm>
          <a:prstGeom prst="rt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9E44B84-AE4B-7840-BB93-DEE743EF4EFD}"/>
              </a:ext>
            </a:extLst>
          </p:cNvPr>
          <p:cNvSpPr txBox="1"/>
          <p:nvPr/>
        </p:nvSpPr>
        <p:spPr>
          <a:xfrm>
            <a:off x="0" y="0"/>
            <a:ext cx="3382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2494054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Diagram, schematic&#10;&#10;Description automatically generated">
            <a:extLst>
              <a:ext uri="{FF2B5EF4-FFF2-40B4-BE49-F238E27FC236}">
                <a16:creationId xmlns:a16="http://schemas.microsoft.com/office/drawing/2014/main" id="{700DD7C6-CFBC-9241-A3B9-D050F22D21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39050" y="987425"/>
            <a:ext cx="3260475" cy="4873625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7B822B-8BAF-E349-B23B-46D254F542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987424"/>
            <a:ext cx="3932237" cy="4881563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Initial </a:t>
            </a:r>
            <a:r>
              <a:rPr lang="en-US" sz="2000" baseline="30000" dirty="0"/>
              <a:t>87</a:t>
            </a:r>
            <a:r>
              <a:rPr lang="en-US" sz="2000" dirty="0"/>
              <a:t>Sr/</a:t>
            </a:r>
            <a:r>
              <a:rPr lang="en-US" sz="2000" baseline="30000" dirty="0"/>
              <a:t>86</a:t>
            </a:r>
            <a:r>
              <a:rPr lang="en-US" sz="2000" dirty="0"/>
              <a:t>Sr</a:t>
            </a:r>
            <a:r>
              <a:rPr lang="en-US" sz="2000" dirty="0">
                <a:effectLst/>
              </a:rPr>
              <a:t> ratio of igneous rocks in California and Great Basin varies systematically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0.706 contour near California: consistent with trend and near boundary between Paleozoic </a:t>
            </a:r>
            <a:r>
              <a:rPr lang="en-US" sz="2000" dirty="0" err="1"/>
              <a:t>miogeosynclinal</a:t>
            </a:r>
            <a:r>
              <a:rPr lang="en-US" sz="2000" dirty="0"/>
              <a:t> and eugeosynclinal rocks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0.706 line marks boundary between shelf deposition and eugeosynclinal deposition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Is 0.706 line a good indicator of the North American continental margin?</a:t>
            </a:r>
          </a:p>
        </p:txBody>
      </p:sp>
      <p:sp>
        <p:nvSpPr>
          <p:cNvPr id="7" name="Right Triangle 6">
            <a:extLst>
              <a:ext uri="{FF2B5EF4-FFF2-40B4-BE49-F238E27FC236}">
                <a16:creationId xmlns:a16="http://schemas.microsoft.com/office/drawing/2014/main" id="{68107BC4-2EBF-9048-B865-55C39A6CAA6E}"/>
              </a:ext>
            </a:extLst>
          </p:cNvPr>
          <p:cNvSpPr/>
          <p:nvPr/>
        </p:nvSpPr>
        <p:spPr>
          <a:xfrm rot="5400000">
            <a:off x="0" y="0"/>
            <a:ext cx="563671" cy="563671"/>
          </a:xfrm>
          <a:prstGeom prst="rt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79BE986-7DE6-ED48-A2D9-77E4EA274256}"/>
              </a:ext>
            </a:extLst>
          </p:cNvPr>
          <p:cNvSpPr txBox="1"/>
          <p:nvPr/>
        </p:nvSpPr>
        <p:spPr>
          <a:xfrm>
            <a:off x="0" y="0"/>
            <a:ext cx="3382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6849324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Diagram, schematic&#10;&#10;Description automatically generated">
            <a:extLst>
              <a:ext uri="{FF2B5EF4-FFF2-40B4-BE49-F238E27FC236}">
                <a16:creationId xmlns:a16="http://schemas.microsoft.com/office/drawing/2014/main" id="{CB9FFFB9-08F3-7C44-A069-CC0763AC76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20898" y="987425"/>
            <a:ext cx="5496779" cy="4873625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574665-9632-0849-966F-8A49B88FC9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995363"/>
            <a:ext cx="3932237" cy="4873625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0.706 line ~100 W of Precambrian basement in Nevada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Runs northward to Idaho roughly along Idaho suture zone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sp>
        <p:nvSpPr>
          <p:cNvPr id="7" name="Right Triangle 6">
            <a:extLst>
              <a:ext uri="{FF2B5EF4-FFF2-40B4-BE49-F238E27FC236}">
                <a16:creationId xmlns:a16="http://schemas.microsoft.com/office/drawing/2014/main" id="{9900941F-E77F-3040-847B-C03467C056DE}"/>
              </a:ext>
            </a:extLst>
          </p:cNvPr>
          <p:cNvSpPr/>
          <p:nvPr/>
        </p:nvSpPr>
        <p:spPr>
          <a:xfrm rot="5400000">
            <a:off x="0" y="0"/>
            <a:ext cx="563671" cy="563671"/>
          </a:xfrm>
          <a:prstGeom prst="rt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06D7EF8-C0EA-B342-98E0-8C5DF95D42CD}"/>
              </a:ext>
            </a:extLst>
          </p:cNvPr>
          <p:cNvSpPr txBox="1"/>
          <p:nvPr/>
        </p:nvSpPr>
        <p:spPr>
          <a:xfrm>
            <a:off x="0" y="0"/>
            <a:ext cx="3382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8201154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Diagram&#10;&#10;Description automatically generated">
            <a:extLst>
              <a:ext uri="{FF2B5EF4-FFF2-40B4-BE49-F238E27FC236}">
                <a16:creationId xmlns:a16="http://schemas.microsoft.com/office/drawing/2014/main" id="{A0885CE2-040D-4F4F-A80F-7BC21E0AD5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54301" y="987425"/>
            <a:ext cx="5429974" cy="4873625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7727B2-8DB6-B04E-97D4-953E2C52D0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995363"/>
            <a:ext cx="3932237" cy="4873625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Idaho: klippes of material with </a:t>
            </a:r>
            <a:r>
              <a:rPr lang="en-US" sz="2800" baseline="30000" dirty="0"/>
              <a:t>87</a:t>
            </a:r>
            <a:r>
              <a:rPr lang="en-US" sz="2800" dirty="0"/>
              <a:t>Sr/</a:t>
            </a:r>
            <a:r>
              <a:rPr lang="en-US" sz="2800" baseline="30000" dirty="0"/>
              <a:t>86</a:t>
            </a:r>
            <a:r>
              <a:rPr lang="en-US" sz="2800" dirty="0"/>
              <a:t>Sr</a:t>
            </a:r>
            <a:r>
              <a:rPr lang="en-US" sz="2800" dirty="0">
                <a:effectLst/>
              </a:rPr>
              <a:t> ratio &gt;0.706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However, are lower than surrounding ratios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sp>
        <p:nvSpPr>
          <p:cNvPr id="9" name="Right Triangle 8">
            <a:extLst>
              <a:ext uri="{FF2B5EF4-FFF2-40B4-BE49-F238E27FC236}">
                <a16:creationId xmlns:a16="http://schemas.microsoft.com/office/drawing/2014/main" id="{B910ED80-046C-DE46-83AB-B4D1720EDBBA}"/>
              </a:ext>
            </a:extLst>
          </p:cNvPr>
          <p:cNvSpPr/>
          <p:nvPr/>
        </p:nvSpPr>
        <p:spPr>
          <a:xfrm rot="5400000">
            <a:off x="0" y="0"/>
            <a:ext cx="563671" cy="563671"/>
          </a:xfrm>
          <a:prstGeom prst="rt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E1AE917-0B77-9840-AB3D-A7CD6809B5CA}"/>
              </a:ext>
            </a:extLst>
          </p:cNvPr>
          <p:cNvSpPr txBox="1"/>
          <p:nvPr/>
        </p:nvSpPr>
        <p:spPr>
          <a:xfrm>
            <a:off x="0" y="0"/>
            <a:ext cx="3382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4438898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Chart, map&#10;&#10;Description automatically generated">
            <a:extLst>
              <a:ext uri="{FF2B5EF4-FFF2-40B4-BE49-F238E27FC236}">
                <a16:creationId xmlns:a16="http://schemas.microsoft.com/office/drawing/2014/main" id="{0BFFEB07-79A0-2C40-A0FF-7286E94458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83188" y="992662"/>
            <a:ext cx="6172200" cy="4863150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838634-DC21-CE45-890E-6A3C793F04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005838"/>
            <a:ext cx="3932237" cy="4863150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0.706 line not defined well in Washington or Canada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High density of a different </a:t>
            </a:r>
            <a:r>
              <a:rPr lang="en-US" sz="2000" baseline="30000" dirty="0"/>
              <a:t>87</a:t>
            </a:r>
            <a:r>
              <a:rPr lang="en-US" sz="2000" dirty="0"/>
              <a:t>Sr/</a:t>
            </a:r>
            <a:r>
              <a:rPr lang="en-US" sz="2000" baseline="30000" dirty="0"/>
              <a:t>86</a:t>
            </a:r>
            <a:r>
              <a:rPr lang="en-US" sz="2000" dirty="0"/>
              <a:t>Sr</a:t>
            </a:r>
            <a:r>
              <a:rPr lang="en-US" sz="2000" dirty="0">
                <a:effectLst/>
              </a:rPr>
              <a:t> values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Canada: isotopic ratios occur as part of transition zone rather than a defined border</a:t>
            </a:r>
          </a:p>
        </p:txBody>
      </p:sp>
      <p:sp>
        <p:nvSpPr>
          <p:cNvPr id="7" name="Right Triangle 6">
            <a:extLst>
              <a:ext uri="{FF2B5EF4-FFF2-40B4-BE49-F238E27FC236}">
                <a16:creationId xmlns:a16="http://schemas.microsoft.com/office/drawing/2014/main" id="{94525F2B-FF73-994F-81B7-D26BC3FACFF5}"/>
              </a:ext>
            </a:extLst>
          </p:cNvPr>
          <p:cNvSpPr/>
          <p:nvPr/>
        </p:nvSpPr>
        <p:spPr>
          <a:xfrm rot="5400000">
            <a:off x="0" y="0"/>
            <a:ext cx="563671" cy="563671"/>
          </a:xfrm>
          <a:prstGeom prst="rt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E357CB0-E279-7D44-92A7-5A2ABCFC27FE}"/>
              </a:ext>
            </a:extLst>
          </p:cNvPr>
          <p:cNvSpPr txBox="1"/>
          <p:nvPr/>
        </p:nvSpPr>
        <p:spPr>
          <a:xfrm>
            <a:off x="0" y="0"/>
            <a:ext cx="3382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8796801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524C31-CB51-CD40-B61B-AB2C7BAB41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530225"/>
          </a:xfrm>
        </p:spPr>
        <p:txBody>
          <a:bodyPr>
            <a:normAutofit fontScale="90000"/>
          </a:bodyPr>
          <a:lstStyle/>
          <a:p>
            <a:r>
              <a:rPr lang="en-US" dirty="0"/>
              <a:t>Conclusions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771F1D-0EAD-4341-9052-A38093DE85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987425"/>
            <a:ext cx="3932237" cy="4881563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0.706 </a:t>
            </a:r>
            <a:r>
              <a:rPr lang="en-US" sz="2400" baseline="30000" dirty="0"/>
              <a:t>87</a:t>
            </a:r>
            <a:r>
              <a:rPr lang="en-US" sz="2400" dirty="0"/>
              <a:t>Sr/</a:t>
            </a:r>
            <a:r>
              <a:rPr lang="en-US" sz="2400" baseline="30000" dirty="0"/>
              <a:t>86</a:t>
            </a:r>
            <a:r>
              <a:rPr lang="en-US" sz="2400" dirty="0"/>
              <a:t>Sr line not appropriate marker for edge of North America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Restoration places many North American rocks beyond shelf edge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Suture between North America and accreted terranes is &gt;100 km west of </a:t>
            </a:r>
            <a:r>
              <a:rPr lang="en-US" sz="2400" baseline="30000" dirty="0"/>
              <a:t>87</a:t>
            </a:r>
            <a:r>
              <a:rPr lang="en-US" sz="2400" dirty="0"/>
              <a:t>Sr/</a:t>
            </a:r>
            <a:r>
              <a:rPr lang="en-US" sz="2400" baseline="30000" dirty="0"/>
              <a:t>86</a:t>
            </a:r>
            <a:r>
              <a:rPr lang="en-US" sz="2400" dirty="0"/>
              <a:t>Sr contour (Evans and others, 2002)</a:t>
            </a:r>
          </a:p>
        </p:txBody>
      </p:sp>
      <p:pic>
        <p:nvPicPr>
          <p:cNvPr id="5" name="Content Placeholder 5" descr="Diagram, schematic&#10;&#10;Description automatically generated">
            <a:extLst>
              <a:ext uri="{FF2B5EF4-FFF2-40B4-BE49-F238E27FC236}">
                <a16:creationId xmlns:a16="http://schemas.microsoft.com/office/drawing/2014/main" id="{0697AE63-B0F4-C346-B60D-CF38DD2FDB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20898" y="987425"/>
            <a:ext cx="5496779" cy="4873625"/>
          </a:xfrm>
        </p:spPr>
      </p:pic>
      <p:sp>
        <p:nvSpPr>
          <p:cNvPr id="7" name="Right Triangle 6">
            <a:extLst>
              <a:ext uri="{FF2B5EF4-FFF2-40B4-BE49-F238E27FC236}">
                <a16:creationId xmlns:a16="http://schemas.microsoft.com/office/drawing/2014/main" id="{146664B6-F0BB-6142-8106-CBBE3EEA99C0}"/>
              </a:ext>
            </a:extLst>
          </p:cNvPr>
          <p:cNvSpPr/>
          <p:nvPr/>
        </p:nvSpPr>
        <p:spPr>
          <a:xfrm rot="5400000">
            <a:off x="0" y="0"/>
            <a:ext cx="563671" cy="563671"/>
          </a:xfrm>
          <a:prstGeom prst="rt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F401723-09ED-224B-8A8F-ED2D2A7C0C01}"/>
              </a:ext>
            </a:extLst>
          </p:cNvPr>
          <p:cNvSpPr txBox="1"/>
          <p:nvPr/>
        </p:nvSpPr>
        <p:spPr>
          <a:xfrm>
            <a:off x="0" y="0"/>
            <a:ext cx="3382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4413563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217</Words>
  <Application>Microsoft Macintosh PowerPoint</Application>
  <PresentationFormat>Widescreen</PresentationFormat>
  <Paragraphs>25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Palinspastic restoration of the thrust belt places classically defined North American rocks west of the edge of North America as defined by 0.706 87Sr/86Sr line</vt:lpstr>
      <vt:lpstr>PowerPoint Presentation</vt:lpstr>
      <vt:lpstr>PowerPoint Presentation</vt:lpstr>
      <vt:lpstr>PowerPoint Presentation</vt:lpstr>
      <vt:lpstr>PowerPoint Presentation</vt:lpstr>
      <vt:lpstr>Conclusions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Palinspastic restoration of the thrust belt places classically defined North American rocks west of the edge of North America as defined by 0.706 87Sr/86Sr line</dc:title>
  <dc:creator>Alexander Holmwood</dc:creator>
  <cp:lastModifiedBy>Alexander Holmwood</cp:lastModifiedBy>
  <cp:revision>8</cp:revision>
  <dcterms:created xsi:type="dcterms:W3CDTF">2021-11-21T21:59:42Z</dcterms:created>
  <dcterms:modified xsi:type="dcterms:W3CDTF">2021-11-21T22:13:17Z</dcterms:modified>
</cp:coreProperties>
</file>