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7" r:id="rId8"/>
    <p:sldId id="263" r:id="rId9"/>
    <p:sldId id="264" r:id="rId10"/>
    <p:sldId id="268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7"/>
  </p:normalViewPr>
  <p:slideViewPr>
    <p:cSldViewPr snapToGrid="0" snapToObjects="1">
      <p:cViewPr>
        <p:scale>
          <a:sx n="114" d="100"/>
          <a:sy n="114" d="100"/>
        </p:scale>
        <p:origin x="4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F18C5-DBD0-104F-88C9-9687059A2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DE967-895B-C442-9D93-AA4CA7AF1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CCA19-8983-124C-BC96-83807367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56CE-BF0D-B742-974E-2407B11DA557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9CB1D-123D-B14F-84F7-5B355483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4F491-EF6A-714C-B838-D65DF725C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BFB8-4C63-1B4B-8966-284B70DC7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8F15-F813-3C42-AD96-8E850A411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FFDE96-E905-014B-8CBD-2256958D1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7599E-ADF6-F14F-ABC9-BD51B0937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56CE-BF0D-B742-974E-2407B11DA557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50818-B7A0-4441-88C0-F6CDAF12E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A3F0B-3F12-434E-94A4-B360D5CF4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BFB8-4C63-1B4B-8966-284B70DC7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9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2D92D8-D751-C54C-8F5E-67256B7A2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8641E3-7CFD-6A44-99D6-B7665642C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E5919-332F-0C4B-8FB1-F77787B6A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56CE-BF0D-B742-974E-2407B11DA557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687A3-D431-D94A-A283-26BF8DCE4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63400-2516-2049-829A-888480416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BFB8-4C63-1B4B-8966-284B70DC7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6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BEA5-6C0C-EA4C-8EE9-1E5335489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6C11B-97F9-2641-B411-C534458A4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DD48D-EAD2-E04E-B26B-1354B12A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56CE-BF0D-B742-974E-2407B11DA557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A48DD-F130-674C-A7B3-12BC224E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169AF-E3CD-F743-A338-DE53733B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BFB8-4C63-1B4B-8966-284B70DC7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6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4F5B-D65E-6041-8F47-C0FAC56B2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20393-2BA3-8F48-ACA8-C2100EB08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DB610-3373-0847-935C-44B19B3F8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56CE-BF0D-B742-974E-2407B11DA557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60928-BE4A-0348-AEC4-4D35BA2C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BBDB8-1A9C-4C45-98BF-0FE1759C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BFB8-4C63-1B4B-8966-284B70DC7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5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55135-27A2-F949-84D0-DC81E2953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ED7F3-0AD7-3D40-BC0F-47FAA837D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C731E-F262-AE45-874D-E30A66A95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49DBB-C847-844C-AAF6-B2C4ED120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56CE-BF0D-B742-974E-2407B11DA557}" type="datetimeFigureOut">
              <a:rPr lang="en-US" smtClean="0"/>
              <a:t>9/21/21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A36BE2-8A84-7449-9171-92A5BC423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27877-4F1E-DB42-8AC5-6716C4B0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BFB8-4C63-1B4B-8966-284B70DC7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0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AD85-AC09-DE49-8212-5B19EAD4C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6A433-3FC7-A94A-A5E2-0C8812AB0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4FF1D-DCBE-6D41-B44B-99EBD0A54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3D8657-A887-0D4B-B905-B8C53AC46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A82266-2D75-944B-BEC7-F28176936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B97019-D031-A847-B8C1-45E63199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56CE-BF0D-B742-974E-2407B11DA557}" type="datetimeFigureOut">
              <a:rPr lang="en-US" smtClean="0"/>
              <a:t>9/21/21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6B9D47-13F7-0D4B-91D9-4FA5FB712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B1FC8B-3223-C24D-98FC-43DE2DDC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BFB8-4C63-1B4B-8966-284B70DC7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6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02C95-EAFF-C34D-A1FA-1D618FAB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7A26F-58D2-524F-A065-3C8CCC3A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56CE-BF0D-B742-974E-2407B11DA557}" type="datetimeFigureOut">
              <a:rPr lang="en-US" smtClean="0"/>
              <a:t>9/21/21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11933-9AF3-3744-B0BD-EF028472A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6C1049-FA46-7C42-B75D-15EC433CB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BFB8-4C63-1B4B-8966-284B70DC7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199CB8-462E-3841-80C3-D7DCC684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56CE-BF0D-B742-974E-2407B11DA557}" type="datetimeFigureOut">
              <a:rPr lang="en-US" smtClean="0"/>
              <a:t>9/21/21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CDF9D2-B970-CB43-922E-7E5BD46A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18A0F-FE12-6545-954A-0C029F455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BFB8-4C63-1B4B-8966-284B70DC7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6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3826-1220-8546-8DE6-31E850CB8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89A47-7766-6445-86AE-4E3254490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2F538-5BA0-464D-9692-4B59BE697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6A874-E252-DB43-BF5E-A6B48821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56CE-BF0D-B742-974E-2407B11DA557}" type="datetimeFigureOut">
              <a:rPr lang="en-US" smtClean="0"/>
              <a:t>9/21/21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07DDA-F65B-D443-8EB2-3B007101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2985D-53FF-7441-9CD2-8BE938495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BFB8-4C63-1B4B-8966-284B70DC7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6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C5E0F-DC14-A34B-96FD-E1F239A0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43DF34-BB24-814C-AA20-32259F47D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A5727-49B2-B441-9D33-8EF024B53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D87A7-D2F2-D544-8538-9CDD54AFA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56CE-BF0D-B742-974E-2407B11DA557}" type="datetimeFigureOut">
              <a:rPr lang="en-US" smtClean="0"/>
              <a:t>9/21/21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2F51E-DA58-9E44-A963-FDF9BE9A8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B09C-7CE6-2040-AC3E-CC3EBB29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BFB8-4C63-1B4B-8966-284B70DC7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9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013740-A5F7-9C40-811A-E248E0632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68405-C395-694F-8D67-2132700BB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15D9-111B-294F-99B6-E470AEF123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C56CE-BF0D-B742-974E-2407B11DA557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6D933-BAD1-CC40-8BA1-28641B06F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26F45-A3ED-994D-ADFB-2333CB397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0BFB8-4C63-1B4B-8966-284B70DC7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2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33BAB-5AFB-2E46-B339-4E134E3DFF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/>
              <a:t>Two phase westward encroachment of Basin and Range Extension into Northern Sierra Nevada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A1435-7377-7341-83F1-4611205FCA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Surpless</a:t>
            </a:r>
            <a:r>
              <a:rPr lang="en-US" dirty="0"/>
              <a:t> et al., 2002; </a:t>
            </a:r>
            <a:r>
              <a:rPr lang="en-US" i="1" dirty="0"/>
              <a:t>Tectonics</a:t>
            </a:r>
            <a:r>
              <a:rPr lang="en-US" dirty="0"/>
              <a:t> 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4EE70E9-ABA5-E64C-8C68-D1DF610FCEC0}"/>
              </a:ext>
            </a:extLst>
          </p:cNvPr>
          <p:cNvSpPr/>
          <p:nvPr/>
        </p:nvSpPr>
        <p:spPr>
          <a:xfrm rot="5400000">
            <a:off x="-1" y="0"/>
            <a:ext cx="856527" cy="85652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65AC85-7CED-6845-8BAF-FCD14D1DF842}"/>
              </a:ext>
            </a:extLst>
          </p:cNvPr>
          <p:cNvSpPr txBox="1"/>
          <p:nvPr/>
        </p:nvSpPr>
        <p:spPr>
          <a:xfrm>
            <a:off x="69447" y="58931"/>
            <a:ext cx="35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8721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4E4AF141-F427-7841-9498-A48DBB251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9" r="4403"/>
          <a:stretch/>
        </p:blipFill>
        <p:spPr>
          <a:xfrm>
            <a:off x="69447" y="1562099"/>
            <a:ext cx="5851851" cy="37338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3A0473CB-A234-494B-89C2-FC73AB47E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298" y="1562100"/>
            <a:ext cx="6070600" cy="3733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D45E2428-56C8-4846-B08A-1ADECFDEAA39}"/>
              </a:ext>
            </a:extLst>
          </p:cNvPr>
          <p:cNvSpPr/>
          <p:nvPr/>
        </p:nvSpPr>
        <p:spPr>
          <a:xfrm rot="5400000">
            <a:off x="-1" y="0"/>
            <a:ext cx="856527" cy="85652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3985E-3538-214F-BB32-179DB060D417}"/>
              </a:ext>
            </a:extLst>
          </p:cNvPr>
          <p:cNvSpPr txBox="1"/>
          <p:nvPr/>
        </p:nvSpPr>
        <p:spPr>
          <a:xfrm>
            <a:off x="69447" y="58931"/>
            <a:ext cx="65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836682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038E647E-F37B-F348-B08F-8075C88F5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86" y="444028"/>
            <a:ext cx="11036027" cy="596994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C97C4AA-AA6B-A547-BE2D-E3B689154950}"/>
              </a:ext>
            </a:extLst>
          </p:cNvPr>
          <p:cNvSpPr/>
          <p:nvPr/>
        </p:nvSpPr>
        <p:spPr>
          <a:xfrm>
            <a:off x="6560820" y="1771650"/>
            <a:ext cx="444627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227DDA-1C7E-044B-8CC8-BEA7E52F7FDA}"/>
              </a:ext>
            </a:extLst>
          </p:cNvPr>
          <p:cNvSpPr/>
          <p:nvPr/>
        </p:nvSpPr>
        <p:spPr>
          <a:xfrm>
            <a:off x="856526" y="1600923"/>
            <a:ext cx="5464264" cy="856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1CE604-3721-DD44-A808-D3EB316B41A6}"/>
              </a:ext>
            </a:extLst>
          </p:cNvPr>
          <p:cNvSpPr txBox="1"/>
          <p:nvPr/>
        </p:nvSpPr>
        <p:spPr>
          <a:xfrm>
            <a:off x="7052310" y="1311601"/>
            <a:ext cx="32232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~14 – 15 Ma (Middle Miocene)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B8F603-1BFC-C54A-B0D2-F16240C081B3}"/>
              </a:ext>
            </a:extLst>
          </p:cNvPr>
          <p:cNvSpPr txBox="1"/>
          <p:nvPr/>
        </p:nvSpPr>
        <p:spPr>
          <a:xfrm>
            <a:off x="2322604" y="1126935"/>
            <a:ext cx="253210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≤ 10 Ma (Late Miocene)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D5B3250E-170D-814F-8CD2-6954BD03C2BA}"/>
              </a:ext>
            </a:extLst>
          </p:cNvPr>
          <p:cNvSpPr/>
          <p:nvPr/>
        </p:nvSpPr>
        <p:spPr>
          <a:xfrm rot="5400000">
            <a:off x="-1" y="0"/>
            <a:ext cx="856527" cy="85652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2126E0-C56F-8143-8BA0-B39660CAAD44}"/>
              </a:ext>
            </a:extLst>
          </p:cNvPr>
          <p:cNvSpPr txBox="1"/>
          <p:nvPr/>
        </p:nvSpPr>
        <p:spPr>
          <a:xfrm>
            <a:off x="69447" y="58931"/>
            <a:ext cx="78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17252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4E2095F1-F0EF-934F-B644-53D1CA3B0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86" y="444028"/>
            <a:ext cx="11036027" cy="5969944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411B464B-273F-364E-B3D0-FA379C1E5536}"/>
              </a:ext>
            </a:extLst>
          </p:cNvPr>
          <p:cNvSpPr/>
          <p:nvPr/>
        </p:nvSpPr>
        <p:spPr>
          <a:xfrm rot="5400000">
            <a:off x="-1" y="0"/>
            <a:ext cx="856527" cy="85652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8F674F-AE99-DA42-BFA1-0C6C57D77DE4}"/>
              </a:ext>
            </a:extLst>
          </p:cNvPr>
          <p:cNvSpPr/>
          <p:nvPr/>
        </p:nvSpPr>
        <p:spPr>
          <a:xfrm>
            <a:off x="2520175" y="1650380"/>
            <a:ext cx="981307" cy="21967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E88ADD-451E-0D40-B6CC-6F4F85C5002E}"/>
              </a:ext>
            </a:extLst>
          </p:cNvPr>
          <p:cNvCxnSpPr>
            <a:cxnSpLocks/>
          </p:cNvCxnSpPr>
          <p:nvPr/>
        </p:nvCxnSpPr>
        <p:spPr>
          <a:xfrm flipH="1" flipV="1">
            <a:off x="2453268" y="1057345"/>
            <a:ext cx="758282" cy="5930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899A863-E2AA-664D-8AC5-71B523B75090}"/>
              </a:ext>
            </a:extLst>
          </p:cNvPr>
          <p:cNvSpPr txBox="1"/>
          <p:nvPr/>
        </p:nvSpPr>
        <p:spPr>
          <a:xfrm>
            <a:off x="856526" y="690034"/>
            <a:ext cx="410736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Westernmost Basin and Range Fault Block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06A91B-9EC9-DF4C-8C0F-FD152BA48961}"/>
              </a:ext>
            </a:extLst>
          </p:cNvPr>
          <p:cNvSpPr/>
          <p:nvPr/>
        </p:nvSpPr>
        <p:spPr>
          <a:xfrm>
            <a:off x="1527717" y="2062976"/>
            <a:ext cx="992458" cy="7471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6592BC-2B56-7B4C-BF00-9542CC7A4AD9}"/>
              </a:ext>
            </a:extLst>
          </p:cNvPr>
          <p:cNvCxnSpPr>
            <a:cxnSpLocks/>
          </p:cNvCxnSpPr>
          <p:nvPr/>
        </p:nvCxnSpPr>
        <p:spPr>
          <a:xfrm>
            <a:off x="2152185" y="2832410"/>
            <a:ext cx="602166" cy="18064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79829F8-05F8-7742-88C3-893EE78FD272}"/>
              </a:ext>
            </a:extLst>
          </p:cNvPr>
          <p:cNvSpPr txBox="1"/>
          <p:nvPr/>
        </p:nvSpPr>
        <p:spPr>
          <a:xfrm>
            <a:off x="2754351" y="4293220"/>
            <a:ext cx="3980986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Normal faulting + westward tilting continues today; most recently documented since 0.5 Ma (Pleistocene)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97EA0C-B2C7-5747-938B-199292030D76}"/>
              </a:ext>
            </a:extLst>
          </p:cNvPr>
          <p:cNvSpPr txBox="1"/>
          <p:nvPr/>
        </p:nvSpPr>
        <p:spPr>
          <a:xfrm>
            <a:off x="6257695" y="758379"/>
            <a:ext cx="5077779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*Significant takeaway: Basin and Range extensional deformation gradually migrating westward into Sierra Nevada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3CB765-425D-B044-AE83-4E894B062E66}"/>
              </a:ext>
            </a:extLst>
          </p:cNvPr>
          <p:cNvSpPr txBox="1"/>
          <p:nvPr/>
        </p:nvSpPr>
        <p:spPr>
          <a:xfrm>
            <a:off x="69447" y="58931"/>
            <a:ext cx="50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08824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680FD-0479-5048-BABC-A12FA5C3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06" y="136839"/>
            <a:ext cx="5845216" cy="789076"/>
          </a:xfrm>
        </p:spPr>
        <p:txBody>
          <a:bodyPr>
            <a:normAutofit/>
          </a:bodyPr>
          <a:lstStyle/>
          <a:p>
            <a:r>
              <a:rPr lang="en-US" sz="4400" dirty="0"/>
              <a:t>Research problem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C30D4-B8C1-DA42-9378-0D6C4621B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755" y="995303"/>
            <a:ext cx="2591151" cy="557911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Structural transition zone: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Northern Sierra Nevada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Northern Basin and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Extension + westward tilting increases W to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No investigation of this zone’s structural and thermal evolution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7CA5D741-5380-804F-9D9A-40660E7F52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557"/>
          <a:stretch/>
        </p:blipFill>
        <p:spPr>
          <a:xfrm>
            <a:off x="2805906" y="995363"/>
            <a:ext cx="9347627" cy="4873625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45FFE7A3-4C5E-0A46-B2BA-1B31B26E2D2E}"/>
              </a:ext>
            </a:extLst>
          </p:cNvPr>
          <p:cNvSpPr/>
          <p:nvPr/>
        </p:nvSpPr>
        <p:spPr>
          <a:xfrm rot="5400000">
            <a:off x="-1" y="0"/>
            <a:ext cx="856527" cy="85652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9B128-DB2A-534A-91E8-C1668A53790B}"/>
              </a:ext>
            </a:extLst>
          </p:cNvPr>
          <p:cNvSpPr txBox="1"/>
          <p:nvPr/>
        </p:nvSpPr>
        <p:spPr>
          <a:xfrm>
            <a:off x="69447" y="58931"/>
            <a:ext cx="35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1538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4E8C5-726B-924C-B26E-CEE231900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596D6-6759-3E4C-8E7F-755614E16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Describe:</a:t>
            </a:r>
          </a:p>
          <a:p>
            <a:pPr lvl="1"/>
            <a:r>
              <a:rPr lang="en-US" sz="3200" dirty="0"/>
              <a:t>Timing of fault block exhumation</a:t>
            </a:r>
          </a:p>
          <a:p>
            <a:pPr lvl="1"/>
            <a:r>
              <a:rPr lang="en-US" sz="3200" dirty="0"/>
              <a:t>Spatial-temporal distribution of normal faulting</a:t>
            </a:r>
          </a:p>
          <a:p>
            <a:pPr lvl="1"/>
            <a:r>
              <a:rPr lang="en-US" sz="3200" dirty="0"/>
              <a:t>Thermal structure of upper crust upon onset of normal faulting</a:t>
            </a:r>
          </a:p>
          <a:p>
            <a:pPr marL="457200" lvl="1" indent="0">
              <a:buNone/>
            </a:pPr>
            <a:endParaRPr lang="en-US" sz="3200" dirty="0"/>
          </a:p>
          <a:p>
            <a:r>
              <a:rPr lang="en-US" sz="3600" dirty="0"/>
              <a:t>Method: apatite fission-track thermochronology</a:t>
            </a:r>
          </a:p>
          <a:p>
            <a:pPr lvl="1"/>
            <a:r>
              <a:rPr lang="en-US" sz="3200" dirty="0"/>
              <a:t>33 quartz monzonite samples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AE4F7732-2BA3-3C41-94C2-25C31E3C4DB7}"/>
              </a:ext>
            </a:extLst>
          </p:cNvPr>
          <p:cNvSpPr/>
          <p:nvPr/>
        </p:nvSpPr>
        <p:spPr>
          <a:xfrm rot="5400000">
            <a:off x="-1" y="0"/>
            <a:ext cx="856527" cy="85652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5331CC-9DEB-6F46-AA25-72B254862850}"/>
              </a:ext>
            </a:extLst>
          </p:cNvPr>
          <p:cNvSpPr txBox="1"/>
          <p:nvPr/>
        </p:nvSpPr>
        <p:spPr>
          <a:xfrm>
            <a:off x="69447" y="58931"/>
            <a:ext cx="35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5454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1A85E6FD-0E5C-164B-B32D-FF9BF1096B36}"/>
              </a:ext>
            </a:extLst>
          </p:cNvPr>
          <p:cNvSpPr/>
          <p:nvPr/>
        </p:nvSpPr>
        <p:spPr>
          <a:xfrm rot="5400000">
            <a:off x="-1" y="0"/>
            <a:ext cx="856527" cy="85652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5CBAB00-7D5D-E943-A535-524070DDB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86" y="444028"/>
            <a:ext cx="11036027" cy="596994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A48BC8F-8E01-8A4D-8E6E-7267147980E5}"/>
              </a:ext>
            </a:extLst>
          </p:cNvPr>
          <p:cNvSpPr/>
          <p:nvPr/>
        </p:nvSpPr>
        <p:spPr>
          <a:xfrm>
            <a:off x="6560820" y="1771650"/>
            <a:ext cx="444627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147637-5D42-3245-B08F-A51C6D72D294}"/>
              </a:ext>
            </a:extLst>
          </p:cNvPr>
          <p:cNvSpPr/>
          <p:nvPr/>
        </p:nvSpPr>
        <p:spPr>
          <a:xfrm>
            <a:off x="856526" y="1600923"/>
            <a:ext cx="5464264" cy="856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A043EC-4AAB-B645-A525-96CF2BB32171}"/>
              </a:ext>
            </a:extLst>
          </p:cNvPr>
          <p:cNvSpPr txBox="1"/>
          <p:nvPr/>
        </p:nvSpPr>
        <p:spPr>
          <a:xfrm>
            <a:off x="8915400" y="1187715"/>
            <a:ext cx="74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2526AC-3627-D245-B338-8B6788488A6E}"/>
              </a:ext>
            </a:extLst>
          </p:cNvPr>
          <p:cNvSpPr txBox="1"/>
          <p:nvPr/>
        </p:nvSpPr>
        <p:spPr>
          <a:xfrm>
            <a:off x="2278380" y="1087971"/>
            <a:ext cx="74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1C6620-35FC-F843-A374-D99AB5C22A5E}"/>
              </a:ext>
            </a:extLst>
          </p:cNvPr>
          <p:cNvSpPr txBox="1"/>
          <p:nvPr/>
        </p:nvSpPr>
        <p:spPr>
          <a:xfrm>
            <a:off x="69447" y="58931"/>
            <a:ext cx="35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4572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C77B85F-2B21-A04D-AC2B-5A8E95AEF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615950"/>
            <a:ext cx="11341100" cy="5626100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C716792A-78A9-8E4E-B59C-2CC969FD93FC}"/>
              </a:ext>
            </a:extLst>
          </p:cNvPr>
          <p:cNvSpPr/>
          <p:nvPr/>
        </p:nvSpPr>
        <p:spPr>
          <a:xfrm rot="5400000">
            <a:off x="-1" y="0"/>
            <a:ext cx="856527" cy="85652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3148C1-3A01-3046-AE05-DBB8105BD750}"/>
              </a:ext>
            </a:extLst>
          </p:cNvPr>
          <p:cNvSpPr txBox="1"/>
          <p:nvPr/>
        </p:nvSpPr>
        <p:spPr>
          <a:xfrm>
            <a:off x="69447" y="58931"/>
            <a:ext cx="35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46584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EFE2D44A-AC87-F04B-8067-3CE5D7698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" y="1117600"/>
            <a:ext cx="11417300" cy="4622800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560F0CC8-BE0E-034A-A44E-63890C9A16A0}"/>
              </a:ext>
            </a:extLst>
          </p:cNvPr>
          <p:cNvSpPr/>
          <p:nvPr/>
        </p:nvSpPr>
        <p:spPr>
          <a:xfrm rot="5400000">
            <a:off x="-1" y="0"/>
            <a:ext cx="856527" cy="85652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91BC60-875F-FC4B-9A16-13032FB943DD}"/>
              </a:ext>
            </a:extLst>
          </p:cNvPr>
          <p:cNvSpPr txBox="1"/>
          <p:nvPr/>
        </p:nvSpPr>
        <p:spPr>
          <a:xfrm>
            <a:off x="69447" y="58931"/>
            <a:ext cx="35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01285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1F7480E-8792-2940-918A-06EFC050E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952500"/>
            <a:ext cx="10718800" cy="4953000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6C115610-1E5F-7B4C-8318-EBF6DD1A04B0}"/>
              </a:ext>
            </a:extLst>
          </p:cNvPr>
          <p:cNvSpPr/>
          <p:nvPr/>
        </p:nvSpPr>
        <p:spPr>
          <a:xfrm rot="5400000">
            <a:off x="-1" y="0"/>
            <a:ext cx="856527" cy="85652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F96DC8-21AC-6640-B6E2-5EC5173AF4AF}"/>
              </a:ext>
            </a:extLst>
          </p:cNvPr>
          <p:cNvSpPr txBox="1"/>
          <p:nvPr/>
        </p:nvSpPr>
        <p:spPr>
          <a:xfrm>
            <a:off x="69447" y="58931"/>
            <a:ext cx="35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20152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817258A7-5769-9349-9722-097ABB9CD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0" y="774700"/>
            <a:ext cx="9588500" cy="5308600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5BA45925-1AC6-554B-AF37-C5A74003CD67}"/>
              </a:ext>
            </a:extLst>
          </p:cNvPr>
          <p:cNvSpPr/>
          <p:nvPr/>
        </p:nvSpPr>
        <p:spPr>
          <a:xfrm rot="5400000">
            <a:off x="-1" y="0"/>
            <a:ext cx="856527" cy="85652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87CD44-E16B-5944-BA0C-E9E0FF1E6CC4}"/>
              </a:ext>
            </a:extLst>
          </p:cNvPr>
          <p:cNvSpPr txBox="1"/>
          <p:nvPr/>
        </p:nvSpPr>
        <p:spPr>
          <a:xfrm>
            <a:off x="69447" y="58931"/>
            <a:ext cx="35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4968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F5E9A1B-81D3-1D4F-BAC9-C164F4FF4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23" y="636963"/>
            <a:ext cx="11517153" cy="5584074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16345CBD-DA5D-804A-A5CA-4EFA96214F3F}"/>
              </a:ext>
            </a:extLst>
          </p:cNvPr>
          <p:cNvSpPr/>
          <p:nvPr/>
        </p:nvSpPr>
        <p:spPr>
          <a:xfrm rot="5400000">
            <a:off x="-1" y="0"/>
            <a:ext cx="856527" cy="85652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9400F-4BC2-0548-A4BA-407B3B2F66FD}"/>
              </a:ext>
            </a:extLst>
          </p:cNvPr>
          <p:cNvSpPr txBox="1"/>
          <p:nvPr/>
        </p:nvSpPr>
        <p:spPr>
          <a:xfrm>
            <a:off x="69447" y="58931"/>
            <a:ext cx="35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56885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151</Words>
  <Application>Microsoft Macintosh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Two phase westward encroachment of Basin and Range Extension into Northern Sierra Nevada</vt:lpstr>
      <vt:lpstr>Research problem</vt:lpstr>
      <vt:lpstr>Research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phase westward encroachment of Basin and Range Extension into Northern Sierra Nevada</dc:title>
  <dc:creator>Alexander Holmwood</dc:creator>
  <cp:lastModifiedBy>Alexander Holmwood</cp:lastModifiedBy>
  <cp:revision>44</cp:revision>
  <dcterms:created xsi:type="dcterms:W3CDTF">2021-09-22T04:09:03Z</dcterms:created>
  <dcterms:modified xsi:type="dcterms:W3CDTF">2021-09-22T18:45:56Z</dcterms:modified>
</cp:coreProperties>
</file>