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1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7F94-6612-0145-8BC2-0991E9115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D884C-5CCC-ED47-A2BF-F3184F569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E0888-A3C7-7C49-9FC3-F847E35E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BDAB-DFAD-D948-A7E0-F0948FB9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E5FEC-2A64-8343-8E16-93A1F03C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91C2-9E1E-9C45-A6CF-E6E96A5E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12B36-6326-9943-847B-DBA55122A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A0EE7-5675-C747-94EF-F27FB5B9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7AF11-17D4-FA40-B00D-BBDDF535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30CBC-61B1-4842-BFF8-96BA89EC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1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4EB24C-74BB-DC48-84FF-15814B81D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FC51C-D98F-D949-ACAC-2364D33CA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17043-22BD-7E42-A3AC-B36DDB76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BCE20-709E-5A41-B60A-A235028D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80DC9-2CDF-5842-AEC8-D7A82A60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2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FB78-88CF-1743-AD97-9B874A47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E62D3-CB31-F54C-B6CB-3BFD25E72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AE24-4D92-2945-8E65-0E982915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D46AF-202B-D04A-B065-2629561B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88794-DA95-AC4F-A5DC-87A17DE4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25D5-0D4D-9A47-8EC9-2418D645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EA52E-361E-AF44-8558-47C6A6A4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E7B0B-4F6B-B94C-BD07-3A06C00D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B7727-1B90-514F-ACF6-67426186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033C9-573D-5B45-9889-761589C0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0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D0B1-E479-1645-8656-83A13798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AC3C-ED79-3549-8FAD-99DA690A0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09A92-DCF8-004E-9CE0-3D423CF3A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42FCA-3B1E-0C48-A75A-FC44D60E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4D1CB-D753-6A41-A5C4-E7F95B06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8C193-41A4-F94C-8D27-A3FD783A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B872-8D58-4B42-85B1-E2C255E4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F780A-4B2F-8B4B-AE3C-DB79D348F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50619-A6D1-E647-B4C4-F5ACD3AEB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DD900-A8F3-9442-83D9-CDA3CC70A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A9050-3022-1C4B-AA30-C8A6F4DFA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485F5-D74D-5542-844B-6FBEF006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B2ECA-2AB1-2140-A042-D8A1A594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31A7A-99D8-E548-B3FE-F2AE45EC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2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4C10-4FA4-3E48-AED8-9025C831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A1285-87E4-A944-BF3C-BB4BF726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12C08-17F2-4041-B74F-9B6ACEAC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FC433-9EF1-BB4F-A1CC-84DF3C5F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E2274-3050-144E-98FA-F9EF86BA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59E8F-9308-6648-A062-B6EE3FBC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D3793-B4AD-9C4E-A58E-44D6C5D6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4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03F1-62E2-254A-A37A-E5245D99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C16BF-ACE8-514D-B8D6-1AD2D919F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1E6CC-A199-7C4F-A652-AF1FDB0F5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58674-B1E8-1A48-9F88-EC7CAC15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A995B-A7F0-AA43-9830-63537566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4DEF0-30D3-DB4F-A790-98061B47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8053-DA4F-AD44-9B8A-4BE4BAF5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FE2BB5-0BA1-244D-B3EC-E2E86CADD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16F7A-4E89-2E48-8011-E782EDE65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CAF00-FC70-5845-BB0F-DA663D59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798E0-6468-D14F-BCCA-B6CB4344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A00CC-3EBA-A948-A054-2A66930F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4F40F-1CDD-034A-929C-B7AD462F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6B1D6-0463-B744-B64D-C82F7609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E116-D680-A245-B8D3-5115BAC84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FECA-666A-374A-B224-06819E02C0D2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2CCC-48FE-FA42-A34A-3F4D9BC78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4F950-00A8-1349-A73A-16BEA2DE5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068C-3352-ED47-B062-5687B81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3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D60C807-6E22-7B48-B8A5-A03029E87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/>
        </p:blipFill>
        <p:spPr>
          <a:xfrm>
            <a:off x="20" y="1"/>
            <a:ext cx="9143980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6389B-C36D-EF46-8AFB-AC0043B1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8" y="5306869"/>
            <a:ext cx="519848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Kinematics and timing of Tertiary extension in the western Lake Mead region, Nevada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9282C-A5B4-114D-AA64-6F5CB8879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016" y="6059086"/>
            <a:ext cx="5198489" cy="349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Duebendorfer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Simpson, 1994</a:t>
            </a:r>
          </a:p>
        </p:txBody>
      </p:sp>
    </p:spTree>
    <p:extLst>
      <p:ext uri="{BB962C8B-B14F-4D97-AF65-F5344CB8AC3E}">
        <p14:creationId xmlns:p14="http://schemas.microsoft.com/office/powerpoint/2010/main" val="302525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11A2D-236F-F24E-9EC5-294335DE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6" y="-151541"/>
            <a:ext cx="4082125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 ideas/Goals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627F5-320E-8B47-A5FE-76F0DAB13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6799" y="849140"/>
            <a:ext cx="3783401" cy="515971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/>
              <a:t>Evaluate kinematic compatibility of structures in the western Lake Mead area</a:t>
            </a:r>
          </a:p>
          <a:p>
            <a:pPr lvl="1"/>
            <a:r>
              <a:rPr lang="en-US" sz="1400" dirty="0"/>
              <a:t>Contains both extensional and contractional structures</a:t>
            </a:r>
          </a:p>
          <a:p>
            <a:pPr lvl="1"/>
            <a:r>
              <a:rPr lang="en-US" sz="1400" dirty="0"/>
              <a:t>Controversy exists regarding the origin or kinematic structures other than normal faults in extensional tectonic regimes</a:t>
            </a:r>
          </a:p>
          <a:p>
            <a:pPr lvl="1"/>
            <a:r>
              <a:rPr lang="en-US" sz="1400" dirty="0"/>
              <a:t>Strike-slip faults, reverse faults, and folds</a:t>
            </a:r>
          </a:p>
          <a:p>
            <a:r>
              <a:rPr lang="en-US" sz="1400" dirty="0"/>
              <a:t>Present an assessment of the Miocene extension direction</a:t>
            </a:r>
          </a:p>
          <a:p>
            <a:pPr lvl="1"/>
            <a:r>
              <a:rPr lang="en-US" sz="1400" dirty="0"/>
              <a:t>Previously reported as southwest extension or changing with time </a:t>
            </a:r>
          </a:p>
          <a:p>
            <a:r>
              <a:rPr lang="en-US" sz="1400" dirty="0"/>
              <a:t>Evaluate existing models for Miocene extensional tectonism</a:t>
            </a:r>
          </a:p>
          <a:p>
            <a:pPr lvl="1"/>
            <a:r>
              <a:rPr lang="en-US" sz="1400" dirty="0"/>
              <a:t>Current models focus on one or two structures or provide and incomplete explanation for the varied structures present</a:t>
            </a:r>
          </a:p>
          <a:p>
            <a:pPr lvl="1"/>
            <a:r>
              <a:rPr lang="en-US" sz="1400" dirty="0"/>
              <a:t>Models that attempt to explain the diverse structural assemblages assume that all structures are kinematically compatible and developed and operated at the same time</a:t>
            </a:r>
          </a:p>
          <a:p>
            <a:r>
              <a:rPr lang="en-US" sz="1400" dirty="0"/>
              <a:t>Propose an alternative tectonic model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276B618-741F-F342-89D2-85F73CA24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" r="1" b="2624"/>
          <a:stretch/>
        </p:blipFill>
        <p:spPr>
          <a:xfrm>
            <a:off x="3969177" y="1054444"/>
            <a:ext cx="5251678" cy="47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7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07D8EE-0934-B843-A397-832C32AC7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258" y="634625"/>
            <a:ext cx="5627967" cy="5789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6EAC2-B7D2-464C-B5F3-4880D5C8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" y="-46250"/>
            <a:ext cx="7886700" cy="994172"/>
          </a:xfrm>
        </p:spPr>
        <p:txBody>
          <a:bodyPr/>
          <a:lstStyle/>
          <a:p>
            <a:r>
              <a:rPr lang="en-US" dirty="0"/>
              <a:t>Tectonic Setting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A9C8F-E1C6-3448-B184-54676F58F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7429" y="433541"/>
            <a:ext cx="3868340" cy="61793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Lake Mead 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1CB7-2B11-3C45-BE2E-403144B2E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1116736"/>
            <a:ext cx="3595816" cy="148721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Contains core complex type detachment systems </a:t>
            </a:r>
          </a:p>
          <a:p>
            <a:r>
              <a:rPr lang="en-US" dirty="0"/>
              <a:t>Two of the largest strike-slip faults in the Basin and Range</a:t>
            </a:r>
          </a:p>
          <a:p>
            <a:r>
              <a:rPr lang="en-US" dirty="0"/>
              <a:t>Lake Mead Fault system</a:t>
            </a:r>
          </a:p>
          <a:p>
            <a:pPr lvl="1"/>
            <a:r>
              <a:rPr lang="en-US" dirty="0"/>
              <a:t>Northeast striking, left-slip faults that account for 20-65 km of slip between 17 and 10 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C030E-6EE5-B348-951D-2790015B5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654" y="2603953"/>
            <a:ext cx="3493604" cy="2828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Las Vegas Valley shear zone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DE9C3-2BAF-754E-9827-AEDBF84F2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654" y="2881005"/>
            <a:ext cx="3830257" cy="1153208"/>
          </a:xfrm>
        </p:spPr>
        <p:txBody>
          <a:bodyPr>
            <a:noAutofit/>
          </a:bodyPr>
          <a:lstStyle/>
          <a:p>
            <a:r>
              <a:rPr lang="en-US" sz="1200" dirty="0"/>
              <a:t>Right-slip displacement of ~48 km</a:t>
            </a:r>
          </a:p>
          <a:p>
            <a:r>
              <a:rPr lang="en-US" sz="1200" dirty="0"/>
              <a:t>Appears to be younger than 15 Ma</a:t>
            </a:r>
          </a:p>
          <a:p>
            <a:r>
              <a:rPr lang="en-US" sz="1200" dirty="0"/>
              <a:t>It has been suggested that significant movement post dates 13 Ma.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E936099-EDE2-FC48-ABC2-DDA2CBCBB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4034213"/>
            <a:ext cx="3887391" cy="426244"/>
          </a:xfrm>
        </p:spPr>
        <p:txBody>
          <a:bodyPr/>
          <a:lstStyle/>
          <a:p>
            <a:r>
              <a:rPr lang="en-US" dirty="0"/>
              <a:t>Saddle Island fault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5D09F65-781E-9542-B311-FB79E3328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525" y="4614569"/>
            <a:ext cx="3868340" cy="169980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Low-angle fault</a:t>
            </a:r>
          </a:p>
          <a:p>
            <a:r>
              <a:rPr lang="en-US" dirty="0"/>
              <a:t>Contains characteristic elements of classic metamorphic core complexes </a:t>
            </a:r>
          </a:p>
          <a:p>
            <a:r>
              <a:rPr lang="en-US" dirty="0"/>
              <a:t>20 km of post-13.4 Ma westward translation of upper-plate rocks along the detachment</a:t>
            </a:r>
          </a:p>
        </p:txBody>
      </p:sp>
    </p:spTree>
    <p:extLst>
      <p:ext uri="{BB962C8B-B14F-4D97-AF65-F5344CB8AC3E}">
        <p14:creationId xmlns:p14="http://schemas.microsoft.com/office/powerpoint/2010/main" val="5325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3A2175-B4E8-9F41-A7B5-24F0943E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6" y="-3504"/>
            <a:ext cx="2804505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7C21B5-AECF-3148-871E-C9588734B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736" y="1037968"/>
            <a:ext cx="3070289" cy="5064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Study area was divided into three blocks of distinct structural and depositional history</a:t>
            </a:r>
          </a:p>
          <a:p>
            <a:r>
              <a:rPr lang="en-US" sz="1700" dirty="0"/>
              <a:t>Sense of slip on individual faults was determined by a combination of fault striae and stratigraphic separation, brittle kinematic indicators where available, and drag features.</a:t>
            </a:r>
          </a:p>
          <a:p>
            <a:r>
              <a:rPr lang="en-US" sz="1700" dirty="0"/>
              <a:t>Geologic mapping (fig.14) and geochronological data</a:t>
            </a:r>
          </a:p>
          <a:p>
            <a:endParaRPr lang="en-US" sz="17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7C8CD5A-B382-1D4A-BF2B-7695D0D90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4572000" y="0"/>
            <a:ext cx="3717517" cy="67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7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CAB61-69A9-7546-AFF0-F35C7A99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0" y="-94735"/>
            <a:ext cx="2804505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4629-FC80-BF4A-B3DA-6F6E53508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10" y="864973"/>
            <a:ext cx="3119715" cy="37070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 dirty="0"/>
              <a:t>Basement rocks on all blocks tilted less than ten degrees at the time that the basal tertiary units were deposited</a:t>
            </a:r>
          </a:p>
          <a:p>
            <a:pPr lvl="1"/>
            <a:r>
              <a:rPr lang="en-US" sz="1300" dirty="0"/>
              <a:t>Principal movement occurred after 17-13.5 Ma (deposition of the Thumb Member) </a:t>
            </a:r>
          </a:p>
          <a:p>
            <a:r>
              <a:rPr lang="en-US" sz="1300" dirty="0"/>
              <a:t>Differences in the stratigraphic record at 13.5-13.0 Ma signal the onset of extension in the western Lake Mead region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6B1153-B71D-B44E-BEFA-BBF3298B3A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89892" y="284206"/>
            <a:ext cx="2916796" cy="314479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0048E5-71EE-8547-B183-E45458AEAF13}"/>
              </a:ext>
            </a:extLst>
          </p:cNvPr>
          <p:cNvSpPr txBox="1">
            <a:spLocks/>
          </p:cNvSpPr>
          <p:nvPr/>
        </p:nvSpPr>
        <p:spPr>
          <a:xfrm>
            <a:off x="97310" y="3121260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600" dirty="0"/>
              <a:t>Normal faults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Right-slip faults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Reverse faults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Left-slip faults</a:t>
            </a:r>
          </a:p>
          <a:p>
            <a:pPr lvl="1"/>
            <a:endParaRPr lang="en-US" sz="1600" dirty="0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3669B18B-C62B-524B-8DB4-1A93165C1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88" y="1029588"/>
            <a:ext cx="2287111" cy="1308040"/>
          </a:xfrm>
          <a:prstGeom prst="rect">
            <a:avLst/>
          </a:prstGeom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F7EC6CF9-D812-A24A-9710-0B3AC2C29A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" t="-33" r="501" b="33"/>
          <a:stretch/>
        </p:blipFill>
        <p:spPr>
          <a:xfrm>
            <a:off x="3827477" y="3523735"/>
            <a:ext cx="4808218" cy="28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3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414D64-2303-B746-84B5-27808AD734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613" r="2" b="2"/>
          <a:stretch/>
        </p:blipFill>
        <p:spPr>
          <a:xfrm>
            <a:off x="4815776" y="643467"/>
            <a:ext cx="3847338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62A31-745C-B949-B1D7-43479283D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6" r="3472" b="2"/>
          <a:stretch/>
        </p:blipFill>
        <p:spPr>
          <a:xfrm>
            <a:off x="480885" y="643467"/>
            <a:ext cx="38473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10CE4-ABBC-2445-8D7D-359D80EC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55" y="93062"/>
            <a:ext cx="7886700" cy="1325563"/>
          </a:xfrm>
        </p:spPr>
        <p:txBody>
          <a:bodyPr/>
          <a:lstStyle/>
          <a:p>
            <a:r>
              <a:rPr lang="en-US" dirty="0"/>
              <a:t>Previous Models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A2F22-71AE-6643-8AF4-22EEA172B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65" y="857251"/>
            <a:ext cx="3868340" cy="823912"/>
          </a:xfrm>
        </p:spPr>
        <p:txBody>
          <a:bodyPr/>
          <a:lstStyle/>
          <a:p>
            <a:r>
              <a:rPr lang="en-US" dirty="0"/>
              <a:t>Model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D0B4D5-46FC-EC4D-9DEE-B0BA7307B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365" y="1788383"/>
            <a:ext cx="3868340" cy="36845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North-south directed compression</a:t>
            </a:r>
          </a:p>
          <a:p>
            <a:r>
              <a:rPr lang="en-US" dirty="0"/>
              <a:t>Requires all structures were formed and active at the same time</a:t>
            </a:r>
          </a:p>
          <a:p>
            <a:r>
              <a:rPr lang="en-US" dirty="0"/>
              <a:t>Unlikely:</a:t>
            </a:r>
          </a:p>
          <a:p>
            <a:pPr lvl="1"/>
            <a:r>
              <a:rPr lang="en-US" dirty="0"/>
              <a:t>data set suggests that north- south shortening clearly </a:t>
            </a:r>
            <a:r>
              <a:rPr lang="en-US" i="1" dirty="0"/>
              <a:t>post-dated, </a:t>
            </a:r>
            <a:r>
              <a:rPr lang="en-US" dirty="0"/>
              <a:t>rather than coincided with, large-magnitude east- west extension </a:t>
            </a:r>
          </a:p>
          <a:p>
            <a:pPr lvl="1"/>
            <a:r>
              <a:rPr lang="en-US" dirty="0"/>
              <a:t>cannot explain formation of north-northeast trending folds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8A1C9B-ACAA-BC48-9C45-F66B8E38A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49" y="829191"/>
            <a:ext cx="3887391" cy="823912"/>
          </a:xfrm>
        </p:spPr>
        <p:txBody>
          <a:bodyPr/>
          <a:lstStyle/>
          <a:p>
            <a:r>
              <a:rPr lang="en-US" dirty="0"/>
              <a:t>Model 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6459B3-12CE-844F-93AC-F3B65A02B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788383"/>
            <a:ext cx="3887391" cy="36845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Reorientation of principal stress directions</a:t>
            </a:r>
          </a:p>
          <a:p>
            <a:r>
              <a:rPr lang="en-US" dirty="0"/>
              <a:t>Unlikely:</a:t>
            </a:r>
          </a:p>
          <a:p>
            <a:pPr lvl="1"/>
            <a:r>
              <a:rPr lang="en-US" dirty="0"/>
              <a:t>does not incorporate the development of east-west-trending folds and reverse faults</a:t>
            </a:r>
          </a:p>
        </p:txBody>
      </p:sp>
    </p:spTree>
    <p:extLst>
      <p:ext uri="{BB962C8B-B14F-4D97-AF65-F5344CB8AC3E}">
        <p14:creationId xmlns:p14="http://schemas.microsoft.com/office/powerpoint/2010/main" val="85609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4CD4F-4037-8546-B510-C5C53194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791103"/>
            <a:ext cx="715755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87929-95C7-C14E-9134-17B7115F4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351" y="2092983"/>
            <a:ext cx="8773297" cy="33200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 views north-south contraction as a 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response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large-magnitude extension 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North-south contractional strain may be a consequence of extension rather than a cause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Extension between two regions can induce flow of crustal material toward the thinner and more highly extended terrain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north-northeast striking normal faults, associated extensional fault-bend folds, and right-slip faults - these structures operated in a kinematically coordinated fashion to accommodate approximately due east-west extensional strain between 13.0 and 10.0 Ma 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8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489</Words>
  <Application>Microsoft Macintosh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Kinematics and timing of Tertiary extension in the western Lake Mead region, Nevada</vt:lpstr>
      <vt:lpstr>Main ideas/Goals</vt:lpstr>
      <vt:lpstr>Tectonic Setting</vt:lpstr>
      <vt:lpstr>Methods</vt:lpstr>
      <vt:lpstr>Discussion </vt:lpstr>
      <vt:lpstr>PowerPoint Presentation</vt:lpstr>
      <vt:lpstr>Previous Models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Kinematics and timing of Tertiary extension in the western Lake Mead region, Nevada</dc:title>
  <dc:creator>Izabella A Ogilvie</dc:creator>
  <cp:lastModifiedBy>Izabella A Ogilvie</cp:lastModifiedBy>
  <cp:revision>8</cp:revision>
  <dcterms:created xsi:type="dcterms:W3CDTF">2021-09-24T21:29:28Z</dcterms:created>
  <dcterms:modified xsi:type="dcterms:W3CDTF">2021-09-27T20:03:19Z</dcterms:modified>
</cp:coreProperties>
</file>