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27"/>
  </p:normalViewPr>
  <p:slideViewPr>
    <p:cSldViewPr snapToGrid="0" snapToObjects="1">
      <p:cViewPr varScale="1">
        <p:scale>
          <a:sx n="90" d="100"/>
          <a:sy n="90" d="100"/>
        </p:scale>
        <p:origin x="232" y="6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5D32F-E6A2-8D4B-9E4C-22502ABC31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A2A93F-14E6-4040-80DC-9C0DC6A7B6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8EDCDF-9006-1448-9F51-A444CB976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629A-10FC-D042-AE7B-48B720348C81}" type="datetimeFigureOut">
              <a:rPr lang="en-US" smtClean="0"/>
              <a:t>9/28/21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C10437-39DF-F74D-8A23-A6FDC490C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46680A-7806-DF42-89E7-7F6A29AF9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26DC-6689-9D47-A243-85EA3538A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952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FE40A-0C21-0D44-A505-38B73B258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661CD7-80C3-C542-889B-CAFA4B2748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085357-E9EC-8341-AFA0-1C491F9FD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629A-10FC-D042-AE7B-48B720348C81}" type="datetimeFigureOut">
              <a:rPr lang="en-US" smtClean="0"/>
              <a:t>9/28/21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02810-BFBA-3747-9061-23A2D2F65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66D6C1-9E4A-0246-AA32-CC623F07A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26DC-6689-9D47-A243-85EA3538A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424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DBD440-A660-974B-889F-4147BB835C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E528F9-8BDB-864C-B960-00A52DAFFB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52B3BD-1079-8845-99A8-0DB90279E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629A-10FC-D042-AE7B-48B720348C81}" type="datetimeFigureOut">
              <a:rPr lang="en-US" smtClean="0"/>
              <a:t>9/28/21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6CD09A-0ABB-1C4B-8F72-06DCA385E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C014C5-D491-384C-AD41-C09B050F7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26DC-6689-9D47-A243-85EA3538A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701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78991-72BE-EF43-8EDE-A445B1BEF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5045B-8927-0649-8A8A-041BAC3A52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EEF553-4AF1-3149-9550-98530B128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629A-10FC-D042-AE7B-48B720348C81}" type="datetimeFigureOut">
              <a:rPr lang="en-US" smtClean="0"/>
              <a:t>9/28/21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AADBFF-E0A5-FC49-9102-89C8F8A4C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A34307-D743-D04C-BE65-BD6BAF756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26DC-6689-9D47-A243-85EA3538A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508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5AAA2-E7A0-8844-B1F9-324F425D5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ED9064-7ACA-2342-A9A4-39E2595F96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EA89D7-6066-0941-A3C6-695FB3136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629A-10FC-D042-AE7B-48B720348C81}" type="datetimeFigureOut">
              <a:rPr lang="en-US" smtClean="0"/>
              <a:t>9/28/21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4B057F-55A0-F048-A53B-0F55F0ADB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6851DA-B18F-4445-9D1D-42BD0C321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26DC-6689-9D47-A243-85EA3538A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666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1F3BA-04B4-F645-B090-DC4371A0B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2DEEDB-334E-F247-939C-88B12801DF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FB54CA-7153-2040-B31F-467C54033E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172E86-F499-6045-ACC2-CF611CFA9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629A-10FC-D042-AE7B-48B720348C81}" type="datetimeFigureOut">
              <a:rPr lang="en-US" smtClean="0"/>
              <a:t>9/28/21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D2C45F-4FB8-E346-82A5-24C51A8D3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782452-F617-FC49-9BD4-E5692D587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26DC-6689-9D47-A243-85EA3538A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314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871C4-DC65-E04C-98BC-215272098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83745B-8520-D44B-9382-124A75C261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1F6E19-9F4E-264C-8EC2-4D3A651A94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3802DE-A406-A94A-B055-D82F09D3B0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DB74EF-78AC-5143-B6AE-C5655D7B31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2B30ED-FEB3-F34B-A61E-28F1D38AA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629A-10FC-D042-AE7B-48B720348C81}" type="datetimeFigureOut">
              <a:rPr lang="en-US" smtClean="0"/>
              <a:t>9/28/21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CE8FB9-90A5-7545-A863-D89C0C014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B15B30-5B6D-DA46-8E6D-F1AAD0705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26DC-6689-9D47-A243-85EA3538A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424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E3C5A-3EAB-CD43-BCBB-36ADEB3F1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A5C0D5-B9BB-C642-8624-7C115A1F3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629A-10FC-D042-AE7B-48B720348C81}" type="datetimeFigureOut">
              <a:rPr lang="en-US" smtClean="0"/>
              <a:t>9/28/21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8D3628-6917-BF4A-8591-C698D7D56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A9B7ED-0E19-8041-8B9B-94C32E2BC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26DC-6689-9D47-A243-85EA3538A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741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93F49C-5E8A-D342-A780-3FB2498E9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629A-10FC-D042-AE7B-48B720348C81}" type="datetimeFigureOut">
              <a:rPr lang="en-US" smtClean="0"/>
              <a:t>9/28/21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FD8B66-4B82-9143-BB7B-3659637BA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18EC86-D270-AC44-80EB-1126E93EF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26DC-6689-9D47-A243-85EA3538A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890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9E84E-1D86-0847-AB54-3E962BE58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A4787B-EA9A-F14B-8928-6D0D3B4C7A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C79E5C-3E42-0F42-BA25-50510BB251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E08E50-FB01-AA4B-B549-8A4AA0699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629A-10FC-D042-AE7B-48B720348C81}" type="datetimeFigureOut">
              <a:rPr lang="en-US" smtClean="0"/>
              <a:t>9/28/21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BC5578-2B5D-244B-BAD2-56CBF682D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B2F8B3-810A-7348-9D45-916400846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26DC-6689-9D47-A243-85EA3538A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026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E9C53-E1AF-F147-9B9F-BAA6F5E75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13E07E-3AE0-1245-9DF2-4270BBC7AE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AAE058-5915-564C-962F-76D332388A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CC2F05-EEF0-7E45-838E-68E9B734B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629A-10FC-D042-AE7B-48B720348C81}" type="datetimeFigureOut">
              <a:rPr lang="en-US" smtClean="0"/>
              <a:t>9/28/21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E29B59-F34F-484C-82B1-72A98A37F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F11A22-AFE8-F140-85DB-74AED817B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D26DC-6689-9D47-A243-85EA3538A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0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FFEC9F-69F6-5C4F-B5E8-714782D8F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2404D3-E29D-AE4D-99F2-D83F5EBCA9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141F5D-D41E-FD46-97A3-6333643350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3629A-10FC-D042-AE7B-48B720348C81}" type="datetimeFigureOut">
              <a:rPr lang="en-US" smtClean="0"/>
              <a:t>9/28/21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28FBD7-7022-CE47-8957-9DAB45AA22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0F8226-17F7-C641-9252-F87837B937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D26DC-6689-9D47-A243-85EA3538A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279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913AD-E01D-D14D-9EE7-5071D0558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781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Diachroneity of Basin and Range extension and Yellowstone hotspot volcanism in northwestern Nevada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9854C4-A7A3-0648-9D1E-05CBFE32DC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57700"/>
            <a:ext cx="9144000" cy="154305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Colgan et al., 2004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Presented by Alex Holmwood</a:t>
            </a:r>
          </a:p>
        </p:txBody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5544857C-C839-4241-817A-8833752E726E}"/>
              </a:ext>
            </a:extLst>
          </p:cNvPr>
          <p:cNvSpPr/>
          <p:nvPr/>
        </p:nvSpPr>
        <p:spPr>
          <a:xfrm rot="5400000">
            <a:off x="0" y="0"/>
            <a:ext cx="914400" cy="914400"/>
          </a:xfrm>
          <a:prstGeom prst="rt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E6C7E00-C4CE-2D42-8256-5C3478D4A466}"/>
              </a:ext>
            </a:extLst>
          </p:cNvPr>
          <p:cNvSpPr txBox="1"/>
          <p:nvPr/>
        </p:nvSpPr>
        <p:spPr>
          <a:xfrm>
            <a:off x="71437" y="87868"/>
            <a:ext cx="385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300822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19E2B-5C4D-5F49-8B45-3202AD3D2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4575175" cy="914400"/>
          </a:xfrm>
        </p:spPr>
        <p:txBody>
          <a:bodyPr>
            <a:normAutofit/>
          </a:bodyPr>
          <a:lstStyle/>
          <a:p>
            <a:r>
              <a:rPr lang="en-US" sz="4400" dirty="0"/>
              <a:t>Background</a:t>
            </a:r>
            <a:endParaRPr lang="en-US" sz="2400" dirty="0"/>
          </a:p>
        </p:txBody>
      </p:sp>
      <p:pic>
        <p:nvPicPr>
          <p:cNvPr id="9" name="Content Placeholder 8" descr="Diagram&#10;&#10;Description automatically generated">
            <a:extLst>
              <a:ext uri="{FF2B5EF4-FFF2-40B4-BE49-F238E27FC236}">
                <a16:creationId xmlns:a16="http://schemas.microsoft.com/office/drawing/2014/main" id="{B39BB9DD-ABA9-D94E-96B7-5C7F46C509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02284" y="495887"/>
            <a:ext cx="6042028" cy="5866226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DDA821-5BFE-884F-94F1-771B66AEDA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571625"/>
            <a:ext cx="3932237" cy="4586287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Onset of Yellowstone hotspot volcanism: 17-15 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Extension south of hotspot track in Nevada between 19-14 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Did hotspot activity initiate or facilitate extension in NW Nevada?</a:t>
            </a:r>
          </a:p>
        </p:txBody>
      </p:sp>
      <p:sp>
        <p:nvSpPr>
          <p:cNvPr id="5" name="Right Triangle 4">
            <a:extLst>
              <a:ext uri="{FF2B5EF4-FFF2-40B4-BE49-F238E27FC236}">
                <a16:creationId xmlns:a16="http://schemas.microsoft.com/office/drawing/2014/main" id="{B1658F97-9782-EE43-B79F-D37F02AFA805}"/>
              </a:ext>
            </a:extLst>
          </p:cNvPr>
          <p:cNvSpPr/>
          <p:nvPr/>
        </p:nvSpPr>
        <p:spPr>
          <a:xfrm rot="5400000">
            <a:off x="0" y="0"/>
            <a:ext cx="914400" cy="914400"/>
          </a:xfrm>
          <a:prstGeom prst="rt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D0CEFDC-5891-7043-B334-2BB24D93B58A}"/>
              </a:ext>
            </a:extLst>
          </p:cNvPr>
          <p:cNvSpPr txBox="1"/>
          <p:nvPr/>
        </p:nvSpPr>
        <p:spPr>
          <a:xfrm>
            <a:off x="71437" y="87868"/>
            <a:ext cx="385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37540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8780C-3F49-1345-ADF1-96F55C1CD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7268C2-5904-7F4F-8947-005950773B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8750"/>
            <a:ext cx="5257800" cy="2373153"/>
          </a:xfrm>
        </p:spPr>
        <p:txBody>
          <a:bodyPr>
            <a:normAutofit/>
          </a:bodyPr>
          <a:lstStyle/>
          <a:p>
            <a:r>
              <a:rPr lang="en-US" dirty="0"/>
              <a:t>Reconstruction of faulting in Santa Rosa Range and other ranges using:</a:t>
            </a:r>
          </a:p>
          <a:p>
            <a:pPr lvl="1"/>
            <a:r>
              <a:rPr lang="en-US" dirty="0"/>
              <a:t>Regional geologic data</a:t>
            </a:r>
          </a:p>
          <a:p>
            <a:pPr lvl="1"/>
            <a:r>
              <a:rPr lang="en-US" dirty="0"/>
              <a:t>Apatite fission-track thermochronology</a:t>
            </a:r>
          </a:p>
          <a:p>
            <a:endParaRPr lang="en-US" dirty="0"/>
          </a:p>
        </p:txBody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8715F4C5-4F7A-C549-83D3-8E844CB3E9B5}"/>
              </a:ext>
            </a:extLst>
          </p:cNvPr>
          <p:cNvSpPr/>
          <p:nvPr/>
        </p:nvSpPr>
        <p:spPr>
          <a:xfrm rot="5400000">
            <a:off x="0" y="0"/>
            <a:ext cx="914400" cy="914400"/>
          </a:xfrm>
          <a:prstGeom prst="rt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D082E420-CAC3-0243-86DF-1E3BCE7F182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8327"/>
          <a:stretch/>
        </p:blipFill>
        <p:spPr>
          <a:xfrm>
            <a:off x="6934200" y="365125"/>
            <a:ext cx="4419600" cy="5933757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2AE45ED8-8FDE-FE43-9441-A3E664BFE5A3}"/>
              </a:ext>
            </a:extLst>
          </p:cNvPr>
          <p:cNvGrpSpPr/>
          <p:nvPr/>
        </p:nvGrpSpPr>
        <p:grpSpPr>
          <a:xfrm>
            <a:off x="7805738" y="978216"/>
            <a:ext cx="2152650" cy="2823687"/>
            <a:chOff x="7805738" y="978216"/>
            <a:chExt cx="2152650" cy="2823687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531A3581-869A-204D-9F2B-F8D41E013808}"/>
                </a:ext>
              </a:extLst>
            </p:cNvPr>
            <p:cNvSpPr/>
            <p:nvPr/>
          </p:nvSpPr>
          <p:spPr>
            <a:xfrm>
              <a:off x="7805738" y="3416140"/>
              <a:ext cx="571500" cy="38576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42996155-F084-3946-A739-B75C2D910ADE}"/>
                </a:ext>
              </a:extLst>
            </p:cNvPr>
            <p:cNvGrpSpPr/>
            <p:nvPr/>
          </p:nvGrpSpPr>
          <p:grpSpPr>
            <a:xfrm>
              <a:off x="7805738" y="978216"/>
              <a:ext cx="2152650" cy="528640"/>
              <a:chOff x="7805738" y="978216"/>
              <a:chExt cx="2152650" cy="528640"/>
            </a:xfrm>
          </p:grpSpPr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FB24D6F0-FCA2-724A-AA07-07403FB1CE51}"/>
                  </a:ext>
                </a:extLst>
              </p:cNvPr>
              <p:cNvSpPr/>
              <p:nvPr/>
            </p:nvSpPr>
            <p:spPr>
              <a:xfrm>
                <a:off x="7805738" y="992505"/>
                <a:ext cx="762000" cy="514351"/>
              </a:xfrm>
              <a:prstGeom prst="ellipse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A4BEC836-E8ED-EA4C-91D0-9991A5B6C278}"/>
                  </a:ext>
                </a:extLst>
              </p:cNvPr>
              <p:cNvSpPr/>
              <p:nvPr/>
            </p:nvSpPr>
            <p:spPr>
              <a:xfrm>
                <a:off x="8567738" y="978216"/>
                <a:ext cx="1390650" cy="514351"/>
              </a:xfrm>
              <a:prstGeom prst="ellipse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2EACE3DD-0C9B-E740-B8FA-ED2B0C60C70E}"/>
              </a:ext>
            </a:extLst>
          </p:cNvPr>
          <p:cNvSpPr txBox="1"/>
          <p:nvPr/>
        </p:nvSpPr>
        <p:spPr>
          <a:xfrm>
            <a:off x="785812" y="3801903"/>
            <a:ext cx="605313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Apatite fission-track: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11 granite samples, E-W transect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Santa Rosa stock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Sawtooth Stock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Adorno Stock</a:t>
            </a:r>
          </a:p>
          <a:p>
            <a:endParaRPr lang="en-US" sz="28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40B288C-E5A8-8D41-839F-F1E41D18CF59}"/>
              </a:ext>
            </a:extLst>
          </p:cNvPr>
          <p:cNvSpPr txBox="1"/>
          <p:nvPr/>
        </p:nvSpPr>
        <p:spPr>
          <a:xfrm>
            <a:off x="71437" y="87868"/>
            <a:ext cx="385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30817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A8709-9A01-0940-8DF3-6E844448F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573087"/>
            <a:ext cx="4343400" cy="828675"/>
          </a:xfrm>
        </p:spPr>
        <p:txBody>
          <a:bodyPr>
            <a:normAutofit/>
          </a:bodyPr>
          <a:lstStyle/>
          <a:p>
            <a:r>
              <a:rPr lang="en-US" sz="4400" dirty="0"/>
              <a:t>Regional geology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24C9C4-8CD1-0243-ADCC-55FAE62D8B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401762"/>
            <a:ext cx="3932237" cy="5227638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Pine Forest Range: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Tertiary rocks older than 17 Ma overlain by basalt-rhyolite sequence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All Tertiary units cut + tilted ≤35º by normal faults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Santa Rosa Range: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Miocene </a:t>
            </a:r>
            <a:r>
              <a:rPr lang="en-US" sz="2400" dirty="0" err="1"/>
              <a:t>volcanics</a:t>
            </a:r>
            <a:r>
              <a:rPr lang="en-US" sz="2400" dirty="0"/>
              <a:t> over Mesozoic basement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Mafics</a:t>
            </a:r>
            <a:r>
              <a:rPr lang="en-US" sz="2400" dirty="0"/>
              <a:t> ~16.4 Ma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Rhyolites ~15.9 Ma</a:t>
            </a:r>
          </a:p>
        </p:txBody>
      </p:sp>
      <p:pic>
        <p:nvPicPr>
          <p:cNvPr id="8" name="Content Placeholder 8" descr="Diagram&#10;&#10;Description automatically generated">
            <a:extLst>
              <a:ext uri="{FF2B5EF4-FFF2-40B4-BE49-F238E27FC236}">
                <a16:creationId xmlns:a16="http://schemas.microsoft.com/office/drawing/2014/main" id="{BE63F36C-9B7E-B748-9386-78748704B2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02284" y="495887"/>
            <a:ext cx="6042028" cy="5866226"/>
          </a:xfrm>
        </p:spPr>
      </p:pic>
      <p:sp>
        <p:nvSpPr>
          <p:cNvPr id="9" name="Right Triangle 8">
            <a:extLst>
              <a:ext uri="{FF2B5EF4-FFF2-40B4-BE49-F238E27FC236}">
                <a16:creationId xmlns:a16="http://schemas.microsoft.com/office/drawing/2014/main" id="{4E331EFF-FC85-434F-BE4E-F4A9CC8B40C2}"/>
              </a:ext>
            </a:extLst>
          </p:cNvPr>
          <p:cNvSpPr/>
          <p:nvPr/>
        </p:nvSpPr>
        <p:spPr>
          <a:xfrm rot="5400000">
            <a:off x="0" y="0"/>
            <a:ext cx="914400" cy="914400"/>
          </a:xfrm>
          <a:prstGeom prst="rt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7DCC6E0-4407-DB4D-A180-BE53BFDD4A55}"/>
              </a:ext>
            </a:extLst>
          </p:cNvPr>
          <p:cNvSpPr txBox="1"/>
          <p:nvPr/>
        </p:nvSpPr>
        <p:spPr>
          <a:xfrm>
            <a:off x="71437" y="87868"/>
            <a:ext cx="385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687982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A8709-9A01-0940-8DF3-6E844448F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573087"/>
            <a:ext cx="4343400" cy="828675"/>
          </a:xfrm>
        </p:spPr>
        <p:txBody>
          <a:bodyPr>
            <a:normAutofit/>
          </a:bodyPr>
          <a:lstStyle/>
          <a:p>
            <a:r>
              <a:rPr lang="en-US" sz="4400" dirty="0"/>
              <a:t>Regional geology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24C9C4-8CD1-0243-ADCC-55FAE62D8B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1401762"/>
            <a:ext cx="5176836" cy="1327151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Santa Rosa block: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35-40º W-dipping range front fault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Initial dip of ~50-55º</a:t>
            </a:r>
          </a:p>
        </p:txBody>
      </p:sp>
      <p:sp>
        <p:nvSpPr>
          <p:cNvPr id="9" name="Right Triangle 8">
            <a:extLst>
              <a:ext uri="{FF2B5EF4-FFF2-40B4-BE49-F238E27FC236}">
                <a16:creationId xmlns:a16="http://schemas.microsoft.com/office/drawing/2014/main" id="{4E331EFF-FC85-434F-BE4E-F4A9CC8B40C2}"/>
              </a:ext>
            </a:extLst>
          </p:cNvPr>
          <p:cNvSpPr/>
          <p:nvPr/>
        </p:nvSpPr>
        <p:spPr>
          <a:xfrm rot="5400000">
            <a:off x="0" y="0"/>
            <a:ext cx="914400" cy="914400"/>
          </a:xfrm>
          <a:prstGeom prst="rt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Diagram, schematic&#10;&#10;Description automatically generated">
            <a:extLst>
              <a:ext uri="{FF2B5EF4-FFF2-40B4-BE49-F238E27FC236}">
                <a16:creationId xmlns:a16="http://schemas.microsoft.com/office/drawing/2014/main" id="{5A9F9119-BBD4-7140-A923-11ADB87E0B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325" y="2641489"/>
            <a:ext cx="10801350" cy="4216511"/>
          </a:xfrm>
          <a:prstGeom prst="rect">
            <a:avLst/>
          </a:prstGeom>
        </p:spPr>
      </p:pic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90E4D250-3A6C-9C49-98BC-A72C92B5D04B}"/>
              </a:ext>
            </a:extLst>
          </p:cNvPr>
          <p:cNvSpPr txBox="1">
            <a:spLocks/>
          </p:cNvSpPr>
          <p:nvPr/>
        </p:nvSpPr>
        <p:spPr>
          <a:xfrm>
            <a:off x="5821365" y="1841873"/>
            <a:ext cx="5176836" cy="9739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Rotated ~15º to present orientation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~6 km of crustal extension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3AEDC0B-F623-374F-942E-0561117F2A20}"/>
              </a:ext>
            </a:extLst>
          </p:cNvPr>
          <p:cNvSpPr txBox="1"/>
          <p:nvPr/>
        </p:nvSpPr>
        <p:spPr>
          <a:xfrm>
            <a:off x="71437" y="87868"/>
            <a:ext cx="385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242953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Diagram&#10;&#10;Description automatically generated">
            <a:extLst>
              <a:ext uri="{FF2B5EF4-FFF2-40B4-BE49-F238E27FC236}">
                <a16:creationId xmlns:a16="http://schemas.microsoft.com/office/drawing/2014/main" id="{F40F7FB5-B837-124D-8A5C-8C307A26DC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83188" y="223206"/>
            <a:ext cx="6446837" cy="6140479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064F64-1E18-1C45-B034-CC34F49625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401762"/>
            <a:ext cx="3932237" cy="4467226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Structurally deepest samples: weighted mean age of 7.5 ± 0.8 Ma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600" dirty="0"/>
              <a:t>Samples resided at edge of PAZ; 10 Ma more conservative estimate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Pine Forest Range:</a:t>
            </a:r>
            <a:r>
              <a:rPr lang="en-US" sz="2600" dirty="0"/>
              <a:t> high-angle faulting onset at 10-8 Ma</a:t>
            </a:r>
            <a:endParaRPr lang="en-US" sz="28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9095D59-E8B7-844F-9BD5-C595B7B90B1C}"/>
              </a:ext>
            </a:extLst>
          </p:cNvPr>
          <p:cNvSpPr txBox="1">
            <a:spLocks/>
          </p:cNvSpPr>
          <p:nvPr/>
        </p:nvSpPr>
        <p:spPr>
          <a:xfrm>
            <a:off x="836611" y="573087"/>
            <a:ext cx="4346577" cy="8286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/>
              <a:t>Thermochronology</a:t>
            </a:r>
          </a:p>
        </p:txBody>
      </p:sp>
      <p:sp>
        <p:nvSpPr>
          <p:cNvPr id="8" name="Right Triangle 7">
            <a:extLst>
              <a:ext uri="{FF2B5EF4-FFF2-40B4-BE49-F238E27FC236}">
                <a16:creationId xmlns:a16="http://schemas.microsoft.com/office/drawing/2014/main" id="{C17B8004-8BBB-9F4C-9683-C7D7F12DB59D}"/>
              </a:ext>
            </a:extLst>
          </p:cNvPr>
          <p:cNvSpPr/>
          <p:nvPr/>
        </p:nvSpPr>
        <p:spPr>
          <a:xfrm rot="5400000">
            <a:off x="0" y="0"/>
            <a:ext cx="914400" cy="914400"/>
          </a:xfrm>
          <a:prstGeom prst="rt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D342491-022A-1E42-87DF-A490F8643B4F}"/>
              </a:ext>
            </a:extLst>
          </p:cNvPr>
          <p:cNvSpPr txBox="1"/>
          <p:nvPr/>
        </p:nvSpPr>
        <p:spPr>
          <a:xfrm>
            <a:off x="71437" y="87868"/>
            <a:ext cx="385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30940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Diagram&#10;&#10;Description automatically generated">
            <a:extLst>
              <a:ext uri="{FF2B5EF4-FFF2-40B4-BE49-F238E27FC236}">
                <a16:creationId xmlns:a16="http://schemas.microsoft.com/office/drawing/2014/main" id="{F40F7FB5-B837-124D-8A5C-8C307A26DC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83188" y="223206"/>
            <a:ext cx="6446837" cy="6140479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064F64-1E18-1C45-B034-CC34F49625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401761"/>
            <a:ext cx="3932237" cy="5099051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~5 - 9 </a:t>
            </a:r>
            <a:r>
              <a:rPr lang="en-US" sz="2800" dirty="0" err="1"/>
              <a:t>m.y</a:t>
            </a:r>
            <a:r>
              <a:rPr lang="en-US" sz="2800" dirty="0"/>
              <a:t>. gap between volcanism and onset of high-angle range-forming faulting + extension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NW Nevada too cold or strong to undergo extension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Large temporal gap argues against extension resulting from hotspot activity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9095D59-E8B7-844F-9BD5-C595B7B90B1C}"/>
              </a:ext>
            </a:extLst>
          </p:cNvPr>
          <p:cNvSpPr txBox="1">
            <a:spLocks/>
          </p:cNvSpPr>
          <p:nvPr/>
        </p:nvSpPr>
        <p:spPr>
          <a:xfrm>
            <a:off x="836611" y="573087"/>
            <a:ext cx="4346577" cy="8286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/>
              <a:t>Discussion</a:t>
            </a:r>
          </a:p>
        </p:txBody>
      </p:sp>
      <p:sp>
        <p:nvSpPr>
          <p:cNvPr id="8" name="Right Triangle 7">
            <a:extLst>
              <a:ext uri="{FF2B5EF4-FFF2-40B4-BE49-F238E27FC236}">
                <a16:creationId xmlns:a16="http://schemas.microsoft.com/office/drawing/2014/main" id="{C17B8004-8BBB-9F4C-9683-C7D7F12DB59D}"/>
              </a:ext>
            </a:extLst>
          </p:cNvPr>
          <p:cNvSpPr/>
          <p:nvPr/>
        </p:nvSpPr>
        <p:spPr>
          <a:xfrm rot="5400000">
            <a:off x="0" y="0"/>
            <a:ext cx="914400" cy="914400"/>
          </a:xfrm>
          <a:prstGeom prst="rt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985404-E95F-664C-B83D-02D3D93203EA}"/>
              </a:ext>
            </a:extLst>
          </p:cNvPr>
          <p:cNvSpPr txBox="1"/>
          <p:nvPr/>
        </p:nvSpPr>
        <p:spPr>
          <a:xfrm>
            <a:off x="71437" y="87868"/>
            <a:ext cx="385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9297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240</Words>
  <Application>Microsoft Macintosh PowerPoint</Application>
  <PresentationFormat>Widescreen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Diachroneity of Basin and Range extension and Yellowstone hotspot volcanism in northwestern Nevada</vt:lpstr>
      <vt:lpstr>Background</vt:lpstr>
      <vt:lpstr>Methods</vt:lpstr>
      <vt:lpstr>Regional geology</vt:lpstr>
      <vt:lpstr>Regional geology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Diachroneity of Basin and Range extension and Yellowstone hotspot volcanism in northwestern Nevada</dc:title>
  <dc:creator>Alexander Holmwood</dc:creator>
  <cp:lastModifiedBy>Alexander Holmwood</cp:lastModifiedBy>
  <cp:revision>33</cp:revision>
  <dcterms:created xsi:type="dcterms:W3CDTF">2021-09-28T18:17:16Z</dcterms:created>
  <dcterms:modified xsi:type="dcterms:W3CDTF">2021-09-28T19:42:09Z</dcterms:modified>
</cp:coreProperties>
</file>