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0" r:id="rId3"/>
    <p:sldId id="261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 snapToObjects="1">
      <p:cViewPr>
        <p:scale>
          <a:sx n="109" d="100"/>
          <a:sy n="109" d="100"/>
        </p:scale>
        <p:origin x="52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31E1-5B08-A142-BB3E-449F40A402BA}" type="datetimeFigureOut">
              <a:rPr lang="en-US" smtClean="0"/>
              <a:t>10/3/21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8A8-660D-B34B-93AF-A10FE849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8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31E1-5B08-A142-BB3E-449F40A402BA}" type="datetimeFigureOut">
              <a:rPr lang="en-US" smtClean="0"/>
              <a:t>10/3/21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8A8-660D-B34B-93AF-A10FE849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1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31E1-5B08-A142-BB3E-449F40A402BA}" type="datetimeFigureOut">
              <a:rPr lang="en-US" smtClean="0"/>
              <a:t>10/3/21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8A8-660D-B34B-93AF-A10FE849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5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31E1-5B08-A142-BB3E-449F40A402BA}" type="datetimeFigureOut">
              <a:rPr lang="en-US" smtClean="0"/>
              <a:t>10/3/21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8A8-660D-B34B-93AF-A10FE849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9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31E1-5B08-A142-BB3E-449F40A402BA}" type="datetimeFigureOut">
              <a:rPr lang="en-US" smtClean="0"/>
              <a:t>10/3/21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8A8-660D-B34B-93AF-A10FE849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8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31E1-5B08-A142-BB3E-449F40A402BA}" type="datetimeFigureOut">
              <a:rPr lang="en-US" smtClean="0"/>
              <a:t>10/3/21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8A8-660D-B34B-93AF-A10FE849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31E1-5B08-A142-BB3E-449F40A402BA}" type="datetimeFigureOut">
              <a:rPr lang="en-US" smtClean="0"/>
              <a:t>10/3/21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8A8-660D-B34B-93AF-A10FE849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7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31E1-5B08-A142-BB3E-449F40A402BA}" type="datetimeFigureOut">
              <a:rPr lang="en-US" smtClean="0"/>
              <a:t>10/3/21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8A8-660D-B34B-93AF-A10FE849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4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31E1-5B08-A142-BB3E-449F40A402BA}" type="datetimeFigureOut">
              <a:rPr lang="en-US" smtClean="0"/>
              <a:t>10/3/21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8A8-660D-B34B-93AF-A10FE849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6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31E1-5B08-A142-BB3E-449F40A402BA}" type="datetimeFigureOut">
              <a:rPr lang="en-US" smtClean="0"/>
              <a:t>10/3/21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8A8-660D-B34B-93AF-A10FE849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3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31E1-5B08-A142-BB3E-449F40A402BA}" type="datetimeFigureOut">
              <a:rPr lang="en-US" smtClean="0"/>
              <a:t>10/3/21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8A8-660D-B34B-93AF-A10FE849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2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531E1-5B08-A142-BB3E-449F40A402BA}" type="datetimeFigureOut">
              <a:rPr lang="en-US" smtClean="0"/>
              <a:t>10/3/21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08A8-660D-B34B-93AF-A10FE849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351564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42CF6F-1EB4-D442-8D4A-A324D43AE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31300"/>
            <a:ext cx="4148089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Miocene extension in the East Range, Nevada: A two-stage history of normal faulting in the northern Basin and Range 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FD622-DD44-F44B-B91E-D7C0AA337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39237"/>
            <a:ext cx="2321806" cy="32462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Fosdick and Colgan, 2008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198C5644-BA4E-F24D-A6C5-46122F795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8089" y="344462"/>
            <a:ext cx="4995911" cy="636422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E2D5F9-7611-F248-87A2-F841E9B0EC58}"/>
              </a:ext>
            </a:extLst>
          </p:cNvPr>
          <p:cNvSpPr txBox="1">
            <a:spLocks/>
          </p:cNvSpPr>
          <p:nvPr/>
        </p:nvSpPr>
        <p:spPr>
          <a:xfrm>
            <a:off x="94202" y="1863860"/>
            <a:ext cx="3959683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East Range – northern Basin and Range extensional province – large east-tilted crustal block bound by west-dipping normal faults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detailed mapping of the Tertiary stratigraphy in the nearby Sou Hills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Apatite fission track and (U-Th)/He data from the East Range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 determine the timing and extension of normal faulting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642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76EB615-904E-FE40-B5BE-C851CF5CA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57313" y="-1011909"/>
            <a:ext cx="6429374" cy="8881816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87A8CC9-EA00-924B-9D67-498D102D5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283"/>
            <a:ext cx="9144000" cy="6730717"/>
          </a:xfrm>
          <a:prstGeom prst="rect">
            <a:avLst/>
          </a:prstGeom>
        </p:spPr>
      </p:pic>
      <p:sp>
        <p:nvSpPr>
          <p:cNvPr id="6" name="5-Point Star 5">
            <a:extLst>
              <a:ext uri="{FF2B5EF4-FFF2-40B4-BE49-F238E27FC236}">
                <a16:creationId xmlns:a16="http://schemas.microsoft.com/office/drawing/2014/main" id="{A8DAE9B7-01F9-4241-B074-1AD4F994FEC0}"/>
              </a:ext>
            </a:extLst>
          </p:cNvPr>
          <p:cNvSpPr/>
          <p:nvPr/>
        </p:nvSpPr>
        <p:spPr>
          <a:xfrm>
            <a:off x="6752493" y="1875693"/>
            <a:ext cx="211016" cy="22273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1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3FF095E7-61E0-CF42-AD5A-DA04480FC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35"/>
          <a:stretch/>
        </p:blipFill>
        <p:spPr>
          <a:xfrm>
            <a:off x="855361" y="520861"/>
            <a:ext cx="7433277" cy="41352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0CF9CC7-0844-B844-B0F5-0F3647C46B3B}"/>
              </a:ext>
            </a:extLst>
          </p:cNvPr>
          <p:cNvSpPr txBox="1">
            <a:spLocks/>
          </p:cNvSpPr>
          <p:nvPr/>
        </p:nvSpPr>
        <p:spPr>
          <a:xfrm>
            <a:off x="2253679" y="178987"/>
            <a:ext cx="4636640" cy="665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Apatite(U-Th)/He and fission track data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72C5119-744D-9C49-ABC3-148FBBD4690A}"/>
              </a:ext>
            </a:extLst>
          </p:cNvPr>
          <p:cNvSpPr txBox="1">
            <a:spLocks/>
          </p:cNvSpPr>
          <p:nvPr/>
        </p:nvSpPr>
        <p:spPr>
          <a:xfrm>
            <a:off x="115746" y="4656118"/>
            <a:ext cx="8843059" cy="20228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data documents middle to late Miocene exhumation and cooling of the East Range footwall block</a:t>
            </a:r>
          </a:p>
          <a:p>
            <a:r>
              <a:rPr lang="en-US" sz="1400" dirty="0"/>
              <a:t>rapid slip along normal faults from 17-15 Ma</a:t>
            </a:r>
          </a:p>
          <a:p>
            <a:r>
              <a:rPr lang="en-US" sz="1400" dirty="0"/>
              <a:t>Samples collected next to the range bounding fault record renewed exhumation by fault slip after 10 Ma</a:t>
            </a:r>
          </a:p>
          <a:p>
            <a:pPr marL="285750" indent="-285750"/>
            <a:endParaRPr lang="en-US" sz="1400" dirty="0"/>
          </a:p>
          <a:p>
            <a:pPr marL="285750" indent="-28575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8173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6C1B8-5833-B348-8D8C-79FBFC2F5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41" y="17403"/>
            <a:ext cx="2141934" cy="642938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pic>
        <p:nvPicPr>
          <p:cNvPr id="8" name="Picture Placeholder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7F826C44-196D-E948-B057-D4348AC5DF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537" t="-71" r="827" b="56"/>
          <a:stretch/>
        </p:blipFill>
        <p:spPr>
          <a:xfrm>
            <a:off x="4401800" y="10076"/>
            <a:ext cx="4742200" cy="6847924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0E233-1846-6D45-A99E-BBC4E0049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2641" y="814388"/>
            <a:ext cx="4099322" cy="587216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rapid extension ~17-15 Ma exhumes part of footwall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followed by normal faulting around 10 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 points: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17-15 Ma extension in the East Range occurred at the same time as extension across the Basin and Range Province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Northwestern Nevada went essentially undeformed until the late Miocene – the East Range was close to this boundary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 second period of faulting began in the east range after 10 Ma – effected unextended areas of Nevada – representing westward “encroachment” of the Basin and Range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Did the northward propagation of the walker lane reactivate extension?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Does the late Miocene extension reflect plate boundary processes that began around this time?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6121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804</TotalTime>
  <Words>242</Words>
  <Application>Microsoft Macintosh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Miocene extension in the East Range, Nevada: A two-stage history of normal faulting in the northern Basin and Range  </vt:lpstr>
      <vt:lpstr>PowerPoint Presentation</vt:lpstr>
      <vt:lpstr>PowerPoint Presentation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Miocene extension in the East Range, Nevada: A two-stage history of normal faulting in the northern Basin and Range  </dc:title>
  <dc:creator>Izabella A Ogilvie</dc:creator>
  <cp:lastModifiedBy>Izabella A Ogilvie</cp:lastModifiedBy>
  <cp:revision>9</cp:revision>
  <dcterms:created xsi:type="dcterms:W3CDTF">2021-10-04T04:24:12Z</dcterms:created>
  <dcterms:modified xsi:type="dcterms:W3CDTF">2021-10-04T17:48:33Z</dcterms:modified>
</cp:coreProperties>
</file>