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112"/>
    <p:restoredTop sz="94651"/>
  </p:normalViewPr>
  <p:slideViewPr>
    <p:cSldViewPr snapToGrid="0" snapToObjects="1">
      <p:cViewPr>
        <p:scale>
          <a:sx n="78" d="100"/>
          <a:sy n="78" d="100"/>
        </p:scale>
        <p:origin x="46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69A62-2B5C-454A-8E7A-8A12C160B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02D025-2E88-B846-940F-6A483638B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AF2E4-C669-F442-B624-3CA9F8753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26CF-127B-4C48-B02B-D2573F1B66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7E98-EAB6-714A-89D7-6A3BFE991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6B9BA-472E-6444-8D02-96EC25D28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5310-DAA2-3E41-92A3-5D905370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3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ECD22-BC86-3A40-8815-673D48769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93D03-25D4-2643-BC77-61838C96BB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2BB15-43EA-7D40-BBD1-5CC97AB7B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26CF-127B-4C48-B02B-D2573F1B66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C91B7-51A4-B04E-B1DC-AEC008105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B74B6-4AE1-D942-88B2-BAD5E2143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5310-DAA2-3E41-92A3-5D905370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6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4D5833-F15F-6245-ACE3-F82A55773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AEE71D-45C2-5E42-84B3-674A644C31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6B7B2-3397-4449-833B-50FAAEC05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26CF-127B-4C48-B02B-D2573F1B66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A434D-1953-5E42-921E-1BECDF395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182EC-7230-1F43-9705-C26822484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5310-DAA2-3E41-92A3-5D905370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86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9B13D-9417-0E4C-B6E4-E1F715A62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FFE58-028C-614A-A263-E8874F11F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6A4CA-9C26-6444-AF76-73658B321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26CF-127B-4C48-B02B-D2573F1B66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228F0-048B-B941-B4C6-03725C00C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B5635-B9F5-674C-901A-F2FB938FA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5310-DAA2-3E41-92A3-5D905370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CD33D-71C3-8E40-AAC4-0ACF94761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BE802-2940-764B-915A-8804E2233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0C481-18C9-5548-98B6-CE21C13D7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26CF-127B-4C48-B02B-D2573F1B66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F8B47-FAEB-B544-B8AE-1F700CBDF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34B5B1-DBF9-ED42-9371-81CDF6128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5310-DAA2-3E41-92A3-5D905370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62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FE5F-4217-0144-8E22-75CC84B3F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B4612-2342-CA48-9EFB-214926570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0BC3C6-31A8-AE4A-99A7-E0E051959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31FB74-0C9F-124D-BB7C-1CE0FBCF0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26CF-127B-4C48-B02B-D2573F1B66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0A865-D2EF-784F-B3F9-799A4BEFD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C2AAA-B225-9240-B707-0CE7330EB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5310-DAA2-3E41-92A3-5D905370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9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1BA9C-5461-CC41-A169-11C857D09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1D601-7CCB-2A42-9D31-2797878EE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11711-3CF6-4642-8A30-86951C1D5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445FC2-0A65-4C4B-9D26-F83B34E61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0E041-D5DC-5C4B-B8A5-5BF0F0246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A0528D-1AC4-A048-B39B-36658EF42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26CF-127B-4C48-B02B-D2573F1B66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0D99B2-8794-334C-BB39-F75E7298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3DE99D-DA5B-F442-93E8-8DEDCD911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5310-DAA2-3E41-92A3-5D905370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4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0B268-8209-E64E-952A-CD97D7266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9CCCE4-CAB9-CB4D-A2C2-0AE37029D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26CF-127B-4C48-B02B-D2573F1B66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94D365-A715-194F-AE47-DA42FA01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80BA9-43C2-C34E-BF7E-F12B992D5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5310-DAA2-3E41-92A3-5D905370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71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CE7D3A-C363-074A-90D9-633A0DAE5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26CF-127B-4C48-B02B-D2573F1B66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3EBC44-379F-C542-BAE9-41D826A8F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B9F24-B573-2A49-8507-6C2B9DE5B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5310-DAA2-3E41-92A3-5D905370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73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EFA67-23B5-7246-8D1C-75DB0DCB0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E72A3-65C9-004F-9ECB-D557F9897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F5CDAF-927A-884B-97F6-ADCA3D82A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6A5181-3A00-1741-8D1F-21D1697C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26CF-127B-4C48-B02B-D2573F1B66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86DD94-D91F-414F-9979-5B7A9574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BF3B6-A44F-9043-ABB6-90ADE398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5310-DAA2-3E41-92A3-5D905370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2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E54BB-C42A-E448-A240-F4902E922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A4793-1C1B-D942-81DE-D77443F3B2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B75A16-4787-7E4B-A94D-F57CF7721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F672B8-E65A-3946-A243-B89118715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26CF-127B-4C48-B02B-D2573F1B66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E76B0-D0AB-0448-8122-0B3252187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99D90-72D7-8A40-92EA-00A28DF7A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5310-DAA2-3E41-92A3-5D905370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57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C56366-8AB7-8147-AEA7-F220BF751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5DE8B-C23D-1E46-BCB5-EDD9CE59F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6EF20-AA9A-0E42-A69A-0E6AAE9D5A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726CF-127B-4C48-B02B-D2573F1B66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8D854-374B-8B4A-859D-A84CA97C45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366F6-5351-EC49-A41E-7FC639DFD4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15310-DAA2-3E41-92A3-5D905370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1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D0E55-C5A1-DC46-A62E-B6D3EA57B1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/>
              <a:t>Magnitude of crustal extension in the southern Great Basin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2D1A3E-5BF3-B04C-A10F-E0C5DEC795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Wernicke et al., 1982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Presented by Alex Holmwood</a:t>
            </a:r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BDD9BF4C-2F49-534B-B7F6-490E644C47BF}"/>
              </a:ext>
            </a:extLst>
          </p:cNvPr>
          <p:cNvSpPr/>
          <p:nvPr/>
        </p:nvSpPr>
        <p:spPr>
          <a:xfrm rot="5400000">
            <a:off x="16475" y="0"/>
            <a:ext cx="1122363" cy="1122363"/>
          </a:xfrm>
          <a:prstGeom prst="rt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5E4B80-C427-984C-AF53-BB98F74DE085}"/>
              </a:ext>
            </a:extLst>
          </p:cNvPr>
          <p:cNvSpPr txBox="1"/>
          <p:nvPr/>
        </p:nvSpPr>
        <p:spPr>
          <a:xfrm>
            <a:off x="169441" y="66902"/>
            <a:ext cx="408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598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2EBA-21E0-5944-B335-D1FB923B5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&amp; methods</a:t>
            </a:r>
          </a:p>
        </p:txBody>
      </p:sp>
      <p:pic>
        <p:nvPicPr>
          <p:cNvPr id="7" name="Content Placeholder 6" descr="Diagram&#10;&#10;Description automatically generated">
            <a:extLst>
              <a:ext uri="{FF2B5EF4-FFF2-40B4-BE49-F238E27FC236}">
                <a16:creationId xmlns:a16="http://schemas.microsoft.com/office/drawing/2014/main" id="{4C9E7938-EAB0-444A-916A-A20B9A38B5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3188" y="1699940"/>
            <a:ext cx="6172200" cy="3448594"/>
          </a:xfrm>
          <a:ln>
            <a:solidFill>
              <a:schemeClr val="tx1"/>
            </a:solidFill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03FFCA-2A0C-D746-98EA-95B98C612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Difficult to accurately determine amount of intracontinental extension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Authors: best method of estimating extension is by restoring offset of linear geologic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Reconstruction along ~E-W transform faults in southern Great Basin (Las Vegas) to estimate minimum extension in Basin and Range province</a:t>
            </a:r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D103CE6D-5C9C-1D4B-ADF6-33E7C5C35C49}"/>
              </a:ext>
            </a:extLst>
          </p:cNvPr>
          <p:cNvSpPr/>
          <p:nvPr/>
        </p:nvSpPr>
        <p:spPr>
          <a:xfrm rot="5400000">
            <a:off x="16475" y="0"/>
            <a:ext cx="1122363" cy="1122363"/>
          </a:xfrm>
          <a:prstGeom prst="rt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9B0617-9C7B-2545-BFCA-5CA4DC8E15AB}"/>
              </a:ext>
            </a:extLst>
          </p:cNvPr>
          <p:cNvSpPr txBox="1"/>
          <p:nvPr/>
        </p:nvSpPr>
        <p:spPr>
          <a:xfrm>
            <a:off x="169441" y="66902"/>
            <a:ext cx="408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4689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2EBA-21E0-5944-B335-D1FB923B5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Garlock fault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03FFCA-2A0C-D746-98EA-95B98C612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Matching correlated features along Garlock fault (sinistral)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Dike swarms north and south of Garlock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Extensional faulting accommodated 60 km of slip along Garlock fault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Extensional faulting occurred over a transect ~115 km wide</a:t>
            </a:r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D103CE6D-5C9C-1D4B-ADF6-33E7C5C35C49}"/>
              </a:ext>
            </a:extLst>
          </p:cNvPr>
          <p:cNvSpPr/>
          <p:nvPr/>
        </p:nvSpPr>
        <p:spPr>
          <a:xfrm rot="5400000">
            <a:off x="16475" y="0"/>
            <a:ext cx="1122363" cy="1122363"/>
          </a:xfrm>
          <a:prstGeom prst="rt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6" descr="Diagram&#10;&#10;Description automatically generated">
            <a:extLst>
              <a:ext uri="{FF2B5EF4-FFF2-40B4-BE49-F238E27FC236}">
                <a16:creationId xmlns:a16="http://schemas.microsoft.com/office/drawing/2014/main" id="{0B3791AB-EAA5-8747-BF53-A94BE8E3E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3188" y="1699940"/>
            <a:ext cx="6172200" cy="344859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C03F0A-4079-894C-9749-A06055B1BCA7}"/>
              </a:ext>
            </a:extLst>
          </p:cNvPr>
          <p:cNvSpPr txBox="1"/>
          <p:nvPr/>
        </p:nvSpPr>
        <p:spPr>
          <a:xfrm>
            <a:off x="169441" y="66902"/>
            <a:ext cx="408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22924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BA1D0-631B-3740-96C3-6D89F1A93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 Vegas Valley shear zone, Lake Mead fault system</a:t>
            </a:r>
          </a:p>
        </p:txBody>
      </p:sp>
      <p:pic>
        <p:nvPicPr>
          <p:cNvPr id="7" name="Content Placeholder 6" descr="Diagram&#10;&#10;Description automatically generated">
            <a:extLst>
              <a:ext uri="{FF2B5EF4-FFF2-40B4-BE49-F238E27FC236}">
                <a16:creationId xmlns:a16="http://schemas.microsoft.com/office/drawing/2014/main" id="{73B1FF7B-C536-104F-AC52-C2734AFF3D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36931" y="899422"/>
            <a:ext cx="6226022" cy="4969566"/>
          </a:xfrm>
          <a:ln>
            <a:solidFill>
              <a:schemeClr val="tx1"/>
            </a:solidFill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FB83B-461C-3848-833A-38DDC7FB6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47402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Dextral slip along Las Vegas Shear Zone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Correlating thrust fault traces N and S of LVSZ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Wheeler Pass thrust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err="1"/>
              <a:t>Gass</a:t>
            </a:r>
            <a:r>
              <a:rPr lang="en-US" sz="1800" dirty="0"/>
              <a:t> Peak thrust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44-69 km of displacement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Lake Mead fault system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20 km sinistral offset of </a:t>
            </a:r>
            <a:r>
              <a:rPr lang="en-US" sz="1800" dirty="0" err="1"/>
              <a:t>Hamblian</a:t>
            </a:r>
            <a:r>
              <a:rPr lang="en-US" sz="1800" dirty="0"/>
              <a:t>-Cleopatra stratovolcano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Estimated total offset of system at ~65 km</a:t>
            </a:r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18A0A1FA-2DFC-1841-A368-5A09C121F7D9}"/>
              </a:ext>
            </a:extLst>
          </p:cNvPr>
          <p:cNvSpPr/>
          <p:nvPr/>
        </p:nvSpPr>
        <p:spPr>
          <a:xfrm rot="5400000">
            <a:off x="16475" y="0"/>
            <a:ext cx="1122363" cy="1122363"/>
          </a:xfrm>
          <a:prstGeom prst="rt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0DA1F7-9CD0-784D-B945-E15CE24D9910}"/>
              </a:ext>
            </a:extLst>
          </p:cNvPr>
          <p:cNvSpPr txBox="1"/>
          <p:nvPr/>
        </p:nvSpPr>
        <p:spPr>
          <a:xfrm>
            <a:off x="169441" y="66902"/>
            <a:ext cx="408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77370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2DF86-33B3-FD44-82E4-D4E693274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&amp; discussion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350DAF-6A3F-E247-9A0E-FA7802B47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18011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65% extension (140 km) between southern Sierra Nevada and Colorado Plateau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Assumes no extension immediately N or S of fault traces (rigid)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Uncertainties may increase estimate of extension; 140 km is a safe minimum estimate</a:t>
            </a:r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19877863-0602-DC46-A5A0-A67DCE09F66E}"/>
              </a:ext>
            </a:extLst>
          </p:cNvPr>
          <p:cNvSpPr/>
          <p:nvPr/>
        </p:nvSpPr>
        <p:spPr>
          <a:xfrm rot="5400000">
            <a:off x="16475" y="0"/>
            <a:ext cx="1122363" cy="1122363"/>
          </a:xfrm>
          <a:prstGeom prst="rt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6" descr="Diagram&#10;&#10;Description automatically generated">
            <a:extLst>
              <a:ext uri="{FF2B5EF4-FFF2-40B4-BE49-F238E27FC236}">
                <a16:creationId xmlns:a16="http://schemas.microsoft.com/office/drawing/2014/main" id="{4B66D6F1-7C62-DE4D-A517-D7654F733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931" y="899422"/>
            <a:ext cx="6226022" cy="496956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45948F1-F41A-BC4E-B4FA-4CE050EE47A3}"/>
              </a:ext>
            </a:extLst>
          </p:cNvPr>
          <p:cNvSpPr txBox="1"/>
          <p:nvPr/>
        </p:nvSpPr>
        <p:spPr>
          <a:xfrm>
            <a:off x="169441" y="66902"/>
            <a:ext cx="408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45721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210</Words>
  <Application>Microsoft Macintosh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Magnitude of crustal extension in the southern Great Basin</vt:lpstr>
      <vt:lpstr>Problem &amp; methods</vt:lpstr>
      <vt:lpstr>Garlock fault</vt:lpstr>
      <vt:lpstr>Las Vegas Valley shear zone, Lake Mead fault system</vt:lpstr>
      <vt:lpstr>Results &amp;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Magnitude of crustal extension in the southern Great Basin</dc:title>
  <dc:creator>Alexander Holmwood</dc:creator>
  <cp:lastModifiedBy>Alexander Holmwood</cp:lastModifiedBy>
  <cp:revision>28</cp:revision>
  <dcterms:created xsi:type="dcterms:W3CDTF">2021-10-06T15:27:36Z</dcterms:created>
  <dcterms:modified xsi:type="dcterms:W3CDTF">2021-10-06T16:06:18Z</dcterms:modified>
</cp:coreProperties>
</file>