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B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7"/>
    <p:restoredTop sz="95638"/>
  </p:normalViewPr>
  <p:slideViewPr>
    <p:cSldViewPr snapToGrid="0" snapToObjects="1">
      <p:cViewPr varScale="1">
        <p:scale>
          <a:sx n="107" d="100"/>
          <a:sy n="107" d="100"/>
        </p:scale>
        <p:origin x="19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36E1F-2FFE-9148-AD83-8805F9FB5BD5}" type="datetimeFigureOut">
              <a:rPr lang="en-US" smtClean="0"/>
              <a:t>10/5/21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50329-9438-1643-8F2F-1F30B62B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7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50329-9438-1643-8F2F-1F30B62BAE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50329-9438-1643-8F2F-1F30B62BAE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0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50329-9438-1643-8F2F-1F30B62BAE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5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F21F-9DDC-1245-8960-70D6B840842F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44B9-7BDE-F94B-B42D-58DB723B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1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F21F-9DDC-1245-8960-70D6B840842F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44B9-7BDE-F94B-B42D-58DB723B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F21F-9DDC-1245-8960-70D6B840842F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44B9-7BDE-F94B-B42D-58DB723B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1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F21F-9DDC-1245-8960-70D6B840842F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44B9-7BDE-F94B-B42D-58DB723B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3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F21F-9DDC-1245-8960-70D6B840842F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44B9-7BDE-F94B-B42D-58DB723B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F21F-9DDC-1245-8960-70D6B840842F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44B9-7BDE-F94B-B42D-58DB723B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F21F-9DDC-1245-8960-70D6B840842F}" type="datetimeFigureOut">
              <a:rPr lang="en-US" smtClean="0"/>
              <a:t>10/5/21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44B9-7BDE-F94B-B42D-58DB723B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F21F-9DDC-1245-8960-70D6B840842F}" type="datetimeFigureOut">
              <a:rPr lang="en-US" smtClean="0"/>
              <a:t>10/5/21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44B9-7BDE-F94B-B42D-58DB723B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F21F-9DDC-1245-8960-70D6B840842F}" type="datetimeFigureOut">
              <a:rPr lang="en-US" smtClean="0"/>
              <a:t>10/5/21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44B9-7BDE-F94B-B42D-58DB723B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8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F21F-9DDC-1245-8960-70D6B840842F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44B9-7BDE-F94B-B42D-58DB723B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2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F21F-9DDC-1245-8960-70D6B840842F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44B9-7BDE-F94B-B42D-58DB723B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1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BF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BF21F-9DDC-1245-8960-70D6B840842F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144B9-7BDE-F94B-B42D-58DB723B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9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963A460-804E-5744-A31D-624215C1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9733"/>
            <a:ext cx="4188024" cy="314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65A653F-0F17-C74D-A792-EEEEB1004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0"/>
          <a:stretch/>
        </p:blipFill>
        <p:spPr bwMode="auto">
          <a:xfrm>
            <a:off x="4188024" y="2859732"/>
            <a:ext cx="4955891" cy="31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8146F0-6CE9-F54C-9935-4F94622142F4}"/>
              </a:ext>
            </a:extLst>
          </p:cNvPr>
          <p:cNvSpPr/>
          <p:nvPr/>
        </p:nvSpPr>
        <p:spPr>
          <a:xfrm>
            <a:off x="4539896" y="304489"/>
            <a:ext cx="43799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Paleomagnetic evidence for counterclockwise block rotation in the north Nevada rift region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1DD03A-AA9F-6247-B6C0-DE9566AF695F}"/>
              </a:ext>
            </a:extLst>
          </p:cNvPr>
          <p:cNvSpPr/>
          <p:nvPr/>
        </p:nvSpPr>
        <p:spPr>
          <a:xfrm>
            <a:off x="224135" y="287726"/>
            <a:ext cx="3739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Basin and Range rifting in northern Nevada: Clues from a mid-Miocene rift and its subsequent offsets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4A2C35-1C80-E542-B323-421123948B43}"/>
              </a:ext>
            </a:extLst>
          </p:cNvPr>
          <p:cNvSpPr/>
          <p:nvPr/>
        </p:nvSpPr>
        <p:spPr>
          <a:xfrm>
            <a:off x="224135" y="1617902"/>
            <a:ext cx="365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" pitchFamily="2" charset="0"/>
              </a:rPr>
              <a:t>Zoback, M.L., Thompson, G.A., 1978. Basin And Range rifting in northern Nevada - Clues From A Mid-Miocene Rift and its subsequent offsets. Geology 6, 111-116.</a:t>
            </a:r>
            <a:endParaRPr lang="en-US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6A5088-A758-BE4D-BBA8-0D2252BFCDF4}"/>
              </a:ext>
            </a:extLst>
          </p:cNvPr>
          <p:cNvSpPr/>
          <p:nvPr/>
        </p:nvSpPr>
        <p:spPr>
          <a:xfrm>
            <a:off x="4571915" y="16179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" pitchFamily="2" charset="0"/>
              </a:rPr>
              <a:t>Li, Y., </a:t>
            </a:r>
            <a:r>
              <a:rPr lang="en-US" sz="1200" dirty="0" err="1">
                <a:solidFill>
                  <a:srgbClr val="000000"/>
                </a:solidFill>
                <a:latin typeface="Times" pitchFamily="2" charset="0"/>
              </a:rPr>
              <a:t>Geissman</a:t>
            </a:r>
            <a:r>
              <a:rPr lang="en-US" sz="1200" dirty="0">
                <a:solidFill>
                  <a:srgbClr val="000000"/>
                </a:solidFill>
                <a:latin typeface="Times" pitchFamily="2" charset="0"/>
              </a:rPr>
              <a:t>, J.W., Nur, A., Ron, H., Huang, Q., 1990. Paleomagnetic evidence for counterclockwise block rotation in the North Nevada Rift region. Geology 18, 79-82.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074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0CF9-B186-9E4E-978F-4144FCDA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23" y="151195"/>
            <a:ext cx="2266950" cy="99417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37F700-065E-C74E-B8DE-3628852FD0E5}"/>
              </a:ext>
            </a:extLst>
          </p:cNvPr>
          <p:cNvSpPr txBox="1"/>
          <p:nvPr/>
        </p:nvSpPr>
        <p:spPr>
          <a:xfrm>
            <a:off x="470623" y="1145367"/>
            <a:ext cx="4656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These papers aim to determine the extension direction and timing in north-central Nevada in mid-Miocene time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Try to relate the direction to the later changes in the tectonic regime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0D96B-40C2-3F4C-88D5-7DE7C2A81662}"/>
              </a:ext>
            </a:extLst>
          </p:cNvPr>
          <p:cNvSpPr txBox="1"/>
          <p:nvPr/>
        </p:nvSpPr>
        <p:spPr>
          <a:xfrm>
            <a:off x="373825" y="5076351"/>
            <a:ext cx="4519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Zoback came first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proposed a 45º clockwise change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Geissman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proposed a new explanation to 	Zoback’s hypothesis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94AE9-BF8F-CB4D-AD75-9BE206E7A040}"/>
              </a:ext>
            </a:extLst>
          </p:cNvPr>
          <p:cNvSpPr txBox="1"/>
          <p:nvPr/>
        </p:nvSpPr>
        <p:spPr>
          <a:xfrm>
            <a:off x="232037" y="3094438"/>
            <a:ext cx="4339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Northern Nevada Rift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Inception of Basin and Range rifting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to 14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ago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Sawtooth Dike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Offset segments and paleomagnetic samples </a:t>
            </a:r>
          </a:p>
        </p:txBody>
      </p:sp>
      <p:pic>
        <p:nvPicPr>
          <p:cNvPr id="8" name="Picture 7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E7EC57EE-7225-7342-9E70-5C1A2FA0B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588" y="0"/>
            <a:ext cx="4125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9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E8A8-DCEB-7C4B-80C0-6124779DE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85" y="104615"/>
            <a:ext cx="2797456" cy="647739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Zoback - Methods</a:t>
            </a:r>
          </a:p>
        </p:txBody>
      </p:sp>
      <p:pic>
        <p:nvPicPr>
          <p:cNvPr id="9" name="Picture 8" descr="Diagram, map&#10;&#10;Description automatically generated">
            <a:extLst>
              <a:ext uri="{FF2B5EF4-FFF2-40B4-BE49-F238E27FC236}">
                <a16:creationId xmlns:a16="http://schemas.microsoft.com/office/drawing/2014/main" id="{4E046FD9-3E74-DF46-BD9E-F580FB0AF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871" y="3047837"/>
            <a:ext cx="3715473" cy="3813248"/>
          </a:xfrm>
          <a:prstGeom prst="rect">
            <a:avLst/>
          </a:prstGeom>
        </p:spPr>
      </p:pic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68F77369-A78D-0646-89EF-04651A271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47" y="3047837"/>
            <a:ext cx="3102015" cy="38194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8D241D-2C4B-4645-B4A1-DF4E68FBA71B}"/>
              </a:ext>
            </a:extLst>
          </p:cNvPr>
          <p:cNvSpPr txBox="1"/>
          <p:nvPr/>
        </p:nvSpPr>
        <p:spPr>
          <a:xfrm>
            <a:off x="524479" y="752354"/>
            <a:ext cx="80292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geologic data, earthquake focal mechanisms, and in situ stress measurements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aeromagnetic anomaly trending N-NW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Coincide with volcanic rocks, K-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dates between 13-16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old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Sawtooth Dike – correlation of offset dike segments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leaky transform fault with right-lateral slip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 to the south by NE trending fault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Basalt K-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dates between 15 and 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old </a:t>
            </a:r>
          </a:p>
        </p:txBody>
      </p:sp>
    </p:spTree>
    <p:extLst>
      <p:ext uri="{BB962C8B-B14F-4D97-AF65-F5344CB8AC3E}">
        <p14:creationId xmlns:p14="http://schemas.microsoft.com/office/powerpoint/2010/main" val="396206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8FD71-7A73-DA40-97E6-13D372BB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32" y="29563"/>
            <a:ext cx="4770438" cy="99417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Zoback – Summary and Conclusions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AEA1D30-A6D2-FD4C-A25C-DB649E132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925" y="1046836"/>
            <a:ext cx="4375075" cy="5342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4CFDAB-2A9F-2146-87B0-4B10336C5671}"/>
              </a:ext>
            </a:extLst>
          </p:cNvPr>
          <p:cNvSpPr txBox="1"/>
          <p:nvPr/>
        </p:nvSpPr>
        <p:spPr>
          <a:xfrm>
            <a:off x="69996" y="1280286"/>
            <a:ext cx="46107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Northern Nevada Rift Zone (and greater rift) formed 17 to 14 my ago 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Convergent boundary turned unto a transform plate boundary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Geo-logic/physical data suggests N65ºW-S65ºE extension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clockwise change of 45º from original position within the past 14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clockwise motion due to position relative to activation of San Andreas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Sawtooth dike structures indicate normal fault active by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27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4CC7A-65EF-BE4E-B5D6-2C5F9816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948" y="295677"/>
            <a:ext cx="3607684" cy="630297"/>
          </a:xfrm>
        </p:spPr>
        <p:txBody>
          <a:bodyPr>
            <a:norm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Geissman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methods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E63F3BD1-352F-F649-A47C-F3312B2BB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371" y="321549"/>
            <a:ext cx="5199629" cy="2653144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522D994-4C9C-0340-9E1E-295E77324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0" t="7692" r="4119" b="5769"/>
          <a:stretch/>
        </p:blipFill>
        <p:spPr>
          <a:xfrm>
            <a:off x="3944370" y="3345083"/>
            <a:ext cx="5160623" cy="28357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EB2E3E-5A9C-E74A-AA37-259F3084BF0A}"/>
              </a:ext>
            </a:extLst>
          </p:cNvPr>
          <p:cNvSpPr txBox="1"/>
          <p:nvPr/>
        </p:nvSpPr>
        <p:spPr>
          <a:xfrm>
            <a:off x="289368" y="426159"/>
            <a:ext cx="2411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Geissman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Methods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173D91-DF00-234C-99CB-9A84EC676FAE}"/>
              </a:ext>
            </a:extLst>
          </p:cNvPr>
          <p:cNvSpPr txBox="1"/>
          <p:nvPr/>
        </p:nvSpPr>
        <p:spPr>
          <a:xfrm>
            <a:off x="289368" y="1015406"/>
            <a:ext cx="36550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paleomagnetic data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Midas Trough: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Sawtooth dike: 11 sites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Basaltic Andesite Flows: 7 sites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Argenta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Rim: 22 sites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Cortez Range: 19 sites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42 sites used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Dikes, flows, and pre-Miocene rocks at the three localities were rotated in a counterclockwise fashion about vertical axes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than expected mid-Miocene direction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declination discordance      = -19º</a:t>
            </a:r>
          </a:p>
        </p:txBody>
      </p:sp>
    </p:spTree>
    <p:extLst>
      <p:ext uri="{BB962C8B-B14F-4D97-AF65-F5344CB8AC3E}">
        <p14:creationId xmlns:p14="http://schemas.microsoft.com/office/powerpoint/2010/main" val="2798365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6BA77-AD09-C04D-8D69-0D6D263D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68" y="142052"/>
            <a:ext cx="4464211" cy="780768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Geissman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Results and discussion</a:t>
            </a:r>
          </a:p>
        </p:txBody>
      </p:sp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1BE49FF5-8E4C-3841-9D3B-027040E03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2" y="981748"/>
            <a:ext cx="4717484" cy="53496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F3E5AD-DA43-7A49-98B5-7F255521536D}"/>
              </a:ext>
            </a:extLst>
          </p:cNvPr>
          <p:cNvSpPr txBox="1"/>
          <p:nvPr/>
        </p:nvSpPr>
        <p:spPr>
          <a:xfrm>
            <a:off x="5025800" y="920720"/>
            <a:ext cx="390066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Zoback and Thompson proposed a 45º change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If 19º of CCW motion occurred, then only 25º CW changes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would be east-west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model explains crustal rotations associated with strike-slip faulting and extension </a:t>
            </a:r>
          </a:p>
          <a:p>
            <a:pPr marL="742950" lvl="1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Right-lateral = CCW motion</a:t>
            </a:r>
          </a:p>
          <a:p>
            <a:pPr marL="742950" lvl="1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oblique faults, N-NW trending</a:t>
            </a:r>
          </a:p>
          <a:p>
            <a:pPr marL="742950" lvl="1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Timing of rotations not possible</a:t>
            </a:r>
          </a:p>
          <a:p>
            <a:pPr marL="742950" lvl="1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Localized to the Nevada rift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4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921B-EA10-D342-BFC4-3FCB8174A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78" y="226229"/>
            <a:ext cx="2728008" cy="78076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pic>
        <p:nvPicPr>
          <p:cNvPr id="7" name="Picture 6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A6D00D41-E0B6-F944-971B-DA1EFF0F6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779" y="582902"/>
            <a:ext cx="3227221" cy="5364866"/>
          </a:xfrm>
          <a:prstGeom prst="rect">
            <a:avLst/>
          </a:prstGeom>
        </p:spPr>
      </p:pic>
      <p:pic>
        <p:nvPicPr>
          <p:cNvPr id="8" name="Picture 7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1C61D2B8-7E23-3046-91C4-D55ADF3F7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074" y="594500"/>
            <a:ext cx="3391705" cy="53648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6785A9-7C3F-9F43-8042-62B6D1296BEA}"/>
              </a:ext>
            </a:extLst>
          </p:cNvPr>
          <p:cNvSpPr txBox="1"/>
          <p:nvPr/>
        </p:nvSpPr>
        <p:spPr>
          <a:xfrm>
            <a:off x="140689" y="1233226"/>
            <a:ext cx="23843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Basin and Range rifting began in northern NV 17 to 14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ago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Geissman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gave no ages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C80D2-5FF0-5F42-85CB-66BE8FE980B8}"/>
              </a:ext>
            </a:extLst>
          </p:cNvPr>
          <p:cNvSpPr txBox="1"/>
          <p:nvPr/>
        </p:nvSpPr>
        <p:spPr>
          <a:xfrm>
            <a:off x="140687" y="4911002"/>
            <a:ext cx="2384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Geissman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suggested a new rotational model to Zoback’s original hypothesis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037DE-E00B-1D46-BD47-BD43775DE43C}"/>
              </a:ext>
            </a:extLst>
          </p:cNvPr>
          <p:cNvSpPr txBox="1"/>
          <p:nvPr/>
        </p:nvSpPr>
        <p:spPr>
          <a:xfrm>
            <a:off x="140688" y="2933615"/>
            <a:ext cx="23843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Paleomagnetic data indicates crustal blocks rotated ~ 19º CCW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Caused revision of Miocene extension direction </a:t>
            </a:r>
          </a:p>
        </p:txBody>
      </p:sp>
    </p:spTree>
    <p:extLst>
      <p:ext uri="{BB962C8B-B14F-4D97-AF65-F5344CB8AC3E}">
        <p14:creationId xmlns:p14="http://schemas.microsoft.com/office/powerpoint/2010/main" val="1308640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6992</TotalTime>
  <Words>513</Words>
  <Application>Microsoft Macintosh PowerPoint</Application>
  <PresentationFormat>On-screen Show (4:3)</PresentationFormat>
  <Paragraphs>67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</vt:lpstr>
      <vt:lpstr>Times New Roman</vt:lpstr>
      <vt:lpstr>Office Theme</vt:lpstr>
      <vt:lpstr>PowerPoint Presentation</vt:lpstr>
      <vt:lpstr>Introduction</vt:lpstr>
      <vt:lpstr>Zoback - Methods</vt:lpstr>
      <vt:lpstr>Zoback – Summary and Conclusions</vt:lpstr>
      <vt:lpstr>Geissman - methods</vt:lpstr>
      <vt:lpstr>Geissman – Results and discussion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Graham</dc:creator>
  <cp:lastModifiedBy>Jenna Graham</cp:lastModifiedBy>
  <cp:revision>25</cp:revision>
  <dcterms:created xsi:type="dcterms:W3CDTF">2021-10-01T00:24:01Z</dcterms:created>
  <dcterms:modified xsi:type="dcterms:W3CDTF">2021-10-06T04:46:12Z</dcterms:modified>
</cp:coreProperties>
</file>