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6"/>
    <p:restoredTop sz="94629"/>
  </p:normalViewPr>
  <p:slideViewPr>
    <p:cSldViewPr snapToGrid="0" snapToObjects="1">
      <p:cViewPr>
        <p:scale>
          <a:sx n="102" d="100"/>
          <a:sy n="102" d="100"/>
        </p:scale>
        <p:origin x="12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78C12-F19F-3D4E-ACC3-7C014DBF4E53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6C086-60A9-1048-9B49-1B54AD7DF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1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6C086-60A9-1048-9B49-1B54AD7DF7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55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0544-84E6-BC43-A404-BF773C94EA59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0D45-15A4-6B43-9570-AE549516C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9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0544-84E6-BC43-A404-BF773C94EA59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0D45-15A4-6B43-9570-AE549516C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6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0544-84E6-BC43-A404-BF773C94EA59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0D45-15A4-6B43-9570-AE549516C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0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0544-84E6-BC43-A404-BF773C94EA59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0D45-15A4-6B43-9570-AE549516C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2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0544-84E6-BC43-A404-BF773C94EA59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0D45-15A4-6B43-9570-AE549516C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46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0544-84E6-BC43-A404-BF773C94EA59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0D45-15A4-6B43-9570-AE549516C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0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0544-84E6-BC43-A404-BF773C94EA59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0D45-15A4-6B43-9570-AE549516C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44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0544-84E6-BC43-A404-BF773C94EA59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0D45-15A4-6B43-9570-AE549516C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87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0544-84E6-BC43-A404-BF773C94EA59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0D45-15A4-6B43-9570-AE549516C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46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0544-84E6-BC43-A404-BF773C94EA59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0D45-15A4-6B43-9570-AE549516C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75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0544-84E6-BC43-A404-BF773C94EA59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0D45-15A4-6B43-9570-AE549516C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14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E0544-84E6-BC43-A404-BF773C94EA59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D0D45-15A4-6B43-9570-AE549516C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9A8BF-3D32-F040-9953-395DE2D28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32" y="1558193"/>
            <a:ext cx="3444131" cy="456632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14313" indent="-228600">
              <a:buFont typeface="Arial" panose="020B0604020202020204" pitchFamily="34" charset="0"/>
              <a:buChar char="•"/>
            </a:pPr>
            <a:r>
              <a:rPr lang="en-US" dirty="0"/>
              <a:t>Brief review of Quaternary volcanism</a:t>
            </a:r>
          </a:p>
          <a:p>
            <a:pPr marL="214313" indent="-228600">
              <a:buFont typeface="Arial" panose="020B0604020202020204" pitchFamily="34" charset="0"/>
              <a:buChar char="•"/>
            </a:pPr>
            <a:r>
              <a:rPr lang="en-US" dirty="0"/>
              <a:t>Focus on descriptions of volcanic centers and regions</a:t>
            </a:r>
          </a:p>
          <a:p>
            <a:pPr marL="214313" indent="-228600">
              <a:buFont typeface="Arial" panose="020B0604020202020204" pitchFamily="34" charset="0"/>
              <a:buChar char="•"/>
            </a:pPr>
            <a:r>
              <a:rPr lang="en-US" dirty="0"/>
              <a:t>Volcanic loci/locus:</a:t>
            </a:r>
          </a:p>
          <a:p>
            <a:pPr marL="557213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used to “designate volcanic vents or groups of vents that define spatial and/or temporal units of volcanism”</a:t>
            </a:r>
          </a:p>
          <a:p>
            <a:pPr marL="214313" indent="-228600">
              <a:buFont typeface="Arial" panose="020B0604020202020204" pitchFamily="34" charset="0"/>
              <a:buChar char="•"/>
            </a:pPr>
            <a:r>
              <a:rPr lang="en-US" dirty="0"/>
              <a:t>Methods:</a:t>
            </a:r>
          </a:p>
          <a:p>
            <a:pPr marL="557213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grouped volcanic rocks into five major types based on silica content</a:t>
            </a:r>
          </a:p>
          <a:p>
            <a:pPr marL="557213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divided ages into three time frames of about 5 </a:t>
            </a:r>
            <a:r>
              <a:rPr lang="en-US" sz="1600" dirty="0" err="1"/>
              <a:t>m.y</a:t>
            </a:r>
            <a:r>
              <a:rPr lang="en-US" sz="1600" dirty="0"/>
              <a:t>.</a:t>
            </a:r>
          </a:p>
          <a:p>
            <a:pPr marL="557213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Using previous geologic maps and an earlier paper of theirs (Smith and Luedke, 1984)</a:t>
            </a:r>
          </a:p>
          <a:p>
            <a:pPr marL="214313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557213" lvl="1" indent="-2286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6" name="Picture Placeholder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6908A4F0-7658-5048-94B9-5B97EABF99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-1" r="4541"/>
          <a:stretch/>
        </p:blipFill>
        <p:spPr>
          <a:xfrm>
            <a:off x="3774683" y="70207"/>
            <a:ext cx="5139497" cy="62603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4042D-011F-034A-8640-6D68C5C0F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20" y="-361055"/>
            <a:ext cx="3957701" cy="16429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Quaternary volcanism in the western conterminous United States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BE7AFF-562C-8B48-9650-8CF750AD80CA}"/>
              </a:ext>
            </a:extLst>
          </p:cNvPr>
          <p:cNvSpPr txBox="1"/>
          <p:nvPr/>
        </p:nvSpPr>
        <p:spPr>
          <a:xfrm>
            <a:off x="248172" y="1223777"/>
            <a:ext cx="2780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Luedke and Smith, 1991</a:t>
            </a:r>
          </a:p>
        </p:txBody>
      </p:sp>
    </p:spTree>
    <p:extLst>
      <p:ext uri="{BB962C8B-B14F-4D97-AF65-F5344CB8AC3E}">
        <p14:creationId xmlns:p14="http://schemas.microsoft.com/office/powerpoint/2010/main" val="1174500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41C13A-DCEC-C846-8085-12DDB1CBB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87" y="-474435"/>
            <a:ext cx="3719703" cy="16429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Pre-Quaternary Volcanism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1A370-CB78-FD4E-AD6F-53A98822D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788" y="1168534"/>
            <a:ext cx="3118454" cy="352256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14313" indent="-228600">
              <a:buFont typeface="Arial" panose="020B0604020202020204" pitchFamily="34" charset="0"/>
              <a:buChar char="•"/>
            </a:pPr>
            <a:r>
              <a:rPr lang="en-US" sz="1700" dirty="0"/>
              <a:t>Late Cenozoic volcanism began around 16 or 17 Ma</a:t>
            </a:r>
          </a:p>
          <a:p>
            <a:pPr marL="214313" indent="-228600">
              <a:buFont typeface="Arial" panose="020B0604020202020204" pitchFamily="34" charset="0"/>
              <a:buChar char="•"/>
            </a:pPr>
            <a:r>
              <a:rPr lang="en-US" sz="1700" dirty="0"/>
              <a:t>Followed a short period of volcanic and tectonic inactivity</a:t>
            </a:r>
          </a:p>
          <a:p>
            <a:pPr marL="214313" indent="-228600">
              <a:buFont typeface="Arial" panose="020B0604020202020204" pitchFamily="34" charset="0"/>
              <a:buChar char="•"/>
            </a:pPr>
            <a:r>
              <a:rPr lang="en-US" sz="1700" dirty="0"/>
              <a:t>A change in the style of volcanism </a:t>
            </a:r>
          </a:p>
          <a:p>
            <a:pPr marL="214313" indent="-228600">
              <a:buFont typeface="Arial" panose="020B0604020202020204" pitchFamily="34" charset="0"/>
              <a:buChar char="•"/>
            </a:pPr>
            <a:r>
              <a:rPr lang="en-US" sz="1700" dirty="0"/>
              <a:t>In addition, there was a compositional change from </a:t>
            </a:r>
            <a:r>
              <a:rPr lang="en-US" sz="1700" dirty="0" err="1"/>
              <a:t>calcalkaline</a:t>
            </a:r>
            <a:r>
              <a:rPr lang="en-US" sz="1700" dirty="0"/>
              <a:t>/intermediate rocks to more mafic volcanic rocks</a:t>
            </a:r>
          </a:p>
          <a:p>
            <a:pPr marL="214313" indent="-228600">
              <a:buFont typeface="Arial" panose="020B0604020202020204" pitchFamily="34" charset="0"/>
              <a:buChar char="•"/>
            </a:pPr>
            <a:r>
              <a:rPr lang="en-US" sz="1700" dirty="0"/>
              <a:t>Fig 1: volcanic loci of this time frame are obscure or randomly scattered </a:t>
            </a:r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4D415ED7-9DAC-764D-B7E5-24017523A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1754"/>
          <a:stretch/>
        </p:blipFill>
        <p:spPr>
          <a:xfrm>
            <a:off x="3711263" y="0"/>
            <a:ext cx="5306949" cy="63178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59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60C4E9E-9F40-4B43-8F78-9460AED42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14615" cy="685800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A5D2A19-CDD3-FB4E-B2A1-E682359D3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38" y="117565"/>
            <a:ext cx="5934353" cy="662286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FBA2313-CD19-E948-BD35-D8498D033895}"/>
              </a:ext>
            </a:extLst>
          </p:cNvPr>
          <p:cNvSpPr txBox="1">
            <a:spLocks/>
          </p:cNvSpPr>
          <p:nvPr/>
        </p:nvSpPr>
        <p:spPr>
          <a:xfrm>
            <a:off x="5914615" y="508285"/>
            <a:ext cx="2798311" cy="6344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/>
              <a:t>5-10 Ma Period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98361FF-2066-2245-80E4-9BFD412FFE0A}"/>
              </a:ext>
            </a:extLst>
          </p:cNvPr>
          <p:cNvSpPr txBox="1">
            <a:spLocks/>
          </p:cNvSpPr>
          <p:nvPr/>
        </p:nvSpPr>
        <p:spPr>
          <a:xfrm>
            <a:off x="5767427" y="1171721"/>
            <a:ext cx="3092686" cy="5212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/>
            <a:r>
              <a:rPr lang="en-US" sz="1700" dirty="0"/>
              <a:t>Not quite as extensive or as large as the eruptions of the previous time period</a:t>
            </a:r>
          </a:p>
          <a:p>
            <a:pPr marL="214313"/>
            <a:r>
              <a:rPr lang="en-US" sz="1700" dirty="0"/>
              <a:t>Volcanic loci became fixed to where they are in the present time</a:t>
            </a:r>
          </a:p>
          <a:p>
            <a:pPr marL="214313"/>
            <a:r>
              <a:rPr lang="en-US" sz="1700" dirty="0"/>
              <a:t>Linear distribution – not as random and scattered</a:t>
            </a:r>
          </a:p>
          <a:p>
            <a:pPr marL="671513" lvl="1"/>
            <a:r>
              <a:rPr lang="en-US" sz="1300" dirty="0"/>
              <a:t>Cascade range, Snake River Plain, Western margin of the Colorado Plateau</a:t>
            </a:r>
          </a:p>
          <a:p>
            <a:pPr marL="214313"/>
            <a:r>
              <a:rPr lang="en-US" sz="1700" dirty="0"/>
              <a:t>Basaltic compositions dominate this time period </a:t>
            </a:r>
          </a:p>
          <a:p>
            <a:pPr marL="214313"/>
            <a:r>
              <a:rPr lang="en-US" sz="1700" dirty="0"/>
              <a:t>Intermediate and silicic rocks were extruded in three large calderas – Long Valley California, Jemez Mountains New Mexico, and the Yellowstone Plateau </a:t>
            </a:r>
          </a:p>
          <a:p>
            <a:pPr marL="214313"/>
            <a:endParaRPr lang="en-US" sz="17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088F3CA-D0B4-DF4E-A9E9-66CB0A2C56DE}"/>
              </a:ext>
            </a:extLst>
          </p:cNvPr>
          <p:cNvCxnSpPr>
            <a:cxnSpLocks/>
          </p:cNvCxnSpPr>
          <p:nvPr/>
        </p:nvCxnSpPr>
        <p:spPr>
          <a:xfrm>
            <a:off x="875211" y="3200400"/>
            <a:ext cx="901338" cy="7576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E791956-7E52-724C-8FEC-319ED38534ED}"/>
              </a:ext>
            </a:extLst>
          </p:cNvPr>
          <p:cNvCxnSpPr/>
          <p:nvPr/>
        </p:nvCxnSpPr>
        <p:spPr>
          <a:xfrm flipH="1">
            <a:off x="4572000" y="3840480"/>
            <a:ext cx="182880" cy="5878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458E2C-7619-2B42-BACC-F3F2B7EA9500}"/>
              </a:ext>
            </a:extLst>
          </p:cNvPr>
          <p:cNvCxnSpPr/>
          <p:nvPr/>
        </p:nvCxnSpPr>
        <p:spPr>
          <a:xfrm flipH="1">
            <a:off x="3344091" y="1698171"/>
            <a:ext cx="431075" cy="5486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22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541DE-E886-6241-A504-F02181367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374" y="0"/>
            <a:ext cx="2949178" cy="1433373"/>
          </a:xfrm>
        </p:spPr>
        <p:txBody>
          <a:bodyPr/>
          <a:lstStyle/>
          <a:p>
            <a:r>
              <a:rPr lang="en-US" dirty="0"/>
              <a:t>Quaternary Volcanism </a:t>
            </a:r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2110B846-0519-5F47-956E-02C9B13527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385" b="-581"/>
          <a:stretch/>
        </p:blipFill>
        <p:spPr>
          <a:xfrm>
            <a:off x="0" y="91440"/>
            <a:ext cx="6065374" cy="667512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1102D-46F0-0849-A4C6-89508C9ED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65374" y="1431765"/>
            <a:ext cx="2949178" cy="521955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Approximately 90 volcanic loci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Figure indicates possible tectonic control of the volcanic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Quaternary volcanism was a continuation of eruptive activity with in the previously established volcanic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Newberry volcano – probably genetically more aligned with extension tectonism of B&amp;R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shield volcano with cinder cones, fissure vents, and rhyolitic domes and flows within the summit caldera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active for more than 500,000 years with youngest eruption 1,350 years ago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16BE702F-C236-534D-829D-583BB17F5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1440"/>
            <a:ext cx="6023043" cy="6858000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9EC97D79-D8A6-6C44-9DD4-AC40EF0D7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088" y="0"/>
            <a:ext cx="3592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2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2AB7B-8B38-4441-B52E-740509A92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300" y="-548163"/>
            <a:ext cx="2949178" cy="1600200"/>
          </a:xfrm>
        </p:spPr>
        <p:txBody>
          <a:bodyPr/>
          <a:lstStyle/>
          <a:p>
            <a:r>
              <a:rPr lang="en-US" dirty="0"/>
              <a:t>Western Interior Region</a:t>
            </a:r>
          </a:p>
        </p:txBody>
      </p:sp>
      <p:pic>
        <p:nvPicPr>
          <p:cNvPr id="6" name="Picture Placeholder 5" descr="Diagram, map&#10;&#10;Description automatically generated">
            <a:extLst>
              <a:ext uri="{FF2B5EF4-FFF2-40B4-BE49-F238E27FC236}">
                <a16:creationId xmlns:a16="http://schemas.microsoft.com/office/drawing/2014/main" id="{C13F97D3-E72A-9846-9318-C4AD9F6575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792" b="21"/>
          <a:stretch/>
        </p:blipFill>
        <p:spPr>
          <a:xfrm>
            <a:off x="0" y="0"/>
            <a:ext cx="6194822" cy="678800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F27893-70A6-CE49-BD59-91761E214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00292" y="1131872"/>
            <a:ext cx="2949178" cy="45242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Extensional block faulting and silicic and mafic volcanism since 16 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Yellowstone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largest accumulation of silicic volcanic rocks in the world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 principal eruptions at 2.0, 1.3, and 0.6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Basin/Range style faulting in the eastern Snake River Plain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Craters of the Moon – 2,000 years ago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greatest accumulation of Quaternary basalts within the conterminous U.S.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Big Southern Butte/East Butte – rhyolitic dome/flows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5B8A3D7-F037-5846-B97F-01EB9028F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8" y="-34998"/>
            <a:ext cx="6125344" cy="6858000"/>
          </a:xfrm>
          <a:prstGeom prst="rect">
            <a:avLst/>
          </a:prstGeom>
        </p:spPr>
      </p:pic>
      <p:pic>
        <p:nvPicPr>
          <p:cNvPr id="10" name="Picture 9" descr="A person standing in front of a cave&#10;&#10;Description automatically generated with medium confidence">
            <a:extLst>
              <a:ext uri="{FF2B5EF4-FFF2-40B4-BE49-F238E27FC236}">
                <a16:creationId xmlns:a16="http://schemas.microsoft.com/office/drawing/2014/main" id="{98231240-20C5-6442-9FC3-B700FFA35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8" y="2819257"/>
            <a:ext cx="5291662" cy="396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7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A01BD-9096-3349-95AA-5D36CAEAC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95" y="-725946"/>
            <a:ext cx="3719703" cy="16429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A93165-B5C8-134C-8B20-F98729C41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607" y="907262"/>
            <a:ext cx="2890343" cy="41094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By 5 Ma, a pattern of volcanic loci and zones had been established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This pattern has remained mostly fixed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Zones reflect a deep-seated structural feature or boundaries of modern tectonic processes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They anticipate that future volcanic activity will follow this same pattern</a:t>
            </a:r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365EED70-F9BD-544F-87E8-170D7CE52D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-821" b="-196"/>
          <a:stretch/>
        </p:blipFill>
        <p:spPr>
          <a:xfrm>
            <a:off x="3613845" y="-47503"/>
            <a:ext cx="5530153" cy="64958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66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1192</TotalTime>
  <Words>432</Words>
  <Application>Microsoft Macintosh PowerPoint</Application>
  <PresentationFormat>On-screen Show (4:3)</PresentationFormat>
  <Paragraphs>46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Quaternary volcanism in the western conterminous United States</vt:lpstr>
      <vt:lpstr>Pre-Quaternary Volcanism</vt:lpstr>
      <vt:lpstr>PowerPoint Presentation</vt:lpstr>
      <vt:lpstr>Quaternary Volcanism </vt:lpstr>
      <vt:lpstr>Western Interior Region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Quaternary volcanism in the western conterminous United States</dc:title>
  <dc:creator>Izabella A Ogilvie</dc:creator>
  <cp:lastModifiedBy>Izabella A Ogilvie</cp:lastModifiedBy>
  <cp:revision>13</cp:revision>
  <dcterms:created xsi:type="dcterms:W3CDTF">2021-10-10T21:49:44Z</dcterms:created>
  <dcterms:modified xsi:type="dcterms:W3CDTF">2021-10-11T17:41:53Z</dcterms:modified>
</cp:coreProperties>
</file>