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1" r:id="rId4"/>
    <p:sldId id="262" r:id="rId5"/>
    <p:sldId id="263" r:id="rId6"/>
    <p:sldId id="26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784DDE-0006-0849-A008-6A191494FCCE}" v="22" dt="2021-10-20T06:09:10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7"/>
    <p:restoredTop sz="94663"/>
  </p:normalViewPr>
  <p:slideViewPr>
    <p:cSldViewPr snapToGrid="0" snapToObjects="1">
      <p:cViewPr>
        <p:scale>
          <a:sx n="157" d="100"/>
          <a:sy n="157" d="100"/>
        </p:scale>
        <p:origin x="120" y="-1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88499-E725-024A-AE82-17656F76505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BD37B-CEB0-0742-BC1C-E4428F6AD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5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B276-8FD2-3545-8B00-B131D8CCF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4998D-7403-4943-9A2A-03BF452EB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A703C-8930-B24A-9500-0597F231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B948-3F24-1947-ABEF-680A1435571D}" type="datetime1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F4E03-F7CD-0B4E-AEB3-DAB79B09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2BE45-33AC-5A43-AA01-AE1258D0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66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D6AB4-EB2B-2343-B152-A7F531962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50C8D-3D76-CE41-84E8-F96B5AC15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9CCCA-5707-594A-9C83-C3E5C669C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F5F0-8853-CD45-9B5B-8A047072AA1C}" type="datetime1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85A9C-EB16-2F49-A42B-575AA78E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7B91-4058-AB4E-9F7F-634876D6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94A75-294F-7544-82D7-0B3B52369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1C2F0-35B6-4C43-BB7F-98A8380F8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47367-828E-3841-A4C1-8C4A3586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72CC-34F5-2D4A-ADC0-33154CA84739}" type="datetime1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948A5-5EBA-7243-8CAD-6C95A318E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CB587-70F7-7143-BE00-B605EA37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2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AD7C-8DD6-B34C-913F-E411F488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D30DE-F068-D447-B2A2-78AB67D18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94853-78F1-7F43-B67D-7B88091D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1EE96-6685-F144-BFD8-60B23726AAD2}" type="datetime1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F6B4D-EB1C-7C4F-90FF-F2A84D81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47ED4-44A4-AC42-BBE4-025674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6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DCB4-3FBD-A14C-A017-B5DDDED2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61BB7-42C0-9347-AE3C-6A5652C29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6A661-B4A0-0241-8FD6-DB0B5890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A30-623C-E940-A56C-47F14BAD46D5}" type="datetime1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97FB1-5B62-9B40-963C-B1E22D69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64245-EFEE-8946-A93D-CB814211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3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FC8E-0067-1444-8D5D-776F583B9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D3DFA-928D-774C-B545-6CC035137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D2E15-AB08-A844-AD1D-EF2C63264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74C99-3C64-1A4F-99CF-E472502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DFF3-BE27-684D-97DB-D3B64BDE31B5}" type="datetime1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11726-9E00-744B-BAF1-09921ACDD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80E80-C65B-5245-A98C-DC614A1A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7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7EF8-3A46-A049-82BB-C98B4ADF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651F-D1A7-274D-A071-356AB08CE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F1036-629A-A14E-A3FE-931E7CA77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7E597-02FA-C641-AD50-777333DB3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8E886A-2334-BC41-8CD6-7272FAE45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0ED17-3B29-8D4F-89A5-CF01B629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D7D5-65CA-D84E-8BAC-5836FC6D618B}" type="datetime1">
              <a:rPr lang="en-US" smtClean="0"/>
              <a:t>10/19/21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33988D-4B3A-DA42-8CB1-7DC9F7097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E738A0-EF36-E24C-8A94-EC49F2E0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9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8CAF-3CB1-E648-8359-D9EF4482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CDBD6-1E13-FB4C-9E8A-150E0358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A96B-A501-E743-A154-B65CB38E5A1E}" type="datetime1">
              <a:rPr lang="en-US" smtClean="0"/>
              <a:t>10/19/21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B5491-3F4C-3049-BB7D-134744FD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E699A-8EFB-7344-AD9C-583FDDCC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4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37DA6-F7F3-1644-B7DB-A16877A3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6387-7176-1945-AA8F-70F626ADC878}" type="datetime1">
              <a:rPr lang="en-US" smtClean="0"/>
              <a:t>10/19/21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273CE5-7A67-6048-8A71-81C3572C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1DEA5-61A5-9D4D-A1B1-931C2803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5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19A8-E134-6D4D-B9C1-83BE78BC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A8EEC-B2CF-2947-B3EA-B9C0BA3D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6DC33-244A-404A-A2EA-383644BBD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C8C93-86C8-7A41-860C-4086514D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0D08-8773-F74C-A3E7-53BDB72659C0}" type="datetime1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82CF4-E258-B044-94CB-D2CFFF628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6F699-E95A-C945-9F2A-3C058636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5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9C28-C7F5-074A-ADD1-29FF1375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458C4-9821-8240-B36B-F17DA847A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6C587-9F2E-2945-8452-DB7FB6DCC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E7960-BC0C-4D45-826E-2AF61562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63C1-D9D9-CF4E-A23C-C8F944F05C54}" type="datetime1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60113-6C50-A54C-93C2-C221B992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McQuarrie and Wernicke, 2006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ABDC6-9A20-2B42-96E9-94A216AB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3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01129A-48BB-E249-B554-97129A06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A22C8-2EF6-5C4B-B3AC-18F952978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3F411-6AEF-1F48-8B98-8261B78B0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B8EC7-3629-264D-8244-0D71C45E2B8A}" type="datetime1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77A65-67C9-184C-9568-BA50ED05D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McQuarrie and Wernicke, 2006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9B68A-8770-A440-B11E-AEEC3A819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56E08-6AB7-0940-B038-5D140A10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6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F05A5-2F9C-3C48-98AC-A891F3A8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57" y="320183"/>
            <a:ext cx="3237789" cy="13253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 animated tectonic reconstruction of southwestern North America since 36 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6BF65-E714-FB42-ACA7-61FCB467D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48" y="1944542"/>
            <a:ext cx="3435498" cy="44118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sz="1400" dirty="0"/>
              <a:t>Goal: present tectonic reconstructions and animations of deformation across the North America-Pacific plate boundary since 36 Ma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sz="1400" dirty="0"/>
              <a:t>Methods:</a:t>
            </a:r>
          </a:p>
          <a:p>
            <a:pPr marL="514350" lvl="1" indent="-228600">
              <a:buFont typeface="Arial" panose="020B0604020202020204" pitchFamily="34" charset="0"/>
              <a:buChar char="•"/>
            </a:pPr>
            <a:r>
              <a:rPr lang="en-US" sz="1400" dirty="0"/>
              <a:t>Synthesized kinematic data (amount, timing, and direction) along three main transects though the northern, central, and southern parts of the Basin and Range province</a:t>
            </a:r>
          </a:p>
          <a:p>
            <a:pPr marL="514350" lvl="1" indent="-228600">
              <a:buFont typeface="Arial" panose="020B0604020202020204" pitchFamily="34" charset="0"/>
              <a:buChar char="•"/>
            </a:pPr>
            <a:r>
              <a:rPr lang="en-US" sz="1400" dirty="0"/>
              <a:t>Combined transects and plate boundary constraints from the San Andreas fault and other areas west of the Basin and Range</a:t>
            </a:r>
          </a:p>
          <a:p>
            <a:pPr marL="514350" lvl="1" indent="-228600">
              <a:buFont typeface="Arial" panose="020B0604020202020204" pitchFamily="34" charset="0"/>
              <a:buChar char="•"/>
            </a:pPr>
            <a:r>
              <a:rPr lang="en-US" sz="1400" dirty="0"/>
              <a:t>Extension and strike-slip deformation was sequentially restored from 0-18 Ma and from 18-36 Ma using an ArcGIS script.</a:t>
            </a:r>
          </a:p>
        </p:txBody>
      </p:sp>
      <p:pic>
        <p:nvPicPr>
          <p:cNvPr id="7" name="Picture Placeholder 6" descr="Map&#10;&#10;Description automatically generated">
            <a:extLst>
              <a:ext uri="{FF2B5EF4-FFF2-40B4-BE49-F238E27FC236}">
                <a16:creationId xmlns:a16="http://schemas.microsoft.com/office/drawing/2014/main" id="{DC31C48C-1FBF-C048-BF13-D008DD5E98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" t="-636" r="3" b="1"/>
          <a:stretch/>
        </p:blipFill>
        <p:spPr>
          <a:xfrm>
            <a:off x="3639502" y="473950"/>
            <a:ext cx="5411384" cy="54528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722636-6880-204B-8C48-9B67E17E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B65F0-0DA7-124F-AE75-6B5682710EF9}"/>
              </a:ext>
            </a:extLst>
          </p:cNvPr>
          <p:cNvSpPr txBox="1"/>
          <p:nvPr/>
        </p:nvSpPr>
        <p:spPr>
          <a:xfrm>
            <a:off x="200857" y="1597796"/>
            <a:ext cx="2973388" cy="27699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en-US" sz="1350" dirty="0"/>
              <a:t>McQuarrie and Wernicke, 2006</a:t>
            </a:r>
          </a:p>
        </p:txBody>
      </p:sp>
    </p:spTree>
    <p:extLst>
      <p:ext uri="{BB962C8B-B14F-4D97-AF65-F5344CB8AC3E}">
        <p14:creationId xmlns:p14="http://schemas.microsoft.com/office/powerpoint/2010/main" val="45138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F05A5-2F9C-3C48-98AC-A891F3A8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90" y="260878"/>
            <a:ext cx="3435498" cy="4567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Methods and Context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6BF65-E714-FB42-ACA7-61FCB467D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42" y="762100"/>
            <a:ext cx="3435498" cy="19934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Used offsets of structure markers (fig. 1) and a strain-compatible kinematic model.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Constructed an animation at 2 </a:t>
            </a:r>
            <a:r>
              <a:rPr lang="en-US" sz="1400" dirty="0" err="1"/>
              <a:t>m.y</a:t>
            </a:r>
            <a:r>
              <a:rPr lang="en-US" sz="1400" dirty="0"/>
              <a:t>. (0–18 Ma) and 6 </a:t>
            </a:r>
            <a:r>
              <a:rPr lang="en-US" sz="1400" dirty="0" err="1"/>
              <a:t>m.y</a:t>
            </a:r>
            <a:r>
              <a:rPr lang="en-US" sz="1400" dirty="0"/>
              <a:t>. (18–36 Ma) intervals.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Unstrained blocks are the large labeled areas on Fig. 1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Small labels are strained areas</a:t>
            </a:r>
          </a:p>
        </p:txBody>
      </p:sp>
      <p:pic>
        <p:nvPicPr>
          <p:cNvPr id="7" name="Picture Placeholder 6" descr="Map&#10;&#10;Description automatically generated">
            <a:extLst>
              <a:ext uri="{FF2B5EF4-FFF2-40B4-BE49-F238E27FC236}">
                <a16:creationId xmlns:a16="http://schemas.microsoft.com/office/drawing/2014/main" id="{DC31C48C-1FBF-C048-BF13-D008DD5E98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" t="-636" r="3" b="1"/>
          <a:stretch/>
        </p:blipFill>
        <p:spPr>
          <a:xfrm>
            <a:off x="3639502" y="473950"/>
            <a:ext cx="5411384" cy="54528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722636-6880-204B-8C48-9B67E17E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2E0453-EDEB-2540-8D78-BE45A52A3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2" y="2585132"/>
            <a:ext cx="2252655" cy="3771219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9A311619-F472-4B4F-8476-7A06D9907DFE}"/>
              </a:ext>
            </a:extLst>
          </p:cNvPr>
          <p:cNvSpPr/>
          <p:nvPr/>
        </p:nvSpPr>
        <p:spPr>
          <a:xfrm>
            <a:off x="5908674" y="2038350"/>
            <a:ext cx="177800" cy="177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1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F05A5-2F9C-3C48-98AC-A891F3A8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90" y="260878"/>
            <a:ext cx="3435498" cy="4567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Central Basin and Range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6BF65-E714-FB42-ACA7-61FCB467D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42" y="762100"/>
            <a:ext cx="3435498" cy="19934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Modeled motion of the Sierra Nevada with respect to the Colorado Plateau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Used two distinct sedimentary deposits along normal and strike-slip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Sum of all displacements is 235 km +/- 20 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722636-6880-204B-8C48-9B67E17E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id="{7AA808E6-D977-8742-A255-ED942A595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23" y="260878"/>
            <a:ext cx="5129254" cy="51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38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F05A5-2F9C-3C48-98AC-A891F3A8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3" y="489265"/>
            <a:ext cx="3435498" cy="4567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700" dirty="0"/>
              <a:t>Animation of Western North America</a:t>
            </a:r>
            <a:endParaRPr lang="en-US" sz="2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6BF65-E714-FB42-ACA7-61FCB467D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423" y="946039"/>
            <a:ext cx="3435498" cy="34108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combines 13 paleogeographic maps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polygon shape represents the modern bedrock/alluvium contact, fault-bounded crustal blocks or the physiographic boundaries of large, intact crustal blocks.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250" dirty="0"/>
              <a:t>Yellow – areas of no data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250" dirty="0"/>
              <a:t>Orange (ranges) – inactive faulting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250" dirty="0"/>
              <a:t>Red – Orange ranges turn red during times of active faulting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White space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250" dirty="0"/>
              <a:t>increases – extension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250" dirty="0"/>
              <a:t>decreases - compression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Thick blue line – location of the eastern edge of the Pacific Plate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722636-6880-204B-8C48-9B67E17E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Placeholder 6" descr="Map&#10;&#10;Description automatically generated">
            <a:extLst>
              <a:ext uri="{FF2B5EF4-FFF2-40B4-BE49-F238E27FC236}">
                <a16:creationId xmlns:a16="http://schemas.microsoft.com/office/drawing/2014/main" id="{B453466A-EB55-874E-BFFE-E10AABCA62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" t="-636" r="3" b="1"/>
          <a:stretch/>
        </p:blipFill>
        <p:spPr>
          <a:xfrm>
            <a:off x="3644768" y="281585"/>
            <a:ext cx="5411384" cy="54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7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C17FE-CB3B-B340-BF12-7F8EEF87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6E08-6AB7-0940-B038-5D140A10BA45}" type="slidenum">
              <a:rPr lang="en-US" smtClean="0"/>
              <a:t>5</a:t>
            </a:fld>
            <a:endParaRPr lang="en-US"/>
          </a:p>
        </p:txBody>
      </p:sp>
      <p:pic>
        <p:nvPicPr>
          <p:cNvPr id="3" name="10.1130_GES00016.1.s1" descr="10.1130_GES00016.1.s1">
            <a:hlinkClick r:id="" action="ppaction://media"/>
            <a:extLst>
              <a:ext uri="{FF2B5EF4-FFF2-40B4-BE49-F238E27FC236}">
                <a16:creationId xmlns:a16="http://schemas.microsoft.com/office/drawing/2014/main" id="{E408A6D9-2C68-1641-AA5E-956D6AB27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588"/>
            <a:ext cx="9144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65F25-AA85-8A47-BE43-EA2BA5424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61" y="-575024"/>
            <a:ext cx="3719703" cy="16429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Key Ideas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0EA1E-3C00-1045-AB4A-154A93F0D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725" y="1132779"/>
            <a:ext cx="2929689" cy="50687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sz="1800" dirty="0"/>
              <a:t>235 km +/- 20 km of extension in the northern and central Basin and Range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sz="1800" dirty="0"/>
              <a:t>boundary-parallel shear (in contrast to earlier extension) jumped into the continent at ca. 10–12 Ma and migrated westward with time. 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sz="1800" dirty="0"/>
              <a:t>The magnitude of slip on the eastern California shear zone appears to be 100 km +/- 10 km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4F0EF962-1891-854A-876D-E03C21816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92" y="37211"/>
            <a:ext cx="5170167" cy="62291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0821E-981C-A648-B349-27C27FCB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0656E08-6AB7-0940-B038-5D140A10BA45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09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8011</TotalTime>
  <Words>344</Words>
  <Application>Microsoft Macintosh PowerPoint</Application>
  <PresentationFormat>On-screen Show (4:3)</PresentationFormat>
  <Paragraphs>38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An animated tectonic reconstruction of southwestern North America since 36 Ma</vt:lpstr>
      <vt:lpstr>Methods and Context</vt:lpstr>
      <vt:lpstr>Central Basin and Range</vt:lpstr>
      <vt:lpstr>Animation of Western North America</vt:lpstr>
      <vt:lpstr>PowerPoint Presentation</vt:lpstr>
      <vt:lpstr>Key Ideas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animated tectonic reconstruction of southwestern North America since 36 Ma</dc:title>
  <dc:creator>Izabella A Ogilvie</dc:creator>
  <cp:lastModifiedBy>Izabella A Ogilvie</cp:lastModifiedBy>
  <cp:revision>7</cp:revision>
  <dcterms:created xsi:type="dcterms:W3CDTF">2021-10-12T21:13:15Z</dcterms:created>
  <dcterms:modified xsi:type="dcterms:W3CDTF">2021-10-20T17:14:17Z</dcterms:modified>
</cp:coreProperties>
</file>