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9B52F-246F-4C43-8425-84D79771BB31}" v="22" dt="2021-10-27T17:51:3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1"/>
  </p:normalViewPr>
  <p:slideViewPr>
    <p:cSldViewPr snapToGrid="0" snapToObjects="1">
      <p:cViewPr varScale="1">
        <p:scale>
          <a:sx n="82" d="100"/>
          <a:sy n="82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3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1FBA-D8FC-B94E-AEC7-333D5337657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6C9B-3320-944F-9B40-05597ACF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Diagram, schematic&#10;&#10;Description automatically generated">
            <a:extLst>
              <a:ext uri="{FF2B5EF4-FFF2-40B4-BE49-F238E27FC236}">
                <a16:creationId xmlns:a16="http://schemas.microsoft.com/office/drawing/2014/main" id="{F4D74038-BCE0-D141-9B0F-D9188FF3E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037" y="1539345"/>
            <a:ext cx="5704175" cy="49924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1888B-F1FF-CD4E-B960-D0C32040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7377"/>
            <a:ext cx="8498484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Space-time patterns and tectonic controls of Tertiary extension and magmatism in the Great Basin of western United States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95671-D3D0-1944-AD81-0980F6A07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235" y="1446467"/>
            <a:ext cx="3377019" cy="499242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Focus: Relationship between the initiation of extension and major crustal magmatism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Main points: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Existence of two late Paleogene extensional belts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Calderas prefer to form in previously extended crust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Effusive volcanism is favored in unextended or actively extending areas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Methods: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review of available geologic data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good exposure and well-understood miogeoclinal stratigraphy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regionally extensive Tertiary ash flow tuffs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97E1098B-6501-6E46-8493-FC571039B706}"/>
              </a:ext>
            </a:extLst>
          </p:cNvPr>
          <p:cNvSpPr txBox="1">
            <a:spLocks/>
          </p:cNvSpPr>
          <p:nvPr/>
        </p:nvSpPr>
        <p:spPr>
          <a:xfrm>
            <a:off x="482600" y="1066944"/>
            <a:ext cx="3885727" cy="352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Gary J. </a:t>
            </a:r>
            <a:r>
              <a:rPr lang="en-US" sz="2400" dirty="0" err="1"/>
              <a:t>Axen</a:t>
            </a:r>
            <a:r>
              <a:rPr lang="en-US" sz="2400" dirty="0"/>
              <a:t>, Wanda J. Taylor, and John M. Bartley, 1993</a:t>
            </a:r>
          </a:p>
        </p:txBody>
      </p:sp>
    </p:spTree>
    <p:extLst>
      <p:ext uri="{BB962C8B-B14F-4D97-AF65-F5344CB8AC3E}">
        <p14:creationId xmlns:p14="http://schemas.microsoft.com/office/powerpoint/2010/main" val="108364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5012812-A4A5-7E4C-9523-38D74E51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7" y="0"/>
            <a:ext cx="8648486" cy="6217998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3C17BF1-CE86-1D49-8A8B-EBB5197B6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5" y="74453"/>
            <a:ext cx="8272130" cy="6783547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BB8C780-A613-DC42-8781-221493CED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4" y="74453"/>
            <a:ext cx="9016216" cy="64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1ECD684-3AC1-084B-B4BD-D83BFC8C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8" y="-57914"/>
            <a:ext cx="6972085" cy="1222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Extension and Magmatism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19251F-C81D-DA4A-BB6A-555C2875F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592" y="929934"/>
            <a:ext cx="3006288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Calderas in the southern Great Basin formed within previously extended belts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The Caliente Caldera Complex formed along the boundary between unextended crust to the south and extended crust to the north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A464539-E090-004C-9C45-537A604E8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651" y="1031703"/>
            <a:ext cx="5602811" cy="5308663"/>
          </a:xfrm>
          <a:prstGeom prst="rect">
            <a:avLst/>
          </a:prstGeom>
        </p:spPr>
      </p:pic>
      <p:grpSp>
        <p:nvGrpSpPr>
          <p:cNvPr id="30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548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1ECD684-3AC1-084B-B4BD-D83BFC8C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4" y="11499"/>
            <a:ext cx="2096328" cy="780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19251F-C81D-DA4A-BB6A-555C2875F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737" y="5367607"/>
            <a:ext cx="7512144" cy="109333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age of extension vs location of metamorphic core complexes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solid lines – well established ages, dashed lines – permissible 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shaded areas - extension episodes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solid circles – locations of metamorphic core complexes, open circles – highly extended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CF33F74A-7466-8544-93AA-23A7C9718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745" y="551216"/>
            <a:ext cx="7628136" cy="4820619"/>
          </a:xfrm>
        </p:spPr>
      </p:pic>
    </p:spTree>
    <p:extLst>
      <p:ext uri="{BB962C8B-B14F-4D97-AF65-F5344CB8AC3E}">
        <p14:creationId xmlns:p14="http://schemas.microsoft.com/office/powerpoint/2010/main" val="258619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85F0593-EA9B-494B-87C9-D5C35B4E1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009" y="1671484"/>
            <a:ext cx="5994548" cy="5125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ED619-D202-9B46-A010-224F131B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1178"/>
            <a:ext cx="3728158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Points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D742D-0B7D-CB40-A930-20AF9FD75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272" y="929934"/>
            <a:ext cx="3728157" cy="586688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widespread pre-middle Miocene extension defines two north trending extensional belts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Extension began around 30-32 Ma in the north and after 15 Ma in the south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Tertiary effusive volcanism began in the north and swept southward ending with voluminous ignimbrite eruptions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extension was post-volcanic in the north and pre-volcanic in the south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caldera formation may be controlled by the distribution of upper crustal extension 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1097280"/>
            <a:chOff x="11094720" y="0"/>
            <a:chExt cx="1097280" cy="1097280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302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</TotalTime>
  <Words>235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Space-time patterns and tectonic controls of Tertiary extension and magmatism in the Great Basin of western United States</vt:lpstr>
      <vt:lpstr>PowerPoint Presentation</vt:lpstr>
      <vt:lpstr>Extension and Magmatism</vt:lpstr>
      <vt:lpstr>Discussion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Space-time patterns and tectonic controls of Tertiary extension and magmatism in the Great Basin of western United States</dc:title>
  <dc:creator>Izabella A Ogilvie</dc:creator>
  <cp:lastModifiedBy>Izabella A Ogilvie</cp:lastModifiedBy>
  <cp:revision>2</cp:revision>
  <dcterms:created xsi:type="dcterms:W3CDTF">2021-10-26T05:32:45Z</dcterms:created>
  <dcterms:modified xsi:type="dcterms:W3CDTF">2021-10-27T18:05:44Z</dcterms:modified>
</cp:coreProperties>
</file>