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7:53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8:24:5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8:25:02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7T17:53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5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3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1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0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6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15D78-B9F3-8245-B244-F4FC45DFF62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2272-9737-424B-B608-34317028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4B0CF0-CBE5-8644-8EC1-BB0927D59D43}"/>
                  </a:ext>
                </a:extLst>
              </p14:cNvPr>
              <p14:cNvContentPartPr/>
              <p14:nvPr/>
            </p14:nvContentPartPr>
            <p14:xfrm>
              <a:off x="1252151" y="1543087"/>
              <a:ext cx="270" cy="27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4B0CF0-CBE5-8644-8EC1-BB0927D59D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5401" y="1536337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8D13B0F-E57F-6349-9744-EABB60FC8CF7}"/>
              </a:ext>
            </a:extLst>
          </p:cNvPr>
          <p:cNvSpPr txBox="1"/>
          <p:nvPr/>
        </p:nvSpPr>
        <p:spPr>
          <a:xfrm>
            <a:off x="983974" y="745435"/>
            <a:ext cx="226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Attempt at synopsis....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E41CF-B311-C349-8EDA-86CBD3AB16E9}"/>
              </a:ext>
            </a:extLst>
          </p:cNvPr>
          <p:cNvSpPr txBox="1"/>
          <p:nvPr/>
        </p:nvSpPr>
        <p:spPr>
          <a:xfrm>
            <a:off x="606287" y="1081422"/>
            <a:ext cx="753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Armstrong and Ward 1991 – focus on correlation of post 55Ma volcanism and core complexes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C4CA569-1A57-314F-A372-1F096B17A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0337"/>
            <a:ext cx="2286000" cy="4559300"/>
          </a:xfrm>
          <a:prstGeom prst="rect">
            <a:avLst/>
          </a:prstGeom>
        </p:spPr>
      </p:pic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52B2166-C6A0-4947-9D87-7F7810B38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190337"/>
            <a:ext cx="2286000" cy="4559300"/>
          </a:xfrm>
          <a:prstGeom prst="rect">
            <a:avLst/>
          </a:prstGeom>
        </p:spPr>
      </p:pic>
      <p:pic>
        <p:nvPicPr>
          <p:cNvPr id="12" name="Picture 11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25EBDFD-B961-8144-9DB8-E2F00F218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331" y="2190337"/>
            <a:ext cx="2298700" cy="4508500"/>
          </a:xfrm>
          <a:prstGeom prst="rect">
            <a:avLst/>
          </a:prstGeom>
        </p:spPr>
      </p:pic>
      <p:pic>
        <p:nvPicPr>
          <p:cNvPr id="14" name="Picture 13" descr="Diagram&#10;&#10;Description automatically generated with low confidence">
            <a:extLst>
              <a:ext uri="{FF2B5EF4-FFF2-40B4-BE49-F238E27FC236}">
                <a16:creationId xmlns:a16="http://schemas.microsoft.com/office/drawing/2014/main" id="{D48314A5-DC5B-3049-B643-CD506D208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0" y="2152237"/>
            <a:ext cx="22479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47AEFE1-BB08-BE41-9307-664826D3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66" y="88900"/>
            <a:ext cx="2295824" cy="4652065"/>
          </a:xfrm>
          <a:prstGeom prst="rect">
            <a:avLst/>
          </a:prstGeom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0DD9131-28FE-FB44-9352-6CFCE9D7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2308087" cy="4664765"/>
          </a:xfrm>
          <a:prstGeom prst="rect">
            <a:avLst/>
          </a:prstGeom>
        </p:spPr>
      </p:pic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6EE566E-E822-0244-B969-5D8A4516B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052" y="88900"/>
            <a:ext cx="2320022" cy="4652065"/>
          </a:xfrm>
          <a:prstGeom prst="rect">
            <a:avLst/>
          </a:prstGeom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0BB732C-2B5A-E945-B295-6DCEB7889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620" y="158474"/>
            <a:ext cx="2273484" cy="45824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40D5F9-8124-564C-9FD5-04C811D46709}"/>
              </a:ext>
            </a:extLst>
          </p:cNvPr>
          <p:cNvSpPr txBox="1"/>
          <p:nvPr/>
        </p:nvSpPr>
        <p:spPr>
          <a:xfrm>
            <a:off x="894522" y="288235"/>
            <a:ext cx="798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40-55 Ma                                25-40 Ma                          10-25 Ma                       0-10 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5EDDD-8931-AB46-A1F6-A6AD7439C61D}"/>
              </a:ext>
            </a:extLst>
          </p:cNvPr>
          <p:cNvSpPr txBox="1"/>
          <p:nvPr/>
        </p:nvSpPr>
        <p:spPr>
          <a:xfrm>
            <a:off x="455138" y="4953000"/>
            <a:ext cx="12146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5: 47-60 Ma</a:t>
            </a:r>
          </a:p>
          <a:p>
            <a:r>
              <a:rPr lang="en-US" sz="1200" dirty="0"/>
              <a:t>4: 59-72 Ma</a:t>
            </a:r>
          </a:p>
          <a:p>
            <a:r>
              <a:rPr lang="en-US" sz="1200" dirty="0"/>
              <a:t>8: &lt;65 Ma</a:t>
            </a:r>
          </a:p>
          <a:p>
            <a:r>
              <a:rPr lang="en-US" sz="1200" dirty="0"/>
              <a:t>3: 56-47 Ma</a:t>
            </a:r>
          </a:p>
          <a:p>
            <a:r>
              <a:rPr lang="en-US" sz="1200" dirty="0"/>
              <a:t>8: 48-65 Ma</a:t>
            </a:r>
          </a:p>
          <a:p>
            <a:r>
              <a:rPr lang="en-US" sz="1200" dirty="0"/>
              <a:t>11: 44-57 Ma</a:t>
            </a:r>
          </a:p>
          <a:p>
            <a:r>
              <a:rPr lang="en-US" sz="1200" dirty="0">
                <a:solidFill>
                  <a:srgbClr val="00B050"/>
                </a:solidFill>
              </a:rPr>
              <a:t>12: 33-68 Ma</a:t>
            </a:r>
          </a:p>
          <a:p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0360C-0C17-A442-B0C3-55F63A1CA7AB}"/>
              </a:ext>
            </a:extLst>
          </p:cNvPr>
          <p:cNvSpPr txBox="1"/>
          <p:nvPr/>
        </p:nvSpPr>
        <p:spPr>
          <a:xfrm>
            <a:off x="2902226" y="4953000"/>
            <a:ext cx="1214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12: 33-68 Ma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16: 15-34 Ma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17:  20-50 Ma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14: 23-45  Ma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15: 24-36 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8AB96D-4FB5-3141-9D37-2B3E773D4B6E}"/>
              </a:ext>
            </a:extLst>
          </p:cNvPr>
          <p:cNvSpPr txBox="1"/>
          <p:nvPr/>
        </p:nvSpPr>
        <p:spPr>
          <a:xfrm>
            <a:off x="4979506" y="4751456"/>
            <a:ext cx="1282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16: 15-34 Ma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17:  20-50 Ma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14: 23-45  Ma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15: 24-36 Ma</a:t>
            </a:r>
          </a:p>
          <a:p>
            <a:r>
              <a:rPr lang="en-US" sz="1200" dirty="0"/>
              <a:t>18: 17Ma</a:t>
            </a:r>
          </a:p>
          <a:p>
            <a:r>
              <a:rPr lang="en-US" sz="1200" dirty="0"/>
              <a:t>19: 15 Ma</a:t>
            </a:r>
          </a:p>
          <a:p>
            <a:r>
              <a:rPr lang="en-US" sz="1200" dirty="0"/>
              <a:t>20: 11 Ma</a:t>
            </a:r>
          </a:p>
          <a:p>
            <a:r>
              <a:rPr lang="en-US" sz="1200" dirty="0"/>
              <a:t>28: &lt;24 Ma</a:t>
            </a:r>
          </a:p>
          <a:p>
            <a:r>
              <a:rPr lang="en-US" sz="1200" dirty="0"/>
              <a:t>29: 24-20 Ma</a:t>
            </a:r>
          </a:p>
          <a:p>
            <a:r>
              <a:rPr lang="en-US" sz="1200" dirty="0">
                <a:solidFill>
                  <a:srgbClr val="00B050"/>
                </a:solidFill>
              </a:rPr>
              <a:t>27: &lt;6 Ma</a:t>
            </a:r>
          </a:p>
          <a:p>
            <a:r>
              <a:rPr lang="en-US" sz="1200" dirty="0"/>
              <a:t>33: 17-25 Ma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D4ACA-D66C-1C49-88E1-F7D7CD3AEFF7}"/>
              </a:ext>
            </a:extLst>
          </p:cNvPr>
          <p:cNvSpPr txBox="1"/>
          <p:nvPr/>
        </p:nvSpPr>
        <p:spPr>
          <a:xfrm>
            <a:off x="7116417" y="4953000"/>
            <a:ext cx="108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21: 5-12 Ma</a:t>
            </a:r>
          </a:p>
          <a:p>
            <a:r>
              <a:rPr lang="en-US" sz="1200" dirty="0">
                <a:solidFill>
                  <a:srgbClr val="00B050"/>
                </a:solidFill>
              </a:rPr>
              <a:t>27: &lt;6 ma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E20603-A3B1-0D49-8675-3E78431C6051}"/>
              </a:ext>
            </a:extLst>
          </p:cNvPr>
          <p:cNvGrpSpPr/>
          <p:nvPr/>
        </p:nvGrpSpPr>
        <p:grpSpPr>
          <a:xfrm>
            <a:off x="5230925" y="3111699"/>
            <a:ext cx="410400" cy="197280"/>
            <a:chOff x="5230925" y="3111699"/>
            <a:chExt cx="41040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FA4FAD-C6B5-2947-A69A-F27D1C5FE67E}"/>
                    </a:ext>
                  </a:extLst>
                </p14:cNvPr>
                <p14:cNvContentPartPr/>
                <p14:nvPr/>
              </p14:nvContentPartPr>
              <p14:xfrm>
                <a:off x="5640965" y="3308619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FA4FAD-C6B5-2947-A69A-F27D1C5FE6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31965" y="32999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620969-0E11-EF4B-A6E9-5BB7C0D9B296}"/>
                    </a:ext>
                  </a:extLst>
                </p14:cNvPr>
                <p14:cNvContentPartPr/>
                <p14:nvPr/>
              </p14:nvContentPartPr>
              <p14:xfrm>
                <a:off x="5230925" y="3111699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620969-0E11-EF4B-A6E9-5BB7C0D9B2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21925" y="31026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5E4BCE-45C0-D04A-A48B-ED36583563E0}"/>
              </a:ext>
            </a:extLst>
          </p:cNvPr>
          <p:cNvSpPr txBox="1"/>
          <p:nvPr/>
        </p:nvSpPr>
        <p:spPr>
          <a:xfrm>
            <a:off x="1669773" y="6491883"/>
            <a:ext cx="720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 ductile metamorphism                                       in core complexes</a:t>
            </a:r>
          </a:p>
        </p:txBody>
      </p:sp>
    </p:spTree>
    <p:extLst>
      <p:ext uri="{BB962C8B-B14F-4D97-AF65-F5344CB8AC3E}">
        <p14:creationId xmlns:p14="http://schemas.microsoft.com/office/powerpoint/2010/main" val="158494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4B0CF0-CBE5-8644-8EC1-BB0927D59D43}"/>
                  </a:ext>
                </a:extLst>
              </p14:cNvPr>
              <p14:cNvContentPartPr/>
              <p14:nvPr/>
            </p14:nvContentPartPr>
            <p14:xfrm>
              <a:off x="1252151" y="1543087"/>
              <a:ext cx="270" cy="27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4B0CF0-CBE5-8644-8EC1-BB0927D59D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5401" y="1536337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8D13B0F-E57F-6349-9744-EABB60FC8CF7}"/>
              </a:ext>
            </a:extLst>
          </p:cNvPr>
          <p:cNvSpPr txBox="1"/>
          <p:nvPr/>
        </p:nvSpPr>
        <p:spPr>
          <a:xfrm>
            <a:off x="983974" y="745435"/>
            <a:ext cx="226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Attempt at synopsis....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C4CA569-1A57-314F-A372-1F096B17A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0337"/>
            <a:ext cx="2286000" cy="4559300"/>
          </a:xfrm>
          <a:prstGeom prst="rect">
            <a:avLst/>
          </a:prstGeom>
        </p:spPr>
      </p:pic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52B2166-C6A0-4947-9D87-7F7810B38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190337"/>
            <a:ext cx="2286000" cy="4559300"/>
          </a:xfrm>
          <a:prstGeom prst="rect">
            <a:avLst/>
          </a:prstGeom>
        </p:spPr>
      </p:pic>
      <p:pic>
        <p:nvPicPr>
          <p:cNvPr id="12" name="Picture 11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25EBDFD-B961-8144-9DB8-E2F00F218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331" y="2190337"/>
            <a:ext cx="2298700" cy="4508500"/>
          </a:xfrm>
          <a:prstGeom prst="rect">
            <a:avLst/>
          </a:prstGeom>
        </p:spPr>
      </p:pic>
      <p:pic>
        <p:nvPicPr>
          <p:cNvPr id="14" name="Picture 13" descr="Diagram&#10;&#10;Description automatically generated with low confidence">
            <a:extLst>
              <a:ext uri="{FF2B5EF4-FFF2-40B4-BE49-F238E27FC236}">
                <a16:creationId xmlns:a16="http://schemas.microsoft.com/office/drawing/2014/main" id="{D48314A5-DC5B-3049-B643-CD506D208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0" y="2152237"/>
            <a:ext cx="2247900" cy="45466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446E99A-95DC-EE4F-B577-EB9A213718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8722" y="72013"/>
            <a:ext cx="4528643" cy="187423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754C906-0D3B-2F42-A929-6B0B4C120E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276" y="72013"/>
            <a:ext cx="3095998" cy="1874230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B9BEFB1A-9C5A-AE42-A5A4-6836FE732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2670" y="1543087"/>
            <a:ext cx="47244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20132-6706-0D4F-BD45-B385657F2EAB}"/>
              </a:ext>
            </a:extLst>
          </p:cNvPr>
          <p:cNvSpPr txBox="1"/>
          <p:nvPr/>
        </p:nvSpPr>
        <p:spPr>
          <a:xfrm>
            <a:off x="231227" y="73573"/>
            <a:ext cx="729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 91 – focus on Oligocene- ignimbrite flare up and extension recorded in those </a:t>
            </a:r>
            <a:r>
              <a:rPr lang="en-US" dirty="0" err="1"/>
              <a:t>volcanics</a:t>
            </a:r>
            <a:r>
              <a:rPr lang="en-US" dirty="0"/>
              <a:t>..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4500769-97B1-F94D-B9EC-0E484AE2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97" y="1331865"/>
            <a:ext cx="4461205" cy="3389641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2C52CCE-2ECC-6A4A-8157-F3514C652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" y="904570"/>
            <a:ext cx="2291255" cy="5557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4713B1-C4EE-2544-BEA8-138A41B599E2}"/>
              </a:ext>
            </a:extLst>
          </p:cNvPr>
          <p:cNvSpPr txBox="1"/>
          <p:nvPr/>
        </p:nvSpPr>
        <p:spPr>
          <a:xfrm>
            <a:off x="2606566" y="442905"/>
            <a:ext cx="554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Tertiary extension interrupted during late Oligocene-early Miocene by period of ‘tectonic quiescence’ but voluminous volcanism</a:t>
            </a:r>
          </a:p>
        </p:txBody>
      </p:sp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6833D6-699C-B849-BD71-8690F5650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58" y="1054866"/>
            <a:ext cx="2451100" cy="210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E16436-E8F0-E841-86AA-0861CDAD592F}"/>
              </a:ext>
            </a:extLst>
          </p:cNvPr>
          <p:cNvSpPr txBox="1"/>
          <p:nvPr/>
        </p:nvSpPr>
        <p:spPr>
          <a:xfrm>
            <a:off x="2848304" y="4825635"/>
            <a:ext cx="446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Older episode of extension in early Oligocene most localized in eastern Nevada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1C99CB-1711-1445-9F32-70773439EBD5}"/>
              </a:ext>
            </a:extLst>
          </p:cNvPr>
          <p:cNvCxnSpPr>
            <a:cxnSpLocks/>
          </p:cNvCxnSpPr>
          <p:nvPr/>
        </p:nvCxnSpPr>
        <p:spPr>
          <a:xfrm flipV="1">
            <a:off x="3157153" y="2439471"/>
            <a:ext cx="252248" cy="23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53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BFA645-912D-1F41-85B3-6F52CDD2F1FA}"/>
              </a:ext>
            </a:extLst>
          </p:cNvPr>
          <p:cNvSpPr txBox="1"/>
          <p:nvPr/>
        </p:nvSpPr>
        <p:spPr>
          <a:xfrm>
            <a:off x="367862" y="147145"/>
            <a:ext cx="413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Gans</a:t>
            </a:r>
            <a:r>
              <a:rPr lang="en-US" dirty="0"/>
              <a:t> 1989 – </a:t>
            </a:r>
            <a:r>
              <a:rPr lang="en-US" dirty="0" err="1"/>
              <a:t>Synextensional</a:t>
            </a:r>
            <a:r>
              <a:rPr lang="en-US" dirty="0"/>
              <a:t> Magmatism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DD76F5D-058F-F747-9593-5EC0F037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" y="904570"/>
            <a:ext cx="2291255" cy="5557512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CAE6AC7-E9E8-F542-B645-0819C1895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49" y="751052"/>
            <a:ext cx="5194300" cy="424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11BA3-506A-F544-A3B0-1315E4243CFB}"/>
              </a:ext>
            </a:extLst>
          </p:cNvPr>
          <p:cNvSpPr txBox="1"/>
          <p:nvPr/>
        </p:nvSpPr>
        <p:spPr>
          <a:xfrm>
            <a:off x="4309242" y="147145"/>
            <a:ext cx="459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 on East Central Nevada – Western Utah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A9F02-553C-2449-8037-514BC216D4A6}"/>
              </a:ext>
            </a:extLst>
          </p:cNvPr>
          <p:cNvSpPr txBox="1"/>
          <p:nvPr/>
        </p:nvSpPr>
        <p:spPr>
          <a:xfrm>
            <a:off x="2889248" y="5139559"/>
            <a:ext cx="519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volumes of magma erupted 33-39 Ma</a:t>
            </a:r>
          </a:p>
          <a:p>
            <a:r>
              <a:rPr lang="en-US" dirty="0"/>
              <a:t>Asserts correlation to metamorphic core development (e.g. Snake Range 36-24 Ma)</a:t>
            </a:r>
          </a:p>
        </p:txBody>
      </p:sp>
    </p:spTree>
    <p:extLst>
      <p:ext uri="{BB962C8B-B14F-4D97-AF65-F5344CB8AC3E}">
        <p14:creationId xmlns:p14="http://schemas.microsoft.com/office/powerpoint/2010/main" val="89587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2FD5E73C-22D2-C546-9A3D-56B51A7E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" y="904570"/>
            <a:ext cx="2291255" cy="5557512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7FF4719-4CBE-604E-A4A8-D0849303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478" y="368300"/>
            <a:ext cx="4635500" cy="6489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9359D-8C34-D644-90D4-98ACE529956F}"/>
              </a:ext>
            </a:extLst>
          </p:cNvPr>
          <p:cNvSpPr txBox="1"/>
          <p:nvPr/>
        </p:nvSpPr>
        <p:spPr>
          <a:xfrm>
            <a:off x="7357241" y="525517"/>
            <a:ext cx="13558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 similar correlations elsewhere – and apparent migration of volcanism and extension</a:t>
            </a:r>
          </a:p>
          <a:p>
            <a:endParaRPr lang="en-US" dirty="0"/>
          </a:p>
          <a:p>
            <a:r>
              <a:rPr lang="en-US" dirty="0"/>
              <a:t>And attempt to correlate to passing of Mendocino triple junction – interesting idea but...</a:t>
            </a:r>
          </a:p>
          <a:p>
            <a:r>
              <a:rPr lang="en-US" dirty="0"/>
              <a:t>Not perfect</a:t>
            </a:r>
          </a:p>
        </p:txBody>
      </p:sp>
    </p:spTree>
    <p:extLst>
      <p:ext uri="{BB962C8B-B14F-4D97-AF65-F5344CB8AC3E}">
        <p14:creationId xmlns:p14="http://schemas.microsoft.com/office/powerpoint/2010/main" val="253604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2538430-B957-964B-863A-368F482B6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623" y="416472"/>
            <a:ext cx="4787900" cy="617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0D74C-E329-494F-B5DD-EA2AB4B0813B}"/>
              </a:ext>
            </a:extLst>
          </p:cNvPr>
          <p:cNvSpPr txBox="1"/>
          <p:nvPr/>
        </p:nvSpPr>
        <p:spPr>
          <a:xfrm>
            <a:off x="336331" y="641131"/>
            <a:ext cx="262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puts up a general model to explain correlation....</a:t>
            </a:r>
          </a:p>
        </p:txBody>
      </p:sp>
    </p:spTree>
    <p:extLst>
      <p:ext uri="{BB962C8B-B14F-4D97-AF65-F5344CB8AC3E}">
        <p14:creationId xmlns:p14="http://schemas.microsoft.com/office/powerpoint/2010/main" val="127196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C5E61-AFE2-BF4C-B024-C16E7112118B}"/>
              </a:ext>
            </a:extLst>
          </p:cNvPr>
          <p:cNvSpPr txBox="1"/>
          <p:nvPr/>
        </p:nvSpPr>
        <p:spPr>
          <a:xfrm>
            <a:off x="287256" y="221128"/>
            <a:ext cx="268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comes </a:t>
            </a:r>
            <a:r>
              <a:rPr lang="en-US" dirty="0" err="1"/>
              <a:t>Axen</a:t>
            </a:r>
            <a:r>
              <a:rPr lang="en-US" dirty="0"/>
              <a:t> 1993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CF8969B-B0A0-964F-8217-26F3B717C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2882"/>
            <a:ext cx="3450113" cy="2325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DF639-E19E-0445-84AF-833BCDE06C10}"/>
              </a:ext>
            </a:extLst>
          </p:cNvPr>
          <p:cNvSpPr txBox="1"/>
          <p:nvPr/>
        </p:nvSpPr>
        <p:spPr>
          <a:xfrm>
            <a:off x="182153" y="696670"/>
            <a:ext cx="2680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Southward migration of Oligocene Calderas  (solid lines) in relation to Paleogene-early Miocene ‘extensional belts (shaded)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06EC02F-64EB-C64B-B0E5-8D191DBFF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741" y="0"/>
            <a:ext cx="5511734" cy="519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634EE4-9A0C-DF46-A153-26FE5771E1BC}"/>
              </a:ext>
            </a:extLst>
          </p:cNvPr>
          <p:cNvSpPr txBox="1"/>
          <p:nvPr/>
        </p:nvSpPr>
        <p:spPr>
          <a:xfrm>
            <a:off x="2343807" y="5480297"/>
            <a:ext cx="649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of Extension versus location of metamorphic core complexes</a:t>
            </a:r>
          </a:p>
        </p:txBody>
      </p:sp>
    </p:spTree>
    <p:extLst>
      <p:ext uri="{BB962C8B-B14F-4D97-AF65-F5344CB8AC3E}">
        <p14:creationId xmlns:p14="http://schemas.microsoft.com/office/powerpoint/2010/main" val="349371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293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 Wesnousky</dc:creator>
  <cp:lastModifiedBy>Steven G Wesnousky</cp:lastModifiedBy>
  <cp:revision>2</cp:revision>
  <dcterms:created xsi:type="dcterms:W3CDTF">2021-10-27T17:52:55Z</dcterms:created>
  <dcterms:modified xsi:type="dcterms:W3CDTF">2021-10-27T19:27:27Z</dcterms:modified>
</cp:coreProperties>
</file>