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7"/>
    <p:restoredTop sz="94673"/>
  </p:normalViewPr>
  <p:slideViewPr>
    <p:cSldViewPr snapToGrid="0" snapToObjects="1">
      <p:cViewPr varScale="1">
        <p:scale>
          <a:sx n="99" d="100"/>
          <a:sy n="99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52E1-5643-A544-A002-3BA34390DCE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22CA0-9FB3-B14A-9F35-73D33D68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 to the Laramide block uplifts in the United States, as well as the Rocky Mountain fold-and- thrust belt in Canada and the United States, and the Sierra Madre Oriental fold-and-thrust belt in east- central Mexico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deformation belt is thought to have developed 700–1500 km inboard of the nearest con-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margin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22CA0-9FB3-B14A-9F35-73D33D68E6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4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Does not account for how shortening was accommodated for in the lithosphere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zone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backthrusting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represents a locus of continuing relative motion between the Cordillera and the continental interior; its location may be controlled by inherited weak- nesses in the lithosphere 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22CA0-9FB3-B14A-9F35-73D33D68E6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Farallon plate moving to the northeast</a:t>
            </a:r>
          </a:p>
          <a:p>
            <a:r>
              <a:rPr lang="en-US" dirty="0"/>
              <a:t>Collision with the north American plate</a:t>
            </a:r>
          </a:p>
          <a:p>
            <a:r>
              <a:rPr lang="en-US" dirty="0"/>
              <a:t>Floats near the crust to Colorado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22CA0-9FB3-B14A-9F35-73D33D68E6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1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9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E1B5-B867-1149-BD6D-C6CA2638EA3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72CF-25DE-9E40-A372-64D232879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4FB9-3E4C-654D-B86C-92900C01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506" y="2310237"/>
            <a:ext cx="4045691" cy="22375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Laramide Orogeny: What Were the Driving Forces?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EF62-16BF-3348-8E5B-C3824042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506" y="5227083"/>
            <a:ext cx="3960627" cy="1148316"/>
          </a:xfrm>
        </p:spPr>
        <p:txBody>
          <a:bodyPr>
            <a:norm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English, J. M. and Johnston, S. T., 2004, The Laramide Orogeny: What were the Driving Forces? International Geology Review, 46, 833-838.</a:t>
            </a:r>
            <a:b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C3E3883-2AE3-9F4F-A3D5-00BDBF62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99"/>
            <a:ext cx="48514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9D8D3CD-78E2-9B47-9BCA-35292EF45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3" t="4366" r="12448" b="9049"/>
          <a:stretch/>
        </p:blipFill>
        <p:spPr>
          <a:xfrm>
            <a:off x="6884711" y="-74570"/>
            <a:ext cx="2259289" cy="700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CEC71-4CAB-0E43-8E2E-EC114CAFDA9D}"/>
              </a:ext>
            </a:extLst>
          </p:cNvPr>
          <p:cNvSpPr txBox="1"/>
          <p:nvPr/>
        </p:nvSpPr>
        <p:spPr>
          <a:xfrm>
            <a:off x="138224" y="435935"/>
            <a:ext cx="594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demonstrate that the processes responsible for orogeny remain hard to interpret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8824C-8C88-2E46-B55F-CD18CEC13202}"/>
              </a:ext>
            </a:extLst>
          </p:cNvPr>
          <p:cNvSpPr txBox="1"/>
          <p:nvPr/>
        </p:nvSpPr>
        <p:spPr>
          <a:xfrm>
            <a:off x="425302" y="4423458"/>
            <a:ext cx="5656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different models for deformation: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Retroarc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thrusting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“Orogenic floating” tectonics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Flat-slab subduction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Cordilleran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transpressional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5F8D2-1154-9248-9EC4-09CC205A3A44}"/>
              </a:ext>
            </a:extLst>
          </p:cNvPr>
          <p:cNvSpPr txBox="1"/>
          <p:nvPr/>
        </p:nvSpPr>
        <p:spPr>
          <a:xfrm>
            <a:off x="138224" y="1618934"/>
            <a:ext cx="6541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Laramide orogeny caused: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Laramide block in the U.S. to uplift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formation of the Rocky Mountain fold-and-thrust belt in Canada and the U.S.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Sierra Madre Oriental fold-and-thrust belt in east central Mexico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Deformation belt developed 700-1500 km inboard of the convergent margin </a:t>
            </a:r>
          </a:p>
        </p:txBody>
      </p:sp>
    </p:spTree>
    <p:extLst>
      <p:ext uri="{BB962C8B-B14F-4D97-AF65-F5344CB8AC3E}">
        <p14:creationId xmlns:p14="http://schemas.microsoft.com/office/powerpoint/2010/main" val="348246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8B43B4-90DB-E547-AD3F-0DFF8AF0D9DC}"/>
              </a:ext>
            </a:extLst>
          </p:cNvPr>
          <p:cNvSpPr txBox="1"/>
          <p:nvPr/>
        </p:nvSpPr>
        <p:spPr>
          <a:xfrm>
            <a:off x="233916" y="508000"/>
            <a:ext cx="48586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Retroarc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Thrusting: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Thrust faulting occurs opposite to subduction at the plate boundary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backthrusting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Cordillera onto continental interior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regional compressive stresses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Westward moving North American plate collides with the oceanic slab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requires that stress from plate collisions was transmitted across the region without causing internal deformation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needs a strong block, despite old faults present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model does not describe how shortening was accommodated in the mantle lithosphere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8B4419D-F224-2148-82B9-3762EC25E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54" y="508000"/>
            <a:ext cx="40132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0E6F6-3EAB-9147-9F0E-5EC8D91F7633}"/>
              </a:ext>
            </a:extLst>
          </p:cNvPr>
          <p:cNvSpPr txBox="1"/>
          <p:nvPr/>
        </p:nvSpPr>
        <p:spPr>
          <a:xfrm>
            <a:off x="446567" y="467832"/>
            <a:ext cx="352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“Orogenic Float” tectonics 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0023302-815E-2141-AA4E-D8968560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87" y="34601"/>
            <a:ext cx="3973813" cy="4941350"/>
          </a:xfrm>
          <a:prstGeom prst="rect">
            <a:avLst/>
          </a:prstGeom>
        </p:spPr>
      </p:pic>
      <p:pic>
        <p:nvPicPr>
          <p:cNvPr id="9" name="Picture 8" descr="Diagram, letter&#10;&#10;Description automatically generated">
            <a:extLst>
              <a:ext uri="{FF2B5EF4-FFF2-40B4-BE49-F238E27FC236}">
                <a16:creationId xmlns:a16="http://schemas.microsoft.com/office/drawing/2014/main" id="{3837BE67-19EE-DA4B-8194-3777BBB7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4" y="4748130"/>
            <a:ext cx="6532586" cy="2075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D971DD-636A-0D42-84EE-8D10CF045A19}"/>
              </a:ext>
            </a:extLst>
          </p:cNvPr>
          <p:cNvSpPr txBox="1"/>
          <p:nvPr/>
        </p:nvSpPr>
        <p:spPr>
          <a:xfrm>
            <a:off x="223284" y="1180214"/>
            <a:ext cx="4946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Portion of the crust ‘floats’ on top of the underlying lithosphere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Detaches due to an underlying deep-crustal basal detachment system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relate formation of mountains in Canada to a collision of a block in Alaska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known accretion events that correlate with the Laramide orogeny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driving force to drive compression and cause detachment 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ruled out  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2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0E6F6-3EAB-9147-9F0E-5EC8D91F7633}"/>
              </a:ext>
            </a:extLst>
          </p:cNvPr>
          <p:cNvSpPr txBox="1"/>
          <p:nvPr/>
        </p:nvSpPr>
        <p:spPr>
          <a:xfrm>
            <a:off x="350874" y="294013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Flat-slab Subduction</a:t>
            </a:r>
          </a:p>
        </p:txBody>
      </p:sp>
      <p:pic>
        <p:nvPicPr>
          <p:cNvPr id="1026" name="Picture 2" descr="Conceptual model of flat slab flat slab subduction in a mantle... |  Download Scientific Diagram">
            <a:extLst>
              <a:ext uri="{FF2B5EF4-FFF2-40B4-BE49-F238E27FC236}">
                <a16:creationId xmlns:a16="http://schemas.microsoft.com/office/drawing/2014/main" id="{6EFD124E-02CA-214B-9242-A1B75A08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737"/>
            <a:ext cx="91440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5171AE-3791-B448-9E70-158C0C484A34}"/>
              </a:ext>
            </a:extLst>
          </p:cNvPr>
          <p:cNvSpPr txBox="1"/>
          <p:nvPr/>
        </p:nvSpPr>
        <p:spPr>
          <a:xfrm>
            <a:off x="350874" y="1083047"/>
            <a:ext cx="8346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oceanic slab subducting along the west stays intact with the upper plate 700 km along the trench 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Occurred due to the subduction of the Farallon plate or of the oceanic plateau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 occurs as the slab steepens and descends on into the mantle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from basement-cored uplifts in Wyoming, Colorado, and New Mexico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refuted due to 300 km magmatic arc within the trench in Canada and Mexico </a:t>
            </a:r>
          </a:p>
        </p:txBody>
      </p:sp>
    </p:spTree>
    <p:extLst>
      <p:ext uri="{BB962C8B-B14F-4D97-AF65-F5344CB8AC3E}">
        <p14:creationId xmlns:p14="http://schemas.microsoft.com/office/powerpoint/2010/main" val="414328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0E6F6-3EAB-9147-9F0E-5EC8D91F7633}"/>
              </a:ext>
            </a:extLst>
          </p:cNvPr>
          <p:cNvSpPr txBox="1"/>
          <p:nvPr/>
        </p:nvSpPr>
        <p:spPr>
          <a:xfrm>
            <a:off x="425302" y="350874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Cordilleran Collision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A2A3B-4132-2A46-BC53-D0694043044A}"/>
              </a:ext>
            </a:extLst>
          </p:cNvPr>
          <p:cNvSpPr txBox="1"/>
          <p:nvPr/>
        </p:nvSpPr>
        <p:spPr>
          <a:xfrm>
            <a:off x="242930" y="1127051"/>
            <a:ext cx="4560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off paleomagnetic studies of Cretaceous layered sedimentary and volcanic rocks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Timing constrained movement between 85 and 55 Ma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Laramide may have occurred in response to a dextral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transpressional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 between a north migrating continent and a stable North America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Rocky Mountain belt may have been produced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offscraping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sediments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match with foreland basin formation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Late cretaceous magmatic belt </a:t>
            </a:r>
          </a:p>
        </p:txBody>
      </p:sp>
      <p:pic>
        <p:nvPicPr>
          <p:cNvPr id="1026" name="Picture 2" descr="Chapter 2 - Cordilleran Tectonics | Alberta Geological Survey">
            <a:extLst>
              <a:ext uri="{FF2B5EF4-FFF2-40B4-BE49-F238E27FC236}">
                <a16:creationId xmlns:a16="http://schemas.microsoft.com/office/drawing/2014/main" id="{A10EB1B3-7EF3-F847-BA43-BF3A3B3BA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3005" r="33653" b="5116"/>
          <a:stretch/>
        </p:blipFill>
        <p:spPr bwMode="auto">
          <a:xfrm>
            <a:off x="4920129" y="-14852"/>
            <a:ext cx="4223871" cy="68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1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15FD-42AA-C14B-AC8C-717367CF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51" y="138223"/>
            <a:ext cx="2922624" cy="83635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74E7A30-445A-2D4C-84B8-CA6CBDE6B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04" r="8386"/>
          <a:stretch/>
        </p:blipFill>
        <p:spPr>
          <a:xfrm>
            <a:off x="4544985" y="590202"/>
            <a:ext cx="4425748" cy="355114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EF107-8CE0-D945-970C-1D3120A43D6A}"/>
              </a:ext>
            </a:extLst>
          </p:cNvPr>
          <p:cNvSpPr txBox="1"/>
          <p:nvPr/>
        </p:nvSpPr>
        <p:spPr>
          <a:xfrm>
            <a:off x="173266" y="974576"/>
            <a:ext cx="42184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None of the proposed mechanisms for the Laramide Orogenesis can explain the entire situation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main questions remain: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Does the paleomagnetic data correctly indicate a northward translation and how large was that translation?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was the relationship between northward translation, dextral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transpression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fold-and- thrust belt formation?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Why did the Laramide strain zone form so far inboard of the inferred plate boundary?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10EABE5-A270-7C43-8A11-AACAE558E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50800" r="-794"/>
          <a:stretch/>
        </p:blipFill>
        <p:spPr>
          <a:xfrm>
            <a:off x="5952187" y="4817617"/>
            <a:ext cx="3361591" cy="2040383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C6C8E8E-7941-9949-9706-D1E2FE7AF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793" b="48087"/>
          <a:stretch/>
        </p:blipFill>
        <p:spPr>
          <a:xfrm>
            <a:off x="2766309" y="4817616"/>
            <a:ext cx="3185878" cy="2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5415</TotalTime>
  <Words>600</Words>
  <Application>Microsoft Macintosh PowerPoint</Application>
  <PresentationFormat>On-screen Show (4:3)</PresentationFormat>
  <Paragraphs>66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The Laramide Orogeny: What Were the Driving Forces?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Graham</dc:creator>
  <cp:lastModifiedBy>Jenna Graham</cp:lastModifiedBy>
  <cp:revision>17</cp:revision>
  <dcterms:created xsi:type="dcterms:W3CDTF">2021-10-29T00:58:09Z</dcterms:created>
  <dcterms:modified xsi:type="dcterms:W3CDTF">2021-11-01T19:28:08Z</dcterms:modified>
</cp:coreProperties>
</file>