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7" d="100"/>
          <a:sy n="207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2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D419-4C8F-004B-B3DC-8D267F1567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CD99-24EE-2C41-BAD9-73A1B6A5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11-10 at 10.37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05" y="0"/>
            <a:ext cx="5346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31" y="380403"/>
            <a:ext cx="288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Havallah</a:t>
            </a:r>
            <a:r>
              <a:rPr lang="en-US" dirty="0" smtClean="0"/>
              <a:t> Sequence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036942" y="638096"/>
            <a:ext cx="4221134" cy="1944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977" y="809891"/>
            <a:ext cx="2135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Dominated by radiolarian </a:t>
            </a:r>
            <a:r>
              <a:rPr lang="en-US" sz="1200" dirty="0" err="1" smtClean="0"/>
              <a:t>chert</a:t>
            </a:r>
            <a:r>
              <a:rPr lang="en-US" sz="1200" dirty="0" smtClean="0"/>
              <a:t>, argillites, lesser </a:t>
            </a:r>
            <a:r>
              <a:rPr lang="en-US" sz="1200" dirty="0" err="1" smtClean="0"/>
              <a:t>amoounts</a:t>
            </a:r>
            <a:r>
              <a:rPr lang="en-US" sz="1200" dirty="0" smtClean="0"/>
              <a:t> </a:t>
            </a:r>
            <a:r>
              <a:rPr lang="en-US" sz="1200" dirty="0" err="1" smtClean="0"/>
              <a:t>silicicclastic</a:t>
            </a:r>
            <a:r>
              <a:rPr lang="en-US" sz="1200" dirty="0" smtClean="0"/>
              <a:t>, </a:t>
            </a:r>
            <a:r>
              <a:rPr lang="en-US" sz="1200" dirty="0" err="1" smtClean="0"/>
              <a:t>calcarenitic</a:t>
            </a:r>
            <a:r>
              <a:rPr lang="en-US" sz="1200" dirty="0" smtClean="0"/>
              <a:t>, and </a:t>
            </a:r>
            <a:r>
              <a:rPr lang="en-US" sz="1200" dirty="0" err="1" smtClean="0"/>
              <a:t>volcaniclastic</a:t>
            </a:r>
            <a:r>
              <a:rPr lang="en-US" sz="1200" dirty="0" smtClean="0"/>
              <a:t> </a:t>
            </a:r>
            <a:r>
              <a:rPr lang="en-US" sz="1200" dirty="0" err="1" smtClean="0"/>
              <a:t>turbidites</a:t>
            </a:r>
            <a:r>
              <a:rPr lang="en-US" sz="1200" dirty="0" smtClean="0"/>
              <a:t>. </a:t>
            </a:r>
            <a:r>
              <a:rPr lang="en-US" sz="1200" dirty="0" err="1" smtClean="0"/>
              <a:t>Cherts</a:t>
            </a:r>
            <a:r>
              <a:rPr lang="en-US" sz="1200" dirty="0" smtClean="0"/>
              <a:t> generally rest on </a:t>
            </a:r>
            <a:r>
              <a:rPr lang="en-US" sz="1200" dirty="0" err="1" smtClean="0"/>
              <a:t>tholeitic</a:t>
            </a:r>
            <a:r>
              <a:rPr lang="en-US" sz="1200" dirty="0" smtClean="0"/>
              <a:t> basalts </a:t>
            </a:r>
            <a:r>
              <a:rPr lang="mr-IN" sz="1200" dirty="0" smtClean="0"/>
              <a:t>–</a:t>
            </a:r>
            <a:r>
              <a:rPr lang="en-US" sz="1200" dirty="0" smtClean="0"/>
              <a:t> some altered by hydrothermal systems.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2031" y="3152629"/>
            <a:ext cx="209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Underlain by east verging thrust </a:t>
            </a:r>
            <a:r>
              <a:rPr lang="mr-IN" sz="1200" dirty="0" smtClean="0"/>
              <a:t>–</a:t>
            </a:r>
            <a:r>
              <a:rPr lang="en-US" sz="1200" dirty="0" smtClean="0"/>
              <a:t> the Golconda thrust </a:t>
            </a:r>
            <a:endParaRPr lang="en-US" sz="1200" dirty="0"/>
          </a:p>
        </p:txBody>
      </p:sp>
      <p:pic>
        <p:nvPicPr>
          <p:cNvPr id="11" name="Picture 10" descr="Screen Shot 2021-11-10 at 10.52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74" y="0"/>
            <a:ext cx="1998747" cy="324003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185574" y="1178024"/>
            <a:ext cx="1802416" cy="1613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977" y="2423538"/>
            <a:ext cx="176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Latest Devonian to Permian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90895" y="2190388"/>
            <a:ext cx="694679" cy="343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9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11-10 at 10.3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1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3077" y="5442224"/>
            <a:ext cx="247868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Carbonates rocks of Paleozoic Continental shelf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944977" y="3497259"/>
            <a:ext cx="674890" cy="1944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790" y="4294878"/>
            <a:ext cx="1920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Deeper distal slope and basin sediments along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Continental margin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28908" y="2681231"/>
            <a:ext cx="1110502" cy="1613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04562" y="3018686"/>
            <a:ext cx="323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Older and contemporaneous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Orogenic</a:t>
            </a:r>
            <a:r>
              <a:rPr lang="en-US" dirty="0" smtClean="0">
                <a:solidFill>
                  <a:srgbClr val="FF0000"/>
                </a:solidFill>
              </a:rPr>
              <a:t> belts of the </a:t>
            </a:r>
            <a:r>
              <a:rPr lang="en-US" dirty="0" err="1" smtClean="0">
                <a:solidFill>
                  <a:srgbClr val="FF0000"/>
                </a:solidFill>
              </a:rPr>
              <a:t>Craton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2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11-10 at 10.40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71" y="0"/>
            <a:ext cx="59856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851" y="601283"/>
            <a:ext cx="3270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tectonics is at heart of efforts to explain the emplacement of the </a:t>
            </a:r>
            <a:r>
              <a:rPr lang="en-US" dirty="0" err="1" smtClean="0"/>
              <a:t>Havallah</a:t>
            </a:r>
            <a:r>
              <a:rPr lang="en-US" dirty="0" smtClean="0"/>
              <a:t> sequence and associated </a:t>
            </a:r>
            <a:r>
              <a:rPr lang="en-US" dirty="0" err="1" smtClean="0"/>
              <a:t>volcanics</a:t>
            </a:r>
            <a:r>
              <a:rPr lang="en-US" dirty="0" smtClean="0"/>
              <a:t> along the Golconda thrust.</a:t>
            </a:r>
          </a:p>
          <a:p>
            <a:endParaRPr lang="en-US" dirty="0"/>
          </a:p>
          <a:p>
            <a:r>
              <a:rPr lang="en-US" dirty="0" smtClean="0"/>
              <a:t>For this, investigators go to what may be modern analogs.</a:t>
            </a:r>
          </a:p>
          <a:p>
            <a:endParaRPr lang="en-US" dirty="0"/>
          </a:p>
          <a:p>
            <a:r>
              <a:rPr lang="en-US" dirty="0" smtClean="0"/>
              <a:t>There is more than one analog that might explain the sequence</a:t>
            </a:r>
          </a:p>
          <a:p>
            <a:endParaRPr lang="en-US" dirty="0"/>
          </a:p>
          <a:p>
            <a:r>
              <a:rPr lang="en-US" dirty="0" smtClean="0"/>
              <a:t>These may even involve different directions of </a:t>
            </a:r>
            <a:r>
              <a:rPr lang="en-US" dirty="0" err="1" smtClean="0"/>
              <a:t>underthrusting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11-10 at 11.0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5" y="1484310"/>
            <a:ext cx="6980328" cy="5269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100" y="368132"/>
            <a:ext cx="649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Trexler</a:t>
            </a:r>
            <a:r>
              <a:rPr lang="en-US" dirty="0" smtClean="0"/>
              <a:t> et al document </a:t>
            </a:r>
            <a:r>
              <a:rPr lang="en-US" dirty="0" err="1" smtClean="0"/>
              <a:t>additonal</a:t>
            </a:r>
            <a:r>
              <a:rPr lang="en-US" dirty="0" smtClean="0"/>
              <a:t> unconformities to suggest the </a:t>
            </a:r>
            <a:r>
              <a:rPr lang="en-US" dirty="0" err="1" smtClean="0"/>
              <a:t>defoermation</a:t>
            </a:r>
            <a:r>
              <a:rPr lang="en-US" dirty="0" smtClean="0"/>
              <a:t> history is likely a bit more complicated than the simple twofold model of Sonoma (and Antelope) </a:t>
            </a:r>
            <a:r>
              <a:rPr lang="en-US" smtClean="0"/>
              <a:t>orogenies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4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152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Wesnousky</dc:creator>
  <cp:lastModifiedBy>Wesnousky</cp:lastModifiedBy>
  <cp:revision>3</cp:revision>
  <dcterms:created xsi:type="dcterms:W3CDTF">2021-11-10T18:42:59Z</dcterms:created>
  <dcterms:modified xsi:type="dcterms:W3CDTF">2021-11-10T19:11:26Z</dcterms:modified>
</cp:coreProperties>
</file>