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69696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Author and Date"/>
          <p:cNvSpPr txBox="1"/>
          <p:nvPr>
            <p:ph type="body" sz="quarter" idx="13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/>
          <p:nvPr>
            <p:ph type="pic" sz="half" idx="13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08252162_2439x1626.jpg"/>
          <p:cNvSpPr/>
          <p:nvPr>
            <p:ph type="pic" sz="half" idx="14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9215462_1440x2158.jpg"/>
          <p:cNvSpPr/>
          <p:nvPr>
            <p:ph type="pic" idx="15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14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/>
          <p:nvPr>
            <p:ph type="pic" idx="13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/>
          <p:nvPr>
            <p:ph type="pic" idx="13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14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0" defTabSz="825500">
              <a:buClrTx/>
              <a:buSzTx/>
              <a:buNone/>
              <a:defRPr spc="-55" sz="5500"/>
            </a:lvl2pPr>
            <a:lvl3pPr marL="0" indent="0" defTabSz="825500">
              <a:buClrTx/>
              <a:buSzTx/>
              <a:buNone/>
              <a:defRPr spc="-55" sz="5500"/>
            </a:lvl3pPr>
            <a:lvl4pPr marL="0" indent="0" defTabSz="825500">
              <a:buClrTx/>
              <a:buSzTx/>
              <a:buNone/>
              <a:defRPr spc="-55" sz="5500"/>
            </a:lvl4pPr>
            <a:lvl5pPr marL="0" indent="0" defTabSz="825500">
              <a:buClrTx/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Relationship Id="rId3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esentation 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Author and Dat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04364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35" t="45617" r="47732" b="0"/>
          <a:stretch>
            <a:fillRect/>
          </a:stretch>
        </p:blipFill>
        <p:spPr>
          <a:xfrm>
            <a:off x="12191999" y="148034"/>
            <a:ext cx="8860602" cy="13568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413934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5313" r="50000" b="6944"/>
          <a:stretch>
            <a:fillRect/>
          </a:stretch>
        </p:blipFill>
        <p:spPr>
          <a:xfrm>
            <a:off x="12192000" y="0"/>
            <a:ext cx="10621221" cy="137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45286" r="50000" b="6919"/>
          <a:stretch>
            <a:fillRect/>
          </a:stretch>
        </p:blipFill>
        <p:spPr>
          <a:xfrm>
            <a:off x="12203112" y="0"/>
            <a:ext cx="10609894" cy="13716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878922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4338" r="48391" b="4065"/>
          <a:stretch>
            <a:fillRect/>
          </a:stretch>
        </p:blipFill>
        <p:spPr>
          <a:xfrm>
            <a:off x="12192000" y="0"/>
            <a:ext cx="10144081" cy="13715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847959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5414" r="48587" b="8875"/>
          <a:stretch>
            <a:fillRect/>
          </a:stretch>
        </p:blipFill>
        <p:spPr>
          <a:xfrm>
            <a:off x="12192000" y="311"/>
            <a:ext cx="11406236" cy="13715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1612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5150" r="48399" b="6917"/>
          <a:stretch>
            <a:fillRect/>
          </a:stretch>
        </p:blipFill>
        <p:spPr>
          <a:xfrm>
            <a:off x="12192000" y="-73"/>
            <a:ext cx="10917937" cy="13716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264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5113" r="48110" b="7784"/>
          <a:stretch>
            <a:fillRect/>
          </a:stretch>
        </p:blipFill>
        <p:spPr>
          <a:xfrm>
            <a:off x="12192000" y="-160"/>
            <a:ext cx="11172676" cy="13716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83511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5139" r="48555" b="8060"/>
          <a:stretch>
            <a:fillRect/>
          </a:stretch>
        </p:blipFill>
        <p:spPr>
          <a:xfrm>
            <a:off x="12192000" y="88"/>
            <a:ext cx="11148050" cy="13715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51298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5301" r="48087" b="7364"/>
          <a:stretch>
            <a:fillRect/>
          </a:stretch>
        </p:blipFill>
        <p:spPr>
          <a:xfrm>
            <a:off x="12192000" y="10"/>
            <a:ext cx="11122504" cy="13715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