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2"/>
    <p:restoredTop sz="94654"/>
  </p:normalViewPr>
  <p:slideViewPr>
    <p:cSldViewPr snapToGrid="0">
      <p:cViewPr>
        <p:scale>
          <a:sx n="93" d="100"/>
          <a:sy n="93" d="100"/>
        </p:scale>
        <p:origin x="-4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30:38.1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0,'27'46,"13"10,19 11,-21-25,2 1,3 2,1 0,-1 1,1 0,-1 0,1-1,-5-3,0-2,-3-2,-1-2,30 30,-9-8,-7-9,-1-1,-1-2,-2 2,1 3,3 3,2 0,5-3,2-2,0-3,-2 3,-5 1,-2-4,-1-2,0-3,-1-4,2 4,2 7,4 10,0 6,-1 1,-2 1,-4 1,0 3,-6 0,-5-6,-3-9,-6-13,-4-12,-1-6,2-1,1 3,2 0,-4-3,-2-5,0-1,1-2,6 2,5 5,8 4,7 4,7 3,2 0,-4-2,-8 0,-5 1,-4 2,3 5,-1 3,-4-1,-3-6,-5-3,-1-4,2-2,0-1,5 1,5 3,2 3,9 13,-18-23,8 3,-5-18,31 13,27 15,-39-11,1 1,1 2,-1 0,-7-2,-3 0,26 21,-14-4,-15-7,-4-2,-4-1,-3-4,-2-2,-3-5,-2-4,-2-2,0 1,2 4,0 2,2 5,1 5,2 3,3 4,1 1,-1-3,-1-3,-3-2,1-1,2 3,1 1,2 2,-2-2,-2-4,-2-3,-2-4,1 1,1 1,1 0,-2-1,1-1,1 0,5 6,6 6,6 7,3 3,0 0,3 2,1 3,3 4,1 2,-4-3,-2-6,-8-7,-7-7,-2 0,0 1,0 0,-2-2,-2-4,-3-3,1-2,5 0,5 1,11 3,10 6,5 5,7 10,1 4,-1 1,1 0,-10-8,-3-4,-5-5,-8-4,-8-4,-5-8,9-6,28 6,-20-6,4 2,9 6,2 3,2 3,0 1,-3 1,-2 0,-2 1,-1-1,-7-1,-2 1,-3-2,-3 0,34 25,-16-7,-8-5,-9-6,-1 0,4 2,4 3,2 1,-2-2,-3-2,0 0,-2 2,4 5,5 4,1 3,1 2,-2 5,-1 5,-1 6,-1 3,-2-3,-5-1,-4-8,-4-8,-4-10,-4-10,-4-6,-1-6,-1 1,3 1,5 3,2 4,3 1,-2-1,1-1,2-2,1 3,2 3,-1 3,1 1,4 3,0 3,3 5,1 5,-2-1,-5-5,-5-8,-3-4,0-1,5 5,3 8,0 1,-4-5,-7-10,-8-11,-7-8,-4-3,-2-4,0 0,0-1,1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6:15.42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1 314,'33'0,"1"0,2 0,14 0,19 0,13 0,3-2,-10 0,-16-4,-14 0,-11-1,-7-3,-1-1,0-2,0 1,-1 2,1-1,0 2,3-2,-1 1,0 1,2-1,1-1,5-1,2 0,-3 3,-5 1,-5 0,-2 0,0 0,0-1,-1-1,0 2,-4 1,0 1,-8 4,2 0,-7 0,2 1,0-1,-2 1,1 1,0-1,1-1,1 0,0-1,2 1,3-1,2-1,3 0,0 0,-3 0,-1 0,-1-2,-1 2,0 0,-2 3,-5 1,-2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9:07.44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1,'24'0,"2"0,-5 0,1 0,-1 0,1 0,0 0,0 0,2 0,-3 0,1 0,-2 0,-1 0,0 0,-1 0,1 0,-1 0,-3 0,2 0,-8 0,4 0,-7 0,2 0,0 0,-1 0,0 0,0 0,-1 0,0 0,-1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9:16.11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19,'20'0,"-1"0,-6 0,0 0,0 0,2 0,0 0,-1 0,-2 0,-2 0,-2 0,-1 0,1 0,-1 0,1 0,1 0,-3 0,2 0,-3 0,1 0,0 0,0 0,0 0,0-2,5 0,-5 1,5-1,-5 2,1 0,0 0,0 0,-1 0,0 0,2 0,0 0,1 0,3 0,-6 0,4-1,-5-1,2 0,3-2,-4 3,4-1,-6 2,2 0,0 0,-1 0,1 0,-1 0,1 0,0 0,0 0,0 0,0 0,0 0,1 0,0 0,0 0,-2 0,0 0,3 1,-3 2,2 0,-2 1,-2-2,3 0,-2 0,2 0,-1 0,0 0,0 0,1-2,0 0,-1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9:19.73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0,'24'0,"-2"0,-4 0,0 0,0 0,0 0,-1 0,0 0,-3 0,-1 0,0 0,0 0,0 0,-1 0,0 0,-2 0,-2 0,2 0,-3 0,2 0,-4 0,3 0,0 0,1 0,0 0,1 0,0 0,1 0,3 0,4 0,5 2,0 0,-1 0,-4-1,-3-1,-1 2,-2-1,-2 1,-2-1,-2-1,1 0,1 0,-2 0,0 0,-1 0,1 0,0 0,0 2,-1-1,0 1,0 2,-2-2,1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30:43.0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1,'12'68,"17"0,27 3,-14-29,3 0,8 7,2 1,3 3,1 0,-1 0,-2-1,-5-4,-2-1,-5-5,-3-1,-4-4,-3-1,30 35,-5-1,2 6,-29-37,0 0,1 1,0 0,0 0,-1 0,24 32,-5-9,-5-8,-1-3,4 1,2 6,4 0,-3-2,-2-8,-8-11,-6-4,0 2,3 7,5 6,1 4,-3-2,-7-5,-4-7,-1 0,1 2,6 6,1 3,1-1,-3 0,-3 0,5 8,0 4,3 5,2 4,2 3,6 7,-23-35,2 1,0 2,1-1,-1-1,-1-1,24 40,-12-17,-9-12,-8-11,-5-9,-2-8,-2-4,-2-6,0-1,-1 0,2 5,4 7,3 10,7 10,7 10,8 12,3 3,6 7,0 1,-2-4,-3-8,-11-16,-8-14,-6-9,-2-5,0-3,0 0,3-1,1-3,1-1,3 0,7 3,8 7,9 9,5 5,-6 0,-7-4,-8-6,-4-4,-2-3,-1 1,-1-2,-2-1,1 1,1 1,2 5,0 3,-3 1,-4-3,-4-6,-1 2,4 12,6 9,2 8,1-1,-3-12,-3-8,-1-8,-1-5,-1-4,-1-1,0-2,3 0,1 2,3 1,-2-1,-2 0,-3-1,-4-2,-1-2,-2-1,3-1,-7-5,2 2,-7-3,4 1,-1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30:38.1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0,'27'46,"13"10,19 11,-21-25,2 1,3 2,1 0,-1 1,1 0,-1 0,1-1,-5-3,0-2,-3-2,-1-2,30 30,-9-8,-7-9,-1-1,-1-2,-2 2,1 3,3 3,2 0,5-3,2-2,0-3,-2 3,-5 1,-2-4,-1-2,0-3,-1-4,2 4,2 7,4 10,0 6,-1 1,-2 1,-4 1,0 3,-6 0,-5-6,-3-9,-6-13,-4-12,-1-6,2-1,1 3,2 0,-4-3,-2-5,0-1,1-2,6 2,5 5,8 4,7 4,7 3,2 0,-4-2,-8 0,-5 1,-4 2,3 5,-1 3,-4-1,-3-6,-5-3,-1-4,2-2,0-1,5 1,5 3,2 3,9 13,-18-23,8 3,-5-18,31 13,27 15,-39-11,1 1,1 2,-1 0,-7-2,-3 0,26 21,-14-4,-15-7,-4-2,-4-1,-3-4,-2-2,-3-5,-2-4,-2-2,0 1,2 4,0 2,2 5,1 5,2 3,3 4,1 1,-1-3,-1-3,-3-2,1-1,2 3,1 1,2 2,-2-2,-2-4,-2-3,-2-4,1 1,1 1,1 0,-2-1,1-1,1 0,5 6,6 6,6 7,3 3,0 0,3 2,1 3,3 4,1 2,-4-3,-2-6,-8-7,-7-7,-2 0,0 1,0 0,-2-2,-2-4,-3-3,1-2,5 0,5 1,11 3,10 6,5 5,7 10,1 4,-1 1,1 0,-10-8,-3-4,-5-5,-8-4,-8-4,-5-8,9-6,28 6,-20-6,4 2,9 6,2 3,2 3,0 1,-3 1,-2 0,-2 1,-1-1,-7-1,-2 1,-3-2,-3 0,34 25,-16-7,-8-5,-9-6,-1 0,4 2,4 3,2 1,-2-2,-3-2,0 0,-2 2,4 5,5 4,1 3,1 2,-2 5,-1 5,-1 6,-1 3,-2-3,-5-1,-4-8,-4-8,-4-10,-4-10,-4-6,-1-6,-1 1,3 1,5 3,2 4,3 1,-2-1,1-1,2-2,1 3,2 3,-1 3,1 1,4 3,0 3,3 5,1 5,-2-1,-5-5,-5-8,-3-4,0-1,5 5,3 8,0 1,-4-5,-7-10,-8-11,-7-8,-4-3,-2-4,0 0,0-1,1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30:43.0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1,'12'68,"17"0,27 3,-14-29,3 0,8 7,2 1,3 3,1 0,-1 0,-2-1,-5-4,-2-1,-5-5,-3-1,-4-4,-3-1,30 35,-5-1,2 6,-29-37,0 0,1 1,0 0,0 0,-1 0,24 32,-5-9,-5-8,-1-3,4 1,2 6,4 0,-3-2,-2-8,-8-11,-6-4,0 2,3 7,5 6,1 4,-3-2,-7-5,-4-7,-1 0,1 2,6 6,1 3,1-1,-3 0,-3 0,5 8,0 4,3 5,2 4,2 3,6 7,-23-35,2 1,0 2,1-1,-1-1,-1-1,24 40,-12-17,-9-12,-8-11,-5-9,-2-8,-2-4,-2-6,0-1,-1 0,2 5,4 7,3 10,7 10,7 10,8 12,3 3,6 7,0 1,-2-4,-3-8,-11-16,-8-14,-6-9,-2-5,0-3,0 0,3-1,1-3,1-1,3 0,7 3,8 7,9 9,5 5,-6 0,-7-4,-8-6,-4-4,-2-3,-1 1,-1-2,-2-1,1 1,1 1,2 5,0 3,-3 1,-4-3,-4-6,-1 2,4 12,6 9,2 8,1-1,-3-12,-3-8,-1-8,-1-5,-1-4,-1-1,0-2,3 0,1 2,3 1,-2-1,-2 0,-3-1,-4-2,-1-2,-2-1,3-1,-7-5,2 2,-7-3,4 1,-1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5:26.11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926 0,'-11'18,"0"0,-2-1,-6 4,-4 9,-5 8,-5 4,1-3,3-6,6-8,5-6,4-2,3-1,2-2,-1 2,-2-2,-4 3,-3 3,-3 4,-3 5,1 2,2-1,3-3,1 0,0 2,-4 4,-3 1,-1 2,1-4,4-3,2-3,2-4,4-1,1-3,2-1,0-1,-2 5,-2 6,-1 5,-2 2,2-2,2-2,1-4,2-1,1-3,-1-3,1-1,2-4,1-1,0-3,1-2,-1-3,2 0,-1-2,2 2,-2-4,1 3,-3-2,3-1,-2 1,1-2,-2 0,1 0,-1 1,-2 1,5 0,0-1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5:30.836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1591 1,'-28'0,"-2"1,1 4,-3 4,-4 3,-6 4,-5 2,-4 2,2-1,6-1,6-3,8-2,4 1,-1 0,0-1,-1 1,-1 1,1 4,-1 4,1 3,1 1,3-2,3-3,4-3,3-3,1-2,3-1,0 0,1-1,0 0,1 1,0-1,1 1,-2-2,0-2,1-1,-1-2,3 1,-1-1,1 0,-2 5,2-5,-2 5,4-3,-1-2,-1 5,0-3,-2 4,0 1,-1 3,-2 3,0 3,0 0,2 0,1-1,3 3,-3 3,0 2,-2 3,0 1,2 2,1 0,1 2,1 0,1 0,1-3,-1-3,1-6,0-3,1 0,1 2,0 3,0 2,0 1,0 1,0 3,1 4,4 0,4 1,4-1,0-4,-3-6,0-5,-1-6,0-2,1-2,-1-1,1 1,-2-1,0 1,-2 1,0 0,-1 2,-1 0,-1-1,-1-1,1-2,-1 0,-1 1,1-1,0-1,-1 0,1 0,-2 0,0 1,0 0,0 1,0 1,0 3,0 2,0 3,0 1,0 0,0-1,0-2,0-1,0-3,0-2,0-2,0 0,0 1,0-1,0 1,0-1,0 1,0 1,0 0,0 0,-1 0,-3-1,-2-1,-1 0,-1 1,-1-1,1 2,-2 1,0 1,0 1,-3 3,-2 5,-6 5,-2 1,2-1,1-5,3-4,-1-2,-1-3,-2-1,1-3,0-1,0-3,1-1,1-2,2 0,2-1,3 1,0 1,-1 1,-2 1,-4 0,-1 2,0 2,-3-2,1 2,1-2,2-2,4 0,0-2,1 1,1-1,0 1,1-1,3 1,0-1,2 0,1-1,-1-2,2-1,-1 2,1-4,-3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5:50.95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1242 0,'-23'14,"-2"-1,-1 4,-4 2,-9 1,-4 1,-2 2,2-3,8-2,8-2,6-4,4-4,2-1,3-1,2-1,-1 1,1 2,0 1,-1 2,0 2,-2-1,-2 1,-1-1,-1 1,1 2,-1 2,-6 11,-9 10,-6 10,-5 4,3-4,6-6,3-5,3-3,0 0,2 0,5-5,4-6,4-4,4-3,1-1,-1 1,-1 2,0 0,-1 3,-1 0,0 3,-2 2,0 3,0 1,0 2,2-2,0-2,-1 4,3 0,-3 7,3-1,0-4,1-3,2-2,0 1,0 0,2 0,-1-4,-1-1,-1-3,0-2,1-2,4-4,2-3,-2 0,3-6,-3 4,3-2,0 1,-1 3,-1-1,1 2,-3 3,3-6,-2 6,3-11,0 6,0-6,0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5:56.72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3780 1,'0'34,"0"1,0-3,0-2,0-2,-1 4,-3 13,-9 12,-7 13,-8 6,-2-1,2-5,3-13,5-12,3-9,1 1,-2 0,-2 1,0-2,3-5,2-6,-3 4,-2 3,-5 8,-4 7,0-1,-3 5,-2 1,-2 2,-2 2,1-5,3-4,4-11,8-9,6-10,7-4,5 2,0 7,-5 7,-5 2,-3 0,-2-3,2-4,0-2,0-3,3 0,-1-1,0 1,0-1,0 0,1 0,-1 1,-1 1,-3 2,-1 2,0 2,1 2,2-2,2-2,3-2,1-2,-1 0,-1 2,-3 2,-1 2,-4 3,0 3,-4-1,0-3,3-5,1-4,4-2,1-2,4-2,1-2,0-2,0 1,-1 0,-2 0,-1 1,-1 0,-3 2,-4 7,-7 3,-2 4,2-1,4-4,5-4,3-4,1-2,-1-2,-2 0,-3-1,-1 2,-1-1,-1 2,1 1,0 1,2 1,-1 0,2 2,-3 0,0 1,-3-1,0-2,0-1,2-3,2-2,0-4,0 0,-1 0,0 1,-3 1,-2-1,1 1,1 0,0-2,3 0,-1-1,-1-1,1 0,0-1,-1 0,-3 0,-4 1,-5 3,-2-1,-5 3,-7 1,-4 2,0 0,2-1,10-2,8-2,8-2,8-2,2-1,7-1,-2 0,4 0,-4 0,-1 0,-4 0,0 0,-2 0,1 0,1 0,3 0,4 0,1 0,0 0,-1 0,0 0,1 0,1 0,1 0,0 0,2 0,0 0,0 0,-1 0,-2 2,-3-1,-5 1,-6-1,-7 1,-4 0,-1 0,3 0,7-2,7 0,8 0,5 0,1 0,0 0,0 0,-1 0,-1 0,-2 0,-1 0,-2 0,0 0,-4 0,7 0,-6 0,11 0,-6 0,4 0,-1 0,-2 0,3 0,-1 0,2 0,0 0,-2 0,2 0,0 0,-1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03:56:12.69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605 0,'-19'16,"1"-1,9-3,-1-1,1 0,-2 1,0 0,0 1,-1 0,1-2,1-1,2-1,1-1,-1 0,2-1,0 0,2 1,0 0,-1 1,0 2,-2 0,-1 1,-2 1,-1 1,-5 10,-7 8,-6 7,-2 1,5-10,7-6,5-5,5-7,3-2,2-4,2-1,0 0,1 0,0 0,-1 4,1-5,-4 6,1-3,-1 3,-2 2,1 0,-1 4,-1 7,-1 10,1 31,3-32,3 16,1-39,-2 2,-3 2,-1-1,0-1,0 0,0-1,1-2,1 1,0 0,1 2,0 1,-1 2,0 2,-1 7,-3 8,0 5,-1 2,1 0,3-3,1-3,2-3,1-1,0-3,2-1,0 1,0 1,0 4,0 2,0-2,0-2,0-4,0-4,1-4,0-2,3-1,1-1,2 3,0 5,1 5,0 4,-1-1,-1-5,0-5,-2-3,0-3,-1 2,0 1,0 0,0 1,0 3,0 3,0 2,-1 0,0-2,-1-1,1 1,2 4,-1 4,-1 5,1 1,-1-2,0-4,-1-6,1-5,-1-4,1 0,-1-1,2 3,-2-6,1 1,-2-4,1-2,1 4,-1-7,1 3,-2 0,0-2,0 2,0 1,0 0,0 0,0 2,0 0,0 1,0-1,0-3,0-2,0-1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740B-3DD0-3248-A25B-E26A942156B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2D8C-BAD3-A44F-B9FD-83FAF7DF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92D8C-BAD3-A44F-B9FD-83FAF7DFD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92D8C-BAD3-A44F-B9FD-83FAF7DFD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4165-8B2C-F867-763D-46997DB49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D0A3-9896-07DC-99EA-7A2DA17F8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1C35-C9C8-EE0E-29CE-B476DD6B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1AE27-9576-0044-25A0-D73E15B0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5DB4-B2CD-BF27-DC7B-19C7DF37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DB19-B5DE-8E06-AC56-AF5205BB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4EDFC-801D-9536-59B7-0BF600A25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6BE42-ADF8-D6DF-3839-AD5D9118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CDEC-A689-EC7A-9A6E-C451806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F86A-D17A-1B02-5D34-D5EC77DB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21288-5C35-B85D-04EF-7AFA0F18F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B58AE-95E1-1A88-C394-C69B4C592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4B83-26F3-6720-BC45-0ED76806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7E6E4-D750-5F4C-4FD0-9FCE9B38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2A50-6865-7A15-27E2-7E6FCEB5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2FF7-E30F-7EC5-881C-72DBC380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E742-780E-9E92-C0A2-409FDFFF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CA9B-91C7-EC13-9BB6-F8802F1A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F6DB1-7502-8857-7CC5-C93A1ECF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2943-9367-3CD5-3664-47AD9F9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48E-7AE6-E64E-CE94-C2F59D31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74CDC-CF6D-E82F-2932-BD009CB1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BEA95-95A1-4EEB-5DA9-72C59D58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7C6B-CA6C-ADBC-1FB3-2552EE1F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DC7E-996F-DD15-054F-A56DE220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AB08-F32F-DE49-F122-064E64DB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6E1C-6B12-7D38-C2BA-6D8DCDE8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AE1E5-5FF1-B8AC-C3EE-5C1F602BE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7298-6516-DCC2-7CF9-CD0F1BAA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98DA5-2D69-B827-8E12-BDC25969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D442-FFBC-0DC3-FA2D-11FB85E6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68B-25CC-777A-3BE4-67CF48D3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D0E9E-E003-FBF7-6DE3-816D5C7E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7BF8D-82BC-0C8F-F43F-9CE3CFF2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89E35-B1F1-29AB-4334-05D80EDCA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4A0EA-E685-A4BD-08F3-AC6602336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97E942-DBC3-5506-C03A-4D980386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9D924-7D50-B54D-5B0A-31CA1355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539D2-250B-BE20-8B83-462F6239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033F-0B06-27EE-EEC3-E1AE7537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34994-DCBE-35E8-6FC9-1BF2A1F4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BF6F-FE7D-1925-8F9C-0BE798C8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B5A4A-740D-22A9-193B-0894923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14190-31BF-503B-F9A0-9084450A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33345-CAEC-EC18-7869-4BD133C2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7236-A956-968B-64B9-70909DF6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ED9F-8DF5-5798-8C94-84F0F423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8146-C269-4E4D-8B3F-10CD9EA6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5CAC1-AB83-428D-73E5-D7E5B5F6C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1DF11-5C0C-9BAB-3768-51593218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B17CF-D26B-4A7E-227D-5F87B7C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26DF0-6246-211A-88D3-0029741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7434-E9E7-A5C6-C4ED-9D77844E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A0A32-A6AD-B34C-D344-8FDCAB8EA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98E5-D132-CC7F-F420-CC188203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17F50-99C6-BF78-D06C-9000EE32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B9C80-2C77-3193-2620-AB2D346E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C2F0F-30C2-EF23-F431-D21CB75F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9FBE6-E36D-D886-DBF4-AE79B86A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1A93-3D17-56AA-7E78-0004128C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BACA-051E-8C34-1089-C1938184A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00BBA-A7EF-EE49-B61F-790F5E85091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1374-6A2C-8C27-A80C-BE7D33FEB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41FF-B2A8-B531-62E5-58C6B9B3A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02AC9-6010-4B4D-AC66-2BF5D41F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10.xml"/><Relationship Id="rId18" Type="http://schemas.openxmlformats.org/officeDocument/2006/relationships/image" Target="../media/image14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1.png"/><Relationship Id="rId17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0.png"/><Relationship Id="rId19" Type="http://schemas.openxmlformats.org/officeDocument/2006/relationships/customXml" Target="../ink/ink13.xml"/><Relationship Id="rId4" Type="http://schemas.openxmlformats.org/officeDocument/2006/relationships/image" Target="../media/image7.png"/><Relationship Id="rId9" Type="http://schemas.openxmlformats.org/officeDocument/2006/relationships/customXml" Target="../ink/ink8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5FE0-4B5D-58B1-7A93-D5EEB4352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 of the Panamint Range Structural Block in the Death Valley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31986-B018-7270-FA83-C68DFB475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Stewart 1983</a:t>
            </a:r>
          </a:p>
        </p:txBody>
      </p:sp>
    </p:spTree>
    <p:extLst>
      <p:ext uri="{BB962C8B-B14F-4D97-AF65-F5344CB8AC3E}">
        <p14:creationId xmlns:p14="http://schemas.microsoft.com/office/powerpoint/2010/main" val="401221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533036" y="887557"/>
            <a:ext cx="5462588" cy="628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angle faults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cut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detachment surfaces bounding the major blocks in Death Valley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ragmentation of Death Valley into major 5 – 25 km wide basin – range blocks occurred after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Panamint Range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detachment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Late phase of right lateral movement possible to account for development of Death Valley Fault Zone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Death Valley graben may be pull apart structure resulting from right lateral displacement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Content Placeholder 4" descr="A map of the area of the great lakes&#10;&#10;Description automatically generated with medium confidence">
            <a:extLst>
              <a:ext uri="{FF2B5EF4-FFF2-40B4-BE49-F238E27FC236}">
                <a16:creationId xmlns:a16="http://schemas.microsoft.com/office/drawing/2014/main" id="{312F5E99-8AC0-339F-2DA9-5E718C91F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8" y="224776"/>
            <a:ext cx="5681052" cy="6408448"/>
          </a:xfrm>
        </p:spPr>
      </p:pic>
    </p:spTree>
    <p:extLst>
      <p:ext uri="{BB962C8B-B14F-4D97-AF65-F5344CB8AC3E}">
        <p14:creationId xmlns:p14="http://schemas.microsoft.com/office/powerpoint/2010/main" val="367014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pic>
        <p:nvPicPr>
          <p:cNvPr id="5" name="Content Placeholder 4" descr="A map of the area of the great lakes&#10;&#10;Description automatically generated with medium confidence">
            <a:extLst>
              <a:ext uri="{FF2B5EF4-FFF2-40B4-BE49-F238E27FC236}">
                <a16:creationId xmlns:a16="http://schemas.microsoft.com/office/drawing/2014/main" id="{283F6C96-0490-C22A-D223-23115B63D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8" y="224776"/>
            <a:ext cx="5681052" cy="640844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4691A2-B7DA-3B1F-2E95-CA927CEF42AA}"/>
                  </a:ext>
                </a:extLst>
              </p14:cNvPr>
              <p14:cNvContentPartPr/>
              <p14:nvPr/>
            </p14:nvContentPartPr>
            <p14:xfrm>
              <a:off x="6761217" y="319225"/>
              <a:ext cx="3497760" cy="3104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4691A2-B7DA-3B1F-2E95-CA927CEF42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5577" y="247225"/>
                <a:ext cx="3569400" cy="32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E19B93-3311-A685-13CA-23431448E5CC}"/>
                  </a:ext>
                </a:extLst>
              </p14:cNvPr>
              <p14:cNvContentPartPr/>
              <p14:nvPr/>
            </p14:nvContentPartPr>
            <p14:xfrm>
              <a:off x="8249457" y="4015459"/>
              <a:ext cx="1702440" cy="2048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E19B93-3311-A685-13CA-23431448E5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3817" y="3943819"/>
                <a:ext cx="1774080" cy="2192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AA78A5-7BDF-0E71-3726-C4F12901F66C}"/>
              </a:ext>
            </a:extLst>
          </p:cNvPr>
          <p:cNvSpPr txBox="1"/>
          <p:nvPr/>
        </p:nvSpPr>
        <p:spPr>
          <a:xfrm>
            <a:off x="428626" y="1846729"/>
            <a:ext cx="5462588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Death Valley contains diverse array of complex geological structures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 major fault zones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Furnace Creek Fault Zone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Death Valley Fault Zone</a:t>
            </a:r>
          </a:p>
        </p:txBody>
      </p:sp>
    </p:spTree>
    <p:extLst>
      <p:ext uri="{BB962C8B-B14F-4D97-AF65-F5344CB8AC3E}">
        <p14:creationId xmlns:p14="http://schemas.microsoft.com/office/powerpoint/2010/main" val="32130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pic>
        <p:nvPicPr>
          <p:cNvPr id="5" name="Content Placeholder 4" descr="A map of the area of the great lakes&#10;&#10;Description automatically generated with medium confidence">
            <a:extLst>
              <a:ext uri="{FF2B5EF4-FFF2-40B4-BE49-F238E27FC236}">
                <a16:creationId xmlns:a16="http://schemas.microsoft.com/office/drawing/2014/main" id="{283F6C96-0490-C22A-D223-23115B63D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8" y="224776"/>
            <a:ext cx="5681052" cy="640844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4691A2-B7DA-3B1F-2E95-CA927CEF42AA}"/>
                  </a:ext>
                </a:extLst>
              </p14:cNvPr>
              <p14:cNvContentPartPr/>
              <p14:nvPr/>
            </p14:nvContentPartPr>
            <p14:xfrm>
              <a:off x="6761217" y="319225"/>
              <a:ext cx="3497760" cy="3104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4691A2-B7DA-3B1F-2E95-CA927CEF42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5217" y="247233"/>
                <a:ext cx="3569400" cy="3248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E19B93-3311-A685-13CA-23431448E5CC}"/>
                  </a:ext>
                </a:extLst>
              </p14:cNvPr>
              <p14:cNvContentPartPr/>
              <p14:nvPr/>
            </p14:nvContentPartPr>
            <p14:xfrm>
              <a:off x="8249457" y="4015459"/>
              <a:ext cx="1702440" cy="2048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E19B93-3311-A685-13CA-23431448E5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3457" y="3943459"/>
                <a:ext cx="1774080" cy="2192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AA78A5-7BDF-0E71-3726-C4F12901F66C}"/>
              </a:ext>
            </a:extLst>
          </p:cNvPr>
          <p:cNvSpPr txBox="1"/>
          <p:nvPr/>
        </p:nvSpPr>
        <p:spPr>
          <a:xfrm>
            <a:off x="428626" y="1846729"/>
            <a:ext cx="5462588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Furnace Creek and Death Valley fault zones previously thought to be connected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Discrepancies between the observed strike slip lateral offset have provided persistent problems in structural interpretations of how much strike slip offset has occurred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connected, fault zones should have the same amount of  approximate offset</a:t>
            </a:r>
          </a:p>
        </p:txBody>
      </p:sp>
    </p:spTree>
    <p:extLst>
      <p:ext uri="{BB962C8B-B14F-4D97-AF65-F5344CB8AC3E}">
        <p14:creationId xmlns:p14="http://schemas.microsoft.com/office/powerpoint/2010/main" val="358935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Geology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A78A5-7BDF-0E71-3726-C4F12901F66C}"/>
              </a:ext>
            </a:extLst>
          </p:cNvPr>
          <p:cNvSpPr txBox="1"/>
          <p:nvPr/>
        </p:nvSpPr>
        <p:spPr>
          <a:xfrm>
            <a:off x="428626" y="1846729"/>
            <a:ext cx="5462588" cy="33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Apparent offsets in stratigraphic trends show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Furnace Creek Fault Zone: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40 – 100 km right lateral offset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Death Valley Fault Zone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&lt; 8 km right lateral offset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southern DVFZ (not shown)</a:t>
            </a:r>
          </a:p>
        </p:txBody>
      </p:sp>
      <p:pic>
        <p:nvPicPr>
          <p:cNvPr id="7" name="Picture 6" descr="A map of the terrain&#10;&#10;Description automatically generated with medium confidence">
            <a:extLst>
              <a:ext uri="{FF2B5EF4-FFF2-40B4-BE49-F238E27FC236}">
                <a16:creationId xmlns:a16="http://schemas.microsoft.com/office/drawing/2014/main" id="{78436FC8-3368-0C7D-0267-C1C7C18A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13" y="224776"/>
            <a:ext cx="6160028" cy="52653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35DE90-13FF-7E41-76A1-6FBCE1007090}"/>
                  </a:ext>
                </a:extLst>
              </p14:cNvPr>
              <p14:cNvContentPartPr/>
              <p14:nvPr/>
            </p14:nvContentPartPr>
            <p14:xfrm>
              <a:off x="7168385" y="1308951"/>
              <a:ext cx="333360" cy="453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35DE90-13FF-7E41-76A1-6FBCE10070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745" y="1272951"/>
                <a:ext cx="3690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D01838-8C89-2F6B-92FC-EDF3438CCC78}"/>
                  </a:ext>
                </a:extLst>
              </p14:cNvPr>
              <p14:cNvContentPartPr/>
              <p14:nvPr/>
            </p14:nvContentPartPr>
            <p14:xfrm>
              <a:off x="8058665" y="642231"/>
              <a:ext cx="573120" cy="1035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D01838-8C89-2F6B-92FC-EDF3438CCC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0665" y="606591"/>
                <a:ext cx="608760" cy="11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74FB7D-6FA1-0CF9-71E4-BB6E6E191FB9}"/>
                  </a:ext>
                </a:extLst>
              </p14:cNvPr>
              <p14:cNvContentPartPr/>
              <p14:nvPr/>
            </p14:nvContentPartPr>
            <p14:xfrm>
              <a:off x="7376825" y="1739151"/>
              <a:ext cx="447480" cy="62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74FB7D-6FA1-0CF9-71E4-BB6E6E191F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8825" y="1703151"/>
                <a:ext cx="48312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E4039A-F631-798A-BA29-B17C1203B4C8}"/>
                  </a:ext>
                </a:extLst>
              </p14:cNvPr>
              <p14:cNvContentPartPr/>
              <p14:nvPr/>
            </p14:nvContentPartPr>
            <p14:xfrm>
              <a:off x="8561945" y="1343871"/>
              <a:ext cx="1360800" cy="1095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E4039A-F631-798A-BA29-B17C1203B4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43945" y="1308231"/>
                <a:ext cx="139644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DE1A03A-3C69-572E-4FAC-72E211E867EA}"/>
                  </a:ext>
                </a:extLst>
              </p14:cNvPr>
              <p14:cNvContentPartPr/>
              <p14:nvPr/>
            </p14:nvContentPartPr>
            <p14:xfrm>
              <a:off x="7684985" y="1875591"/>
              <a:ext cx="218160" cy="863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DE1A03A-3C69-572E-4FAC-72E211E867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6985" y="1839591"/>
                <a:ext cx="25380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6652141-8168-0B5A-ADA0-81EA99E9D24C}"/>
                  </a:ext>
                </a:extLst>
              </p14:cNvPr>
              <p14:cNvContentPartPr/>
              <p14:nvPr/>
            </p14:nvContentPartPr>
            <p14:xfrm>
              <a:off x="8842025" y="2549871"/>
              <a:ext cx="533880" cy="113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6652141-8168-0B5A-ADA0-81EA99E9D2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24385" y="2514231"/>
                <a:ext cx="569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7B4D07-A2A8-3E0D-2633-F98C6444F135}"/>
                  </a:ext>
                </a:extLst>
              </p14:cNvPr>
              <p14:cNvContentPartPr/>
              <p14:nvPr/>
            </p14:nvContentPartPr>
            <p14:xfrm>
              <a:off x="6443197" y="5941907"/>
              <a:ext cx="1724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7B4D07-A2A8-3E0D-2633-F98C6444F1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5197" y="5906267"/>
                <a:ext cx="208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552B522-A58E-42E1-A6ED-24E95D82D637}"/>
                  </a:ext>
                </a:extLst>
              </p14:cNvPr>
              <p14:cNvContentPartPr/>
              <p14:nvPr/>
            </p14:nvContentPartPr>
            <p14:xfrm>
              <a:off x="6443197" y="6216426"/>
              <a:ext cx="208440" cy="9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552B522-A58E-42E1-A6ED-24E95D82D6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5557" y="6180426"/>
                <a:ext cx="244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E5958B9-35C0-C356-9EE9-79893A0C37E9}"/>
                  </a:ext>
                </a:extLst>
              </p14:cNvPr>
              <p14:cNvContentPartPr/>
              <p14:nvPr/>
            </p14:nvContentPartPr>
            <p14:xfrm>
              <a:off x="6437257" y="6494725"/>
              <a:ext cx="22032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E5958B9-35C0-C356-9EE9-79893A0C37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9617" y="6458725"/>
                <a:ext cx="255960" cy="820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CC0EA6E-D89C-30B0-0CFD-138F603CB4C8}"/>
              </a:ext>
            </a:extLst>
          </p:cNvPr>
          <p:cNvSpPr txBox="1"/>
          <p:nvPr/>
        </p:nvSpPr>
        <p:spPr>
          <a:xfrm>
            <a:off x="6713000" y="5803407"/>
            <a:ext cx="5479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Facies boundary of lower Cambrian Harkless Formation and Zabriskie Quartzite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84DD82-3C21-10CC-4A27-C083D203566A}"/>
              </a:ext>
            </a:extLst>
          </p:cNvPr>
          <p:cNvSpPr txBox="1"/>
          <p:nvPr/>
        </p:nvSpPr>
        <p:spPr>
          <a:xfrm>
            <a:off x="6713000" y="6063094"/>
            <a:ext cx="3597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Western limit of Lower Mississippian limestone unit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52BB98-D3DE-9F8C-1CB0-070A81CE3C35}"/>
              </a:ext>
            </a:extLst>
          </p:cNvPr>
          <p:cNvSpPr txBox="1"/>
          <p:nvPr/>
        </p:nvSpPr>
        <p:spPr>
          <a:xfrm>
            <a:off x="6713000" y="6356225"/>
            <a:ext cx="1742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Upper Ordovician rocks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845318-AE4A-A69F-D1EB-088A307810D0}"/>
              </a:ext>
            </a:extLst>
          </p:cNvPr>
          <p:cNvSpPr txBox="1"/>
          <p:nvPr/>
        </p:nvSpPr>
        <p:spPr>
          <a:xfrm>
            <a:off x="6369465" y="5514129"/>
            <a:ext cx="3484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Stratigraphy used to determine FCFZ offset</a:t>
            </a:r>
          </a:p>
        </p:txBody>
      </p:sp>
    </p:spTree>
    <p:extLst>
      <p:ext uri="{BB962C8B-B14F-4D97-AF65-F5344CB8AC3E}">
        <p14:creationId xmlns:p14="http://schemas.microsoft.com/office/powerpoint/2010/main" val="136555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Hypothesis</a:t>
            </a:r>
          </a:p>
        </p:txBody>
      </p:sp>
      <p:pic>
        <p:nvPicPr>
          <p:cNvPr id="12" name="Picture 11" descr="A map of a mountain range&#10;&#10;Description automatically generated">
            <a:extLst>
              <a:ext uri="{FF2B5EF4-FFF2-40B4-BE49-F238E27FC236}">
                <a16:creationId xmlns:a16="http://schemas.microsoft.com/office/drawing/2014/main" id="{06071202-CB32-E72B-B8F5-D2D6A7A6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85" y="474294"/>
            <a:ext cx="5462588" cy="6255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447311" y="1550339"/>
            <a:ext cx="5462588" cy="23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PreCambrian</a:t>
            </a:r>
            <a:r>
              <a:rPr lang="en-US" sz="2000" dirty="0"/>
              <a:t> – Mesozoic rocks of the Panamint Range once lay  adjacent to the resting springs and </a:t>
            </a:r>
            <a:r>
              <a:rPr lang="en-US" sz="2000" dirty="0" err="1"/>
              <a:t>Nopah</a:t>
            </a:r>
            <a:r>
              <a:rPr lang="en-US" sz="2000" dirty="0"/>
              <a:t> Ranges and were detached from underlying rocks of the Black Mountains and transported northwest along detachment fault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31484-0DFD-31B4-3B7F-F0080B58CD13}"/>
              </a:ext>
            </a:extLst>
          </p:cNvPr>
          <p:cNvSpPr txBox="1"/>
          <p:nvPr/>
        </p:nvSpPr>
        <p:spPr>
          <a:xfrm>
            <a:off x="7535913" y="224776"/>
            <a:ext cx="4164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Reconstruction of Death Valley prior to detachment faulting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CFB863E-9CD9-B5EA-FCE8-151321A4F436}"/>
              </a:ext>
            </a:extLst>
          </p:cNvPr>
          <p:cNvSpPr/>
          <p:nvPr/>
        </p:nvSpPr>
        <p:spPr>
          <a:xfrm>
            <a:off x="9646571" y="3210870"/>
            <a:ext cx="1228507" cy="2387212"/>
          </a:xfrm>
          <a:custGeom>
            <a:avLst/>
            <a:gdLst>
              <a:gd name="connsiteX0" fmla="*/ 307127 w 1228507"/>
              <a:gd name="connsiteY0" fmla="*/ 0 h 2387212"/>
              <a:gd name="connsiteX1" fmla="*/ 230345 w 1228507"/>
              <a:gd name="connsiteY1" fmla="*/ 27921 h 2387212"/>
              <a:gd name="connsiteX2" fmla="*/ 223365 w 1228507"/>
              <a:gd name="connsiteY2" fmla="*/ 132623 h 2387212"/>
              <a:gd name="connsiteX3" fmla="*/ 251285 w 1228507"/>
              <a:gd name="connsiteY3" fmla="*/ 335048 h 2387212"/>
              <a:gd name="connsiteX4" fmla="*/ 279206 w 1228507"/>
              <a:gd name="connsiteY4" fmla="*/ 551432 h 2387212"/>
              <a:gd name="connsiteX5" fmla="*/ 286186 w 1228507"/>
              <a:gd name="connsiteY5" fmla="*/ 732916 h 2387212"/>
              <a:gd name="connsiteX6" fmla="*/ 216385 w 1228507"/>
              <a:gd name="connsiteY6" fmla="*/ 872519 h 2387212"/>
              <a:gd name="connsiteX7" fmla="*/ 104702 w 1228507"/>
              <a:gd name="connsiteY7" fmla="*/ 1074944 h 2387212"/>
              <a:gd name="connsiteX8" fmla="*/ 41881 w 1228507"/>
              <a:gd name="connsiteY8" fmla="*/ 1186626 h 2387212"/>
              <a:gd name="connsiteX9" fmla="*/ 0 w 1228507"/>
              <a:gd name="connsiteY9" fmla="*/ 1319249 h 2387212"/>
              <a:gd name="connsiteX10" fmla="*/ 20940 w 1228507"/>
              <a:gd name="connsiteY10" fmla="*/ 1493753 h 2387212"/>
              <a:gd name="connsiteX11" fmla="*/ 125643 w 1228507"/>
              <a:gd name="connsiteY11" fmla="*/ 1682217 h 2387212"/>
              <a:gd name="connsiteX12" fmla="*/ 307127 w 1228507"/>
              <a:gd name="connsiteY12" fmla="*/ 1933503 h 2387212"/>
              <a:gd name="connsiteX13" fmla="*/ 446730 w 1228507"/>
              <a:gd name="connsiteY13" fmla="*/ 2121967 h 2387212"/>
              <a:gd name="connsiteX14" fmla="*/ 670095 w 1228507"/>
              <a:gd name="connsiteY14" fmla="*/ 2324391 h 2387212"/>
              <a:gd name="connsiteX15" fmla="*/ 851579 w 1228507"/>
              <a:gd name="connsiteY15" fmla="*/ 2387212 h 2387212"/>
              <a:gd name="connsiteX16" fmla="*/ 1095884 w 1228507"/>
              <a:gd name="connsiteY16" fmla="*/ 2345332 h 2387212"/>
              <a:gd name="connsiteX17" fmla="*/ 1228507 w 1228507"/>
              <a:gd name="connsiteY17" fmla="*/ 2212709 h 2387212"/>
              <a:gd name="connsiteX18" fmla="*/ 1214547 w 1228507"/>
              <a:gd name="connsiteY18" fmla="*/ 2080086 h 2387212"/>
              <a:gd name="connsiteX19" fmla="*/ 1026082 w 1228507"/>
              <a:gd name="connsiteY19" fmla="*/ 1968403 h 2387212"/>
              <a:gd name="connsiteX20" fmla="*/ 928360 w 1228507"/>
              <a:gd name="connsiteY20" fmla="*/ 1779939 h 2387212"/>
              <a:gd name="connsiteX21" fmla="*/ 886479 w 1228507"/>
              <a:gd name="connsiteY21" fmla="*/ 1535634 h 2387212"/>
              <a:gd name="connsiteX22" fmla="*/ 851579 w 1228507"/>
              <a:gd name="connsiteY22" fmla="*/ 1158706 h 2387212"/>
              <a:gd name="connsiteX23" fmla="*/ 809698 w 1228507"/>
              <a:gd name="connsiteY23" fmla="*/ 837619 h 2387212"/>
              <a:gd name="connsiteX24" fmla="*/ 718956 w 1228507"/>
              <a:gd name="connsiteY24" fmla="*/ 572373 h 2387212"/>
              <a:gd name="connsiteX25" fmla="*/ 614253 w 1228507"/>
              <a:gd name="connsiteY25" fmla="*/ 369948 h 2387212"/>
              <a:gd name="connsiteX26" fmla="*/ 516531 w 1228507"/>
              <a:gd name="connsiteY26" fmla="*/ 202425 h 2387212"/>
              <a:gd name="connsiteX27" fmla="*/ 418809 w 1228507"/>
              <a:gd name="connsiteY27" fmla="*/ 69802 h 2387212"/>
              <a:gd name="connsiteX28" fmla="*/ 307127 w 1228507"/>
              <a:gd name="connsiteY28" fmla="*/ 0 h 23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507" h="2387212">
                <a:moveTo>
                  <a:pt x="307127" y="0"/>
                </a:moveTo>
                <a:lnTo>
                  <a:pt x="230345" y="27921"/>
                </a:lnTo>
                <a:lnTo>
                  <a:pt x="223365" y="132623"/>
                </a:lnTo>
                <a:lnTo>
                  <a:pt x="251285" y="335048"/>
                </a:lnTo>
                <a:lnTo>
                  <a:pt x="279206" y="551432"/>
                </a:lnTo>
                <a:lnTo>
                  <a:pt x="286186" y="732916"/>
                </a:lnTo>
                <a:lnTo>
                  <a:pt x="216385" y="872519"/>
                </a:lnTo>
                <a:lnTo>
                  <a:pt x="104702" y="1074944"/>
                </a:lnTo>
                <a:lnTo>
                  <a:pt x="41881" y="1186626"/>
                </a:lnTo>
                <a:lnTo>
                  <a:pt x="0" y="1319249"/>
                </a:lnTo>
                <a:lnTo>
                  <a:pt x="20940" y="1493753"/>
                </a:lnTo>
                <a:lnTo>
                  <a:pt x="125643" y="1682217"/>
                </a:lnTo>
                <a:lnTo>
                  <a:pt x="307127" y="1933503"/>
                </a:lnTo>
                <a:lnTo>
                  <a:pt x="446730" y="2121967"/>
                </a:lnTo>
                <a:lnTo>
                  <a:pt x="670095" y="2324391"/>
                </a:lnTo>
                <a:lnTo>
                  <a:pt x="851579" y="2387212"/>
                </a:lnTo>
                <a:lnTo>
                  <a:pt x="1095884" y="2345332"/>
                </a:lnTo>
                <a:lnTo>
                  <a:pt x="1228507" y="2212709"/>
                </a:lnTo>
                <a:lnTo>
                  <a:pt x="1214547" y="2080086"/>
                </a:lnTo>
                <a:lnTo>
                  <a:pt x="1026082" y="1968403"/>
                </a:lnTo>
                <a:lnTo>
                  <a:pt x="928360" y="1779939"/>
                </a:lnTo>
                <a:lnTo>
                  <a:pt x="886479" y="1535634"/>
                </a:lnTo>
                <a:lnTo>
                  <a:pt x="851579" y="1158706"/>
                </a:lnTo>
                <a:lnTo>
                  <a:pt x="809698" y="837619"/>
                </a:lnTo>
                <a:lnTo>
                  <a:pt x="718956" y="572373"/>
                </a:lnTo>
                <a:lnTo>
                  <a:pt x="614253" y="369948"/>
                </a:lnTo>
                <a:lnTo>
                  <a:pt x="516531" y="202425"/>
                </a:lnTo>
                <a:lnTo>
                  <a:pt x="418809" y="69802"/>
                </a:lnTo>
                <a:lnTo>
                  <a:pt x="3071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EFFFAAB-E3E5-3692-2445-5B7B7F61E5EC}"/>
              </a:ext>
            </a:extLst>
          </p:cNvPr>
          <p:cNvSpPr/>
          <p:nvPr/>
        </p:nvSpPr>
        <p:spPr>
          <a:xfrm>
            <a:off x="8418064" y="2449823"/>
            <a:ext cx="1228507" cy="2387212"/>
          </a:xfrm>
          <a:custGeom>
            <a:avLst/>
            <a:gdLst>
              <a:gd name="connsiteX0" fmla="*/ 307127 w 1228507"/>
              <a:gd name="connsiteY0" fmla="*/ 0 h 2387212"/>
              <a:gd name="connsiteX1" fmla="*/ 230345 w 1228507"/>
              <a:gd name="connsiteY1" fmla="*/ 27921 h 2387212"/>
              <a:gd name="connsiteX2" fmla="*/ 223365 w 1228507"/>
              <a:gd name="connsiteY2" fmla="*/ 132623 h 2387212"/>
              <a:gd name="connsiteX3" fmla="*/ 251285 w 1228507"/>
              <a:gd name="connsiteY3" fmla="*/ 335048 h 2387212"/>
              <a:gd name="connsiteX4" fmla="*/ 279206 w 1228507"/>
              <a:gd name="connsiteY4" fmla="*/ 551432 h 2387212"/>
              <a:gd name="connsiteX5" fmla="*/ 286186 w 1228507"/>
              <a:gd name="connsiteY5" fmla="*/ 732916 h 2387212"/>
              <a:gd name="connsiteX6" fmla="*/ 216385 w 1228507"/>
              <a:gd name="connsiteY6" fmla="*/ 872519 h 2387212"/>
              <a:gd name="connsiteX7" fmla="*/ 104702 w 1228507"/>
              <a:gd name="connsiteY7" fmla="*/ 1074944 h 2387212"/>
              <a:gd name="connsiteX8" fmla="*/ 41881 w 1228507"/>
              <a:gd name="connsiteY8" fmla="*/ 1186626 h 2387212"/>
              <a:gd name="connsiteX9" fmla="*/ 0 w 1228507"/>
              <a:gd name="connsiteY9" fmla="*/ 1319249 h 2387212"/>
              <a:gd name="connsiteX10" fmla="*/ 20940 w 1228507"/>
              <a:gd name="connsiteY10" fmla="*/ 1493753 h 2387212"/>
              <a:gd name="connsiteX11" fmla="*/ 125643 w 1228507"/>
              <a:gd name="connsiteY11" fmla="*/ 1682217 h 2387212"/>
              <a:gd name="connsiteX12" fmla="*/ 307127 w 1228507"/>
              <a:gd name="connsiteY12" fmla="*/ 1933503 h 2387212"/>
              <a:gd name="connsiteX13" fmla="*/ 446730 w 1228507"/>
              <a:gd name="connsiteY13" fmla="*/ 2121967 h 2387212"/>
              <a:gd name="connsiteX14" fmla="*/ 670095 w 1228507"/>
              <a:gd name="connsiteY14" fmla="*/ 2324391 h 2387212"/>
              <a:gd name="connsiteX15" fmla="*/ 851579 w 1228507"/>
              <a:gd name="connsiteY15" fmla="*/ 2387212 h 2387212"/>
              <a:gd name="connsiteX16" fmla="*/ 1095884 w 1228507"/>
              <a:gd name="connsiteY16" fmla="*/ 2345332 h 2387212"/>
              <a:gd name="connsiteX17" fmla="*/ 1228507 w 1228507"/>
              <a:gd name="connsiteY17" fmla="*/ 2212709 h 2387212"/>
              <a:gd name="connsiteX18" fmla="*/ 1214547 w 1228507"/>
              <a:gd name="connsiteY18" fmla="*/ 2080086 h 2387212"/>
              <a:gd name="connsiteX19" fmla="*/ 1026082 w 1228507"/>
              <a:gd name="connsiteY19" fmla="*/ 1968403 h 2387212"/>
              <a:gd name="connsiteX20" fmla="*/ 928360 w 1228507"/>
              <a:gd name="connsiteY20" fmla="*/ 1779939 h 2387212"/>
              <a:gd name="connsiteX21" fmla="*/ 886479 w 1228507"/>
              <a:gd name="connsiteY21" fmla="*/ 1535634 h 2387212"/>
              <a:gd name="connsiteX22" fmla="*/ 851579 w 1228507"/>
              <a:gd name="connsiteY22" fmla="*/ 1158706 h 2387212"/>
              <a:gd name="connsiteX23" fmla="*/ 809698 w 1228507"/>
              <a:gd name="connsiteY23" fmla="*/ 837619 h 2387212"/>
              <a:gd name="connsiteX24" fmla="*/ 718956 w 1228507"/>
              <a:gd name="connsiteY24" fmla="*/ 572373 h 2387212"/>
              <a:gd name="connsiteX25" fmla="*/ 614253 w 1228507"/>
              <a:gd name="connsiteY25" fmla="*/ 369948 h 2387212"/>
              <a:gd name="connsiteX26" fmla="*/ 516531 w 1228507"/>
              <a:gd name="connsiteY26" fmla="*/ 202425 h 2387212"/>
              <a:gd name="connsiteX27" fmla="*/ 418809 w 1228507"/>
              <a:gd name="connsiteY27" fmla="*/ 69802 h 2387212"/>
              <a:gd name="connsiteX28" fmla="*/ 307127 w 1228507"/>
              <a:gd name="connsiteY28" fmla="*/ 0 h 23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507" h="2387212">
                <a:moveTo>
                  <a:pt x="307127" y="0"/>
                </a:moveTo>
                <a:lnTo>
                  <a:pt x="230345" y="27921"/>
                </a:lnTo>
                <a:lnTo>
                  <a:pt x="223365" y="132623"/>
                </a:lnTo>
                <a:lnTo>
                  <a:pt x="251285" y="335048"/>
                </a:lnTo>
                <a:lnTo>
                  <a:pt x="279206" y="551432"/>
                </a:lnTo>
                <a:lnTo>
                  <a:pt x="286186" y="732916"/>
                </a:lnTo>
                <a:lnTo>
                  <a:pt x="216385" y="872519"/>
                </a:lnTo>
                <a:lnTo>
                  <a:pt x="104702" y="1074944"/>
                </a:lnTo>
                <a:lnTo>
                  <a:pt x="41881" y="1186626"/>
                </a:lnTo>
                <a:lnTo>
                  <a:pt x="0" y="1319249"/>
                </a:lnTo>
                <a:lnTo>
                  <a:pt x="20940" y="1493753"/>
                </a:lnTo>
                <a:lnTo>
                  <a:pt x="125643" y="1682217"/>
                </a:lnTo>
                <a:lnTo>
                  <a:pt x="307127" y="1933503"/>
                </a:lnTo>
                <a:lnTo>
                  <a:pt x="446730" y="2121967"/>
                </a:lnTo>
                <a:lnTo>
                  <a:pt x="670095" y="2324391"/>
                </a:lnTo>
                <a:lnTo>
                  <a:pt x="851579" y="2387212"/>
                </a:lnTo>
                <a:lnTo>
                  <a:pt x="1095884" y="2345332"/>
                </a:lnTo>
                <a:lnTo>
                  <a:pt x="1228507" y="2212709"/>
                </a:lnTo>
                <a:lnTo>
                  <a:pt x="1214547" y="2080086"/>
                </a:lnTo>
                <a:lnTo>
                  <a:pt x="1026082" y="1968403"/>
                </a:lnTo>
                <a:lnTo>
                  <a:pt x="928360" y="1779939"/>
                </a:lnTo>
                <a:lnTo>
                  <a:pt x="886479" y="1535634"/>
                </a:lnTo>
                <a:lnTo>
                  <a:pt x="851579" y="1158706"/>
                </a:lnTo>
                <a:lnTo>
                  <a:pt x="809698" y="837619"/>
                </a:lnTo>
                <a:lnTo>
                  <a:pt x="718956" y="572373"/>
                </a:lnTo>
                <a:lnTo>
                  <a:pt x="614253" y="369948"/>
                </a:lnTo>
                <a:lnTo>
                  <a:pt x="516531" y="202425"/>
                </a:lnTo>
                <a:lnTo>
                  <a:pt x="418809" y="69802"/>
                </a:lnTo>
                <a:lnTo>
                  <a:pt x="3071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44A6B9D-1B73-25F6-6E26-533A134A8A5C}"/>
              </a:ext>
            </a:extLst>
          </p:cNvPr>
          <p:cNvSpPr/>
          <p:nvPr/>
        </p:nvSpPr>
        <p:spPr>
          <a:xfrm>
            <a:off x="9343380" y="2660698"/>
            <a:ext cx="1656921" cy="3691976"/>
          </a:xfrm>
          <a:custGeom>
            <a:avLst/>
            <a:gdLst>
              <a:gd name="connsiteX0" fmla="*/ 948776 w 1656921"/>
              <a:gd name="connsiteY0" fmla="*/ 948776 h 3691976"/>
              <a:gd name="connsiteX1" fmla="*/ 900650 w 1656921"/>
              <a:gd name="connsiteY1" fmla="*/ 770021 h 3691976"/>
              <a:gd name="connsiteX2" fmla="*/ 770022 w 1656921"/>
              <a:gd name="connsiteY2" fmla="*/ 467513 h 3691976"/>
              <a:gd name="connsiteX3" fmla="*/ 646268 w 1656921"/>
              <a:gd name="connsiteY3" fmla="*/ 213131 h 3691976"/>
              <a:gd name="connsiteX4" fmla="*/ 501889 w 1656921"/>
              <a:gd name="connsiteY4" fmla="*/ 110003 h 3691976"/>
              <a:gd name="connsiteX5" fmla="*/ 405637 w 1656921"/>
              <a:gd name="connsiteY5" fmla="*/ 13750 h 3691976"/>
              <a:gd name="connsiteX6" fmla="*/ 281883 w 1656921"/>
              <a:gd name="connsiteY6" fmla="*/ 0 h 3691976"/>
              <a:gd name="connsiteX7" fmla="*/ 82503 w 1656921"/>
              <a:gd name="connsiteY7" fmla="*/ 137504 h 3691976"/>
              <a:gd name="connsiteX8" fmla="*/ 0 w 1656921"/>
              <a:gd name="connsiteY8" fmla="*/ 206255 h 3691976"/>
              <a:gd name="connsiteX9" fmla="*/ 6876 w 1656921"/>
              <a:gd name="connsiteY9" fmla="*/ 405636 h 3691976"/>
              <a:gd name="connsiteX10" fmla="*/ 55002 w 1656921"/>
              <a:gd name="connsiteY10" fmla="*/ 577516 h 3691976"/>
              <a:gd name="connsiteX11" fmla="*/ 158130 w 1656921"/>
              <a:gd name="connsiteY11" fmla="*/ 694394 h 3691976"/>
              <a:gd name="connsiteX12" fmla="*/ 288758 w 1656921"/>
              <a:gd name="connsiteY12" fmla="*/ 776896 h 3691976"/>
              <a:gd name="connsiteX13" fmla="*/ 467513 w 1656921"/>
              <a:gd name="connsiteY13" fmla="*/ 1086279 h 3691976"/>
              <a:gd name="connsiteX14" fmla="*/ 515640 w 1656921"/>
              <a:gd name="connsiteY14" fmla="*/ 1244409 h 3691976"/>
              <a:gd name="connsiteX15" fmla="*/ 515640 w 1656921"/>
              <a:gd name="connsiteY15" fmla="*/ 1244409 h 3691976"/>
              <a:gd name="connsiteX16" fmla="*/ 440012 w 1656921"/>
              <a:gd name="connsiteY16" fmla="*/ 1237534 h 3691976"/>
              <a:gd name="connsiteX17" fmla="*/ 343760 w 1656921"/>
              <a:gd name="connsiteY17" fmla="*/ 1065654 h 3691976"/>
              <a:gd name="connsiteX18" fmla="*/ 323134 w 1656921"/>
              <a:gd name="connsiteY18" fmla="*/ 955651 h 3691976"/>
              <a:gd name="connsiteX19" fmla="*/ 233757 w 1656921"/>
              <a:gd name="connsiteY19" fmla="*/ 831897 h 3691976"/>
              <a:gd name="connsiteX20" fmla="*/ 233757 w 1656921"/>
              <a:gd name="connsiteY20" fmla="*/ 831897 h 3691976"/>
              <a:gd name="connsiteX21" fmla="*/ 206256 w 1656921"/>
              <a:gd name="connsiteY21" fmla="*/ 886899 h 3691976"/>
              <a:gd name="connsiteX22" fmla="*/ 275008 w 1656921"/>
              <a:gd name="connsiteY22" fmla="*/ 1045028 h 3691976"/>
              <a:gd name="connsiteX23" fmla="*/ 295634 w 1656921"/>
              <a:gd name="connsiteY23" fmla="*/ 1141281 h 3691976"/>
              <a:gd name="connsiteX24" fmla="*/ 247507 w 1656921"/>
              <a:gd name="connsiteY24" fmla="*/ 1278785 h 3691976"/>
              <a:gd name="connsiteX25" fmla="*/ 82503 w 1656921"/>
              <a:gd name="connsiteY25" fmla="*/ 1498791 h 3691976"/>
              <a:gd name="connsiteX26" fmla="*/ 6876 w 1656921"/>
              <a:gd name="connsiteY26" fmla="*/ 1595043 h 3691976"/>
              <a:gd name="connsiteX27" fmla="*/ 103128 w 1656921"/>
              <a:gd name="connsiteY27" fmla="*/ 1780673 h 3691976"/>
              <a:gd name="connsiteX28" fmla="*/ 281883 w 1656921"/>
              <a:gd name="connsiteY28" fmla="*/ 1890676 h 3691976"/>
              <a:gd name="connsiteX29" fmla="*/ 309384 w 1656921"/>
              <a:gd name="connsiteY29" fmla="*/ 2007555 h 3691976"/>
              <a:gd name="connsiteX30" fmla="*/ 151255 w 1656921"/>
              <a:gd name="connsiteY30" fmla="*/ 2186310 h 3691976"/>
              <a:gd name="connsiteX31" fmla="*/ 13751 w 1656921"/>
              <a:gd name="connsiteY31" fmla="*/ 2193185 h 3691976"/>
              <a:gd name="connsiteX32" fmla="*/ 61877 w 1656921"/>
              <a:gd name="connsiteY32" fmla="*/ 2351314 h 3691976"/>
              <a:gd name="connsiteX33" fmla="*/ 151255 w 1656921"/>
              <a:gd name="connsiteY33" fmla="*/ 2502568 h 3691976"/>
              <a:gd name="connsiteX34" fmla="*/ 199381 w 1656921"/>
              <a:gd name="connsiteY34" fmla="*/ 2695073 h 3691976"/>
              <a:gd name="connsiteX35" fmla="*/ 213131 w 1656921"/>
              <a:gd name="connsiteY35" fmla="*/ 2935705 h 3691976"/>
              <a:gd name="connsiteX36" fmla="*/ 213131 w 1656921"/>
              <a:gd name="connsiteY36" fmla="*/ 3121335 h 3691976"/>
              <a:gd name="connsiteX37" fmla="*/ 281883 w 1656921"/>
              <a:gd name="connsiteY37" fmla="*/ 3375717 h 3691976"/>
              <a:gd name="connsiteX38" fmla="*/ 474388 w 1656921"/>
              <a:gd name="connsiteY38" fmla="*/ 3691976 h 3691976"/>
              <a:gd name="connsiteX39" fmla="*/ 591267 w 1656921"/>
              <a:gd name="connsiteY39" fmla="*/ 3678225 h 3691976"/>
              <a:gd name="connsiteX40" fmla="*/ 591267 w 1656921"/>
              <a:gd name="connsiteY40" fmla="*/ 3678225 h 3691976"/>
              <a:gd name="connsiteX41" fmla="*/ 584391 w 1656921"/>
              <a:gd name="connsiteY41" fmla="*/ 3540722 h 3691976"/>
              <a:gd name="connsiteX42" fmla="*/ 515640 w 1656921"/>
              <a:gd name="connsiteY42" fmla="*/ 3382592 h 3691976"/>
              <a:gd name="connsiteX43" fmla="*/ 474388 w 1656921"/>
              <a:gd name="connsiteY43" fmla="*/ 3286340 h 3691976"/>
              <a:gd name="connsiteX44" fmla="*/ 474388 w 1656921"/>
              <a:gd name="connsiteY44" fmla="*/ 3286340 h 3691976"/>
              <a:gd name="connsiteX45" fmla="*/ 570641 w 1656921"/>
              <a:gd name="connsiteY45" fmla="*/ 3155711 h 3691976"/>
              <a:gd name="connsiteX46" fmla="*/ 605017 w 1656921"/>
              <a:gd name="connsiteY46" fmla="*/ 3025082 h 3691976"/>
              <a:gd name="connsiteX47" fmla="*/ 797522 w 1656921"/>
              <a:gd name="connsiteY47" fmla="*/ 2894454 h 3691976"/>
              <a:gd name="connsiteX48" fmla="*/ 907525 w 1656921"/>
              <a:gd name="connsiteY48" fmla="*/ 2866953 h 3691976"/>
              <a:gd name="connsiteX49" fmla="*/ 886900 w 1656921"/>
              <a:gd name="connsiteY49" fmla="*/ 2928830 h 3691976"/>
              <a:gd name="connsiteX50" fmla="*/ 797522 w 1656921"/>
              <a:gd name="connsiteY50" fmla="*/ 3045708 h 3691976"/>
              <a:gd name="connsiteX51" fmla="*/ 776897 w 1656921"/>
              <a:gd name="connsiteY51" fmla="*/ 3210713 h 3691976"/>
              <a:gd name="connsiteX52" fmla="*/ 811273 w 1656921"/>
              <a:gd name="connsiteY52" fmla="*/ 3258839 h 3691976"/>
              <a:gd name="connsiteX53" fmla="*/ 996903 w 1656921"/>
              <a:gd name="connsiteY53" fmla="*/ 3141961 h 3691976"/>
              <a:gd name="connsiteX54" fmla="*/ 996903 w 1656921"/>
              <a:gd name="connsiteY54" fmla="*/ 3073209 h 3691976"/>
              <a:gd name="connsiteX55" fmla="*/ 976277 w 1656921"/>
              <a:gd name="connsiteY55" fmla="*/ 2976956 h 3691976"/>
              <a:gd name="connsiteX56" fmla="*/ 1003778 w 1656921"/>
              <a:gd name="connsiteY56" fmla="*/ 2915079 h 3691976"/>
              <a:gd name="connsiteX57" fmla="*/ 1161907 w 1656921"/>
              <a:gd name="connsiteY57" fmla="*/ 2942580 h 3691976"/>
              <a:gd name="connsiteX58" fmla="*/ 1326912 w 1656921"/>
              <a:gd name="connsiteY58" fmla="*/ 2976956 h 3691976"/>
              <a:gd name="connsiteX59" fmla="*/ 1595044 w 1656921"/>
              <a:gd name="connsiteY59" fmla="*/ 2915079 h 3691976"/>
              <a:gd name="connsiteX60" fmla="*/ 1595044 w 1656921"/>
              <a:gd name="connsiteY60" fmla="*/ 2915079 h 3691976"/>
              <a:gd name="connsiteX61" fmla="*/ 1656921 w 1656921"/>
              <a:gd name="connsiteY61" fmla="*/ 2825702 h 3691976"/>
              <a:gd name="connsiteX62" fmla="*/ 1595044 w 1656921"/>
              <a:gd name="connsiteY62" fmla="*/ 2756950 h 3691976"/>
              <a:gd name="connsiteX63" fmla="*/ 1540043 w 1656921"/>
              <a:gd name="connsiteY63" fmla="*/ 2729449 h 3691976"/>
              <a:gd name="connsiteX64" fmla="*/ 1416289 w 1656921"/>
              <a:gd name="connsiteY64" fmla="*/ 2887579 h 3691976"/>
              <a:gd name="connsiteX65" fmla="*/ 1148157 w 1656921"/>
              <a:gd name="connsiteY65" fmla="*/ 2928830 h 3691976"/>
              <a:gd name="connsiteX66" fmla="*/ 941901 w 1656921"/>
              <a:gd name="connsiteY66" fmla="*/ 2866953 h 3691976"/>
              <a:gd name="connsiteX67" fmla="*/ 570641 w 1656921"/>
              <a:gd name="connsiteY67" fmla="*/ 2454442 h 3691976"/>
              <a:gd name="connsiteX68" fmla="*/ 302509 w 1656921"/>
              <a:gd name="connsiteY68" fmla="*/ 2007555 h 3691976"/>
              <a:gd name="connsiteX69" fmla="*/ 302509 w 1656921"/>
              <a:gd name="connsiteY69" fmla="*/ 1815049 h 3691976"/>
              <a:gd name="connsiteX70" fmla="*/ 474388 w 1656921"/>
              <a:gd name="connsiteY70" fmla="*/ 1498791 h 3691976"/>
              <a:gd name="connsiteX71" fmla="*/ 577516 w 1656921"/>
              <a:gd name="connsiteY71" fmla="*/ 1271910 h 3691976"/>
              <a:gd name="connsiteX72" fmla="*/ 577516 w 1656921"/>
              <a:gd name="connsiteY72" fmla="*/ 1058779 h 3691976"/>
              <a:gd name="connsiteX73" fmla="*/ 536265 w 1656921"/>
              <a:gd name="connsiteY73" fmla="*/ 721894 h 3691976"/>
              <a:gd name="connsiteX74" fmla="*/ 536265 w 1656921"/>
              <a:gd name="connsiteY74" fmla="*/ 563765 h 3691976"/>
              <a:gd name="connsiteX75" fmla="*/ 605017 w 1656921"/>
              <a:gd name="connsiteY75" fmla="*/ 550015 h 3691976"/>
              <a:gd name="connsiteX76" fmla="*/ 776897 w 1656921"/>
              <a:gd name="connsiteY76" fmla="*/ 708144 h 3691976"/>
              <a:gd name="connsiteX77" fmla="*/ 948776 w 1656921"/>
              <a:gd name="connsiteY77" fmla="*/ 948776 h 369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656921" h="3691976">
                <a:moveTo>
                  <a:pt x="948776" y="948776"/>
                </a:moveTo>
                <a:lnTo>
                  <a:pt x="900650" y="770021"/>
                </a:lnTo>
                <a:lnTo>
                  <a:pt x="770022" y="467513"/>
                </a:lnTo>
                <a:lnTo>
                  <a:pt x="646268" y="213131"/>
                </a:lnTo>
                <a:lnTo>
                  <a:pt x="501889" y="110003"/>
                </a:lnTo>
                <a:lnTo>
                  <a:pt x="405637" y="13750"/>
                </a:lnTo>
                <a:lnTo>
                  <a:pt x="281883" y="0"/>
                </a:lnTo>
                <a:lnTo>
                  <a:pt x="82503" y="137504"/>
                </a:lnTo>
                <a:lnTo>
                  <a:pt x="0" y="206255"/>
                </a:lnTo>
                <a:lnTo>
                  <a:pt x="6876" y="405636"/>
                </a:lnTo>
                <a:lnTo>
                  <a:pt x="55002" y="577516"/>
                </a:lnTo>
                <a:lnTo>
                  <a:pt x="158130" y="694394"/>
                </a:lnTo>
                <a:lnTo>
                  <a:pt x="288758" y="776896"/>
                </a:lnTo>
                <a:lnTo>
                  <a:pt x="467513" y="1086279"/>
                </a:lnTo>
                <a:lnTo>
                  <a:pt x="515640" y="1244409"/>
                </a:lnTo>
                <a:lnTo>
                  <a:pt x="515640" y="1244409"/>
                </a:lnTo>
                <a:lnTo>
                  <a:pt x="440012" y="1237534"/>
                </a:lnTo>
                <a:lnTo>
                  <a:pt x="343760" y="1065654"/>
                </a:lnTo>
                <a:lnTo>
                  <a:pt x="323134" y="955651"/>
                </a:lnTo>
                <a:lnTo>
                  <a:pt x="233757" y="831897"/>
                </a:lnTo>
                <a:lnTo>
                  <a:pt x="233757" y="831897"/>
                </a:lnTo>
                <a:lnTo>
                  <a:pt x="206256" y="886899"/>
                </a:lnTo>
                <a:lnTo>
                  <a:pt x="275008" y="1045028"/>
                </a:lnTo>
                <a:lnTo>
                  <a:pt x="295634" y="1141281"/>
                </a:lnTo>
                <a:lnTo>
                  <a:pt x="247507" y="1278785"/>
                </a:lnTo>
                <a:lnTo>
                  <a:pt x="82503" y="1498791"/>
                </a:lnTo>
                <a:lnTo>
                  <a:pt x="6876" y="1595043"/>
                </a:lnTo>
                <a:lnTo>
                  <a:pt x="103128" y="1780673"/>
                </a:lnTo>
                <a:lnTo>
                  <a:pt x="281883" y="1890676"/>
                </a:lnTo>
                <a:lnTo>
                  <a:pt x="309384" y="2007555"/>
                </a:lnTo>
                <a:lnTo>
                  <a:pt x="151255" y="2186310"/>
                </a:lnTo>
                <a:lnTo>
                  <a:pt x="13751" y="2193185"/>
                </a:lnTo>
                <a:lnTo>
                  <a:pt x="61877" y="2351314"/>
                </a:lnTo>
                <a:lnTo>
                  <a:pt x="151255" y="2502568"/>
                </a:lnTo>
                <a:lnTo>
                  <a:pt x="199381" y="2695073"/>
                </a:lnTo>
                <a:lnTo>
                  <a:pt x="213131" y="2935705"/>
                </a:lnTo>
                <a:lnTo>
                  <a:pt x="213131" y="3121335"/>
                </a:lnTo>
                <a:lnTo>
                  <a:pt x="281883" y="3375717"/>
                </a:lnTo>
                <a:lnTo>
                  <a:pt x="474388" y="3691976"/>
                </a:lnTo>
                <a:lnTo>
                  <a:pt x="591267" y="3678225"/>
                </a:lnTo>
                <a:lnTo>
                  <a:pt x="591267" y="3678225"/>
                </a:lnTo>
                <a:lnTo>
                  <a:pt x="584391" y="3540722"/>
                </a:lnTo>
                <a:lnTo>
                  <a:pt x="515640" y="3382592"/>
                </a:lnTo>
                <a:lnTo>
                  <a:pt x="474388" y="3286340"/>
                </a:lnTo>
                <a:lnTo>
                  <a:pt x="474388" y="3286340"/>
                </a:lnTo>
                <a:lnTo>
                  <a:pt x="570641" y="3155711"/>
                </a:lnTo>
                <a:lnTo>
                  <a:pt x="605017" y="3025082"/>
                </a:lnTo>
                <a:lnTo>
                  <a:pt x="797522" y="2894454"/>
                </a:lnTo>
                <a:lnTo>
                  <a:pt x="907525" y="2866953"/>
                </a:lnTo>
                <a:lnTo>
                  <a:pt x="886900" y="2928830"/>
                </a:lnTo>
                <a:lnTo>
                  <a:pt x="797522" y="3045708"/>
                </a:lnTo>
                <a:lnTo>
                  <a:pt x="776897" y="3210713"/>
                </a:lnTo>
                <a:lnTo>
                  <a:pt x="811273" y="3258839"/>
                </a:lnTo>
                <a:lnTo>
                  <a:pt x="996903" y="3141961"/>
                </a:lnTo>
                <a:lnTo>
                  <a:pt x="996903" y="3073209"/>
                </a:lnTo>
                <a:lnTo>
                  <a:pt x="976277" y="2976956"/>
                </a:lnTo>
                <a:lnTo>
                  <a:pt x="1003778" y="2915079"/>
                </a:lnTo>
                <a:lnTo>
                  <a:pt x="1161907" y="2942580"/>
                </a:lnTo>
                <a:lnTo>
                  <a:pt x="1326912" y="2976956"/>
                </a:lnTo>
                <a:lnTo>
                  <a:pt x="1595044" y="2915079"/>
                </a:lnTo>
                <a:lnTo>
                  <a:pt x="1595044" y="2915079"/>
                </a:lnTo>
                <a:lnTo>
                  <a:pt x="1656921" y="2825702"/>
                </a:lnTo>
                <a:lnTo>
                  <a:pt x="1595044" y="2756950"/>
                </a:lnTo>
                <a:lnTo>
                  <a:pt x="1540043" y="2729449"/>
                </a:lnTo>
                <a:lnTo>
                  <a:pt x="1416289" y="2887579"/>
                </a:lnTo>
                <a:lnTo>
                  <a:pt x="1148157" y="2928830"/>
                </a:lnTo>
                <a:lnTo>
                  <a:pt x="941901" y="2866953"/>
                </a:lnTo>
                <a:lnTo>
                  <a:pt x="570641" y="2454442"/>
                </a:lnTo>
                <a:lnTo>
                  <a:pt x="302509" y="2007555"/>
                </a:lnTo>
                <a:lnTo>
                  <a:pt x="302509" y="1815049"/>
                </a:lnTo>
                <a:lnTo>
                  <a:pt x="474388" y="1498791"/>
                </a:lnTo>
                <a:lnTo>
                  <a:pt x="577516" y="1271910"/>
                </a:lnTo>
                <a:lnTo>
                  <a:pt x="577516" y="1058779"/>
                </a:lnTo>
                <a:lnTo>
                  <a:pt x="536265" y="721894"/>
                </a:lnTo>
                <a:lnTo>
                  <a:pt x="536265" y="563765"/>
                </a:lnTo>
                <a:lnTo>
                  <a:pt x="605017" y="550015"/>
                </a:lnTo>
                <a:lnTo>
                  <a:pt x="776897" y="708144"/>
                </a:lnTo>
                <a:lnTo>
                  <a:pt x="948776" y="94877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52DD14-6541-7ABA-F9FC-7A8163384621}"/>
              </a:ext>
            </a:extLst>
          </p:cNvPr>
          <p:cNvSpPr/>
          <p:nvPr/>
        </p:nvSpPr>
        <p:spPr>
          <a:xfrm>
            <a:off x="6661680" y="957762"/>
            <a:ext cx="1461655" cy="3879273"/>
          </a:xfrm>
          <a:custGeom>
            <a:avLst/>
            <a:gdLst>
              <a:gd name="connsiteX0" fmla="*/ 588819 w 1461655"/>
              <a:gd name="connsiteY0" fmla="*/ 0 h 3879273"/>
              <a:gd name="connsiteX1" fmla="*/ 353291 w 1461655"/>
              <a:gd name="connsiteY1" fmla="*/ 110836 h 3879273"/>
              <a:gd name="connsiteX2" fmla="*/ 263237 w 1461655"/>
              <a:gd name="connsiteY2" fmla="*/ 207818 h 3879273"/>
              <a:gd name="connsiteX3" fmla="*/ 228600 w 1461655"/>
              <a:gd name="connsiteY3" fmla="*/ 457200 h 3879273"/>
              <a:gd name="connsiteX4" fmla="*/ 290946 w 1461655"/>
              <a:gd name="connsiteY4" fmla="*/ 665018 h 3879273"/>
              <a:gd name="connsiteX5" fmla="*/ 484910 w 1461655"/>
              <a:gd name="connsiteY5" fmla="*/ 852054 h 3879273"/>
              <a:gd name="connsiteX6" fmla="*/ 581891 w 1461655"/>
              <a:gd name="connsiteY6" fmla="*/ 949036 h 3879273"/>
              <a:gd name="connsiteX7" fmla="*/ 595746 w 1461655"/>
              <a:gd name="connsiteY7" fmla="*/ 1101436 h 3879273"/>
              <a:gd name="connsiteX8" fmla="*/ 644237 w 1461655"/>
              <a:gd name="connsiteY8" fmla="*/ 1281545 h 3879273"/>
              <a:gd name="connsiteX9" fmla="*/ 706582 w 1461655"/>
              <a:gd name="connsiteY9" fmla="*/ 1392382 h 3879273"/>
              <a:gd name="connsiteX10" fmla="*/ 706582 w 1461655"/>
              <a:gd name="connsiteY10" fmla="*/ 1392382 h 3879273"/>
              <a:gd name="connsiteX11" fmla="*/ 574964 w 1461655"/>
              <a:gd name="connsiteY11" fmla="*/ 1343891 h 3879273"/>
              <a:gd name="connsiteX12" fmla="*/ 526473 w 1461655"/>
              <a:gd name="connsiteY12" fmla="*/ 1177636 h 3879273"/>
              <a:gd name="connsiteX13" fmla="*/ 505691 w 1461655"/>
              <a:gd name="connsiteY13" fmla="*/ 1011382 h 3879273"/>
              <a:gd name="connsiteX14" fmla="*/ 471055 w 1461655"/>
              <a:gd name="connsiteY14" fmla="*/ 914400 h 3879273"/>
              <a:gd name="connsiteX15" fmla="*/ 422564 w 1461655"/>
              <a:gd name="connsiteY15" fmla="*/ 865909 h 3879273"/>
              <a:gd name="connsiteX16" fmla="*/ 346364 w 1461655"/>
              <a:gd name="connsiteY16" fmla="*/ 900545 h 3879273"/>
              <a:gd name="connsiteX17" fmla="*/ 429491 w 1461655"/>
              <a:gd name="connsiteY17" fmla="*/ 969818 h 3879273"/>
              <a:gd name="connsiteX18" fmla="*/ 464128 w 1461655"/>
              <a:gd name="connsiteY18" fmla="*/ 1156854 h 3879273"/>
              <a:gd name="connsiteX19" fmla="*/ 477982 w 1461655"/>
              <a:gd name="connsiteY19" fmla="*/ 1239982 h 3879273"/>
              <a:gd name="connsiteX20" fmla="*/ 332510 w 1461655"/>
              <a:gd name="connsiteY20" fmla="*/ 1357745 h 3879273"/>
              <a:gd name="connsiteX21" fmla="*/ 214746 w 1461655"/>
              <a:gd name="connsiteY21" fmla="*/ 1454727 h 3879273"/>
              <a:gd name="connsiteX22" fmla="*/ 103910 w 1461655"/>
              <a:gd name="connsiteY22" fmla="*/ 1648691 h 3879273"/>
              <a:gd name="connsiteX23" fmla="*/ 0 w 1461655"/>
              <a:gd name="connsiteY23" fmla="*/ 1794163 h 3879273"/>
              <a:gd name="connsiteX24" fmla="*/ 83128 w 1461655"/>
              <a:gd name="connsiteY24" fmla="*/ 2071254 h 3879273"/>
              <a:gd name="connsiteX25" fmla="*/ 110837 w 1461655"/>
              <a:gd name="connsiteY25" fmla="*/ 2410691 h 3879273"/>
              <a:gd name="connsiteX26" fmla="*/ 173182 w 1461655"/>
              <a:gd name="connsiteY26" fmla="*/ 2625436 h 3879273"/>
              <a:gd name="connsiteX27" fmla="*/ 263237 w 1461655"/>
              <a:gd name="connsiteY27" fmla="*/ 2805545 h 3879273"/>
              <a:gd name="connsiteX28" fmla="*/ 311728 w 1461655"/>
              <a:gd name="connsiteY28" fmla="*/ 2964873 h 3879273"/>
              <a:gd name="connsiteX29" fmla="*/ 311728 w 1461655"/>
              <a:gd name="connsiteY29" fmla="*/ 3124200 h 3879273"/>
              <a:gd name="connsiteX30" fmla="*/ 263237 w 1461655"/>
              <a:gd name="connsiteY30" fmla="*/ 3311236 h 3879273"/>
              <a:gd name="connsiteX31" fmla="*/ 235528 w 1461655"/>
              <a:gd name="connsiteY31" fmla="*/ 3477491 h 3879273"/>
              <a:gd name="connsiteX32" fmla="*/ 263237 w 1461655"/>
              <a:gd name="connsiteY32" fmla="*/ 3650673 h 3879273"/>
              <a:gd name="connsiteX33" fmla="*/ 346364 w 1461655"/>
              <a:gd name="connsiteY33" fmla="*/ 3823854 h 3879273"/>
              <a:gd name="connsiteX34" fmla="*/ 394855 w 1461655"/>
              <a:gd name="connsiteY34" fmla="*/ 3879273 h 3879273"/>
              <a:gd name="connsiteX35" fmla="*/ 457200 w 1461655"/>
              <a:gd name="connsiteY35" fmla="*/ 3782291 h 3879273"/>
              <a:gd name="connsiteX36" fmla="*/ 457200 w 1461655"/>
              <a:gd name="connsiteY36" fmla="*/ 3664527 h 3879273"/>
              <a:gd name="connsiteX37" fmla="*/ 381000 w 1461655"/>
              <a:gd name="connsiteY37" fmla="*/ 3546763 h 3879273"/>
              <a:gd name="connsiteX38" fmla="*/ 346364 w 1461655"/>
              <a:gd name="connsiteY38" fmla="*/ 3435927 h 3879273"/>
              <a:gd name="connsiteX39" fmla="*/ 415637 w 1461655"/>
              <a:gd name="connsiteY39" fmla="*/ 3352800 h 3879273"/>
              <a:gd name="connsiteX40" fmla="*/ 505691 w 1461655"/>
              <a:gd name="connsiteY40" fmla="*/ 3283527 h 3879273"/>
              <a:gd name="connsiteX41" fmla="*/ 533400 w 1461655"/>
              <a:gd name="connsiteY41" fmla="*/ 3193473 h 3879273"/>
              <a:gd name="connsiteX42" fmla="*/ 671946 w 1461655"/>
              <a:gd name="connsiteY42" fmla="*/ 3117273 h 3879273"/>
              <a:gd name="connsiteX43" fmla="*/ 748146 w 1461655"/>
              <a:gd name="connsiteY43" fmla="*/ 3054927 h 3879273"/>
              <a:gd name="connsiteX44" fmla="*/ 845128 w 1461655"/>
              <a:gd name="connsiteY44" fmla="*/ 3020291 h 3879273"/>
              <a:gd name="connsiteX45" fmla="*/ 845128 w 1461655"/>
              <a:gd name="connsiteY45" fmla="*/ 3020291 h 3879273"/>
              <a:gd name="connsiteX46" fmla="*/ 768928 w 1461655"/>
              <a:gd name="connsiteY46" fmla="*/ 3144982 h 3879273"/>
              <a:gd name="connsiteX47" fmla="*/ 713510 w 1461655"/>
              <a:gd name="connsiteY47" fmla="*/ 3338945 h 3879273"/>
              <a:gd name="connsiteX48" fmla="*/ 692728 w 1461655"/>
              <a:gd name="connsiteY48" fmla="*/ 3456709 h 3879273"/>
              <a:gd name="connsiteX49" fmla="*/ 858982 w 1461655"/>
              <a:gd name="connsiteY49" fmla="*/ 3373582 h 3879273"/>
              <a:gd name="connsiteX50" fmla="*/ 962891 w 1461655"/>
              <a:gd name="connsiteY50" fmla="*/ 3332018 h 3879273"/>
              <a:gd name="connsiteX51" fmla="*/ 886691 w 1461655"/>
              <a:gd name="connsiteY51" fmla="*/ 3241963 h 3879273"/>
              <a:gd name="connsiteX52" fmla="*/ 921328 w 1461655"/>
              <a:gd name="connsiteY52" fmla="*/ 3144982 h 3879273"/>
              <a:gd name="connsiteX53" fmla="*/ 921328 w 1461655"/>
              <a:gd name="connsiteY53" fmla="*/ 3144982 h 3879273"/>
              <a:gd name="connsiteX54" fmla="*/ 1066800 w 1461655"/>
              <a:gd name="connsiteY54" fmla="*/ 3151909 h 3879273"/>
              <a:gd name="connsiteX55" fmla="*/ 1309255 w 1461655"/>
              <a:gd name="connsiteY55" fmla="*/ 3193473 h 3879273"/>
              <a:gd name="connsiteX56" fmla="*/ 1454728 w 1461655"/>
              <a:gd name="connsiteY56" fmla="*/ 3207327 h 3879273"/>
              <a:gd name="connsiteX57" fmla="*/ 1461655 w 1461655"/>
              <a:gd name="connsiteY57" fmla="*/ 3034145 h 3879273"/>
              <a:gd name="connsiteX58" fmla="*/ 1385455 w 1461655"/>
              <a:gd name="connsiteY58" fmla="*/ 2860963 h 3879273"/>
              <a:gd name="connsiteX59" fmla="*/ 1253837 w 1461655"/>
              <a:gd name="connsiteY59" fmla="*/ 2694709 h 3879273"/>
              <a:gd name="connsiteX60" fmla="*/ 1143000 w 1461655"/>
              <a:gd name="connsiteY60" fmla="*/ 2507673 h 3879273"/>
              <a:gd name="connsiteX61" fmla="*/ 1177637 w 1461655"/>
              <a:gd name="connsiteY61" fmla="*/ 2230582 h 3879273"/>
              <a:gd name="connsiteX62" fmla="*/ 1170710 w 1461655"/>
              <a:gd name="connsiteY62" fmla="*/ 2008909 h 3879273"/>
              <a:gd name="connsiteX63" fmla="*/ 1163782 w 1461655"/>
              <a:gd name="connsiteY63" fmla="*/ 1808018 h 3879273"/>
              <a:gd name="connsiteX64" fmla="*/ 1136073 w 1461655"/>
              <a:gd name="connsiteY64" fmla="*/ 1600200 h 3879273"/>
              <a:gd name="connsiteX65" fmla="*/ 1080655 w 1461655"/>
              <a:gd name="connsiteY65" fmla="*/ 1343891 h 3879273"/>
              <a:gd name="connsiteX66" fmla="*/ 1052946 w 1461655"/>
              <a:gd name="connsiteY66" fmla="*/ 1205345 h 3879273"/>
              <a:gd name="connsiteX67" fmla="*/ 1108364 w 1461655"/>
              <a:gd name="connsiteY67" fmla="*/ 1066800 h 3879273"/>
              <a:gd name="connsiteX68" fmla="*/ 1094510 w 1461655"/>
              <a:gd name="connsiteY68" fmla="*/ 831273 h 3879273"/>
              <a:gd name="connsiteX69" fmla="*/ 1052946 w 1461655"/>
              <a:gd name="connsiteY69" fmla="*/ 692727 h 3879273"/>
              <a:gd name="connsiteX70" fmla="*/ 1052946 w 1461655"/>
              <a:gd name="connsiteY70" fmla="*/ 692727 h 3879273"/>
              <a:gd name="connsiteX71" fmla="*/ 976746 w 1461655"/>
              <a:gd name="connsiteY71" fmla="*/ 630382 h 3879273"/>
              <a:gd name="connsiteX72" fmla="*/ 1025237 w 1461655"/>
              <a:gd name="connsiteY72" fmla="*/ 484909 h 3879273"/>
              <a:gd name="connsiteX73" fmla="*/ 872837 w 1461655"/>
              <a:gd name="connsiteY73" fmla="*/ 249382 h 3879273"/>
              <a:gd name="connsiteX74" fmla="*/ 789710 w 1461655"/>
              <a:gd name="connsiteY74" fmla="*/ 193963 h 3879273"/>
              <a:gd name="connsiteX75" fmla="*/ 775855 w 1461655"/>
              <a:gd name="connsiteY75" fmla="*/ 96982 h 3879273"/>
              <a:gd name="connsiteX76" fmla="*/ 699655 w 1461655"/>
              <a:gd name="connsiteY76" fmla="*/ 62345 h 3879273"/>
              <a:gd name="connsiteX77" fmla="*/ 588819 w 1461655"/>
              <a:gd name="connsiteY77" fmla="*/ 0 h 387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61655" h="3879273">
                <a:moveTo>
                  <a:pt x="588819" y="0"/>
                </a:moveTo>
                <a:lnTo>
                  <a:pt x="353291" y="110836"/>
                </a:lnTo>
                <a:lnTo>
                  <a:pt x="263237" y="207818"/>
                </a:lnTo>
                <a:lnTo>
                  <a:pt x="228600" y="457200"/>
                </a:lnTo>
                <a:lnTo>
                  <a:pt x="290946" y="665018"/>
                </a:lnTo>
                <a:lnTo>
                  <a:pt x="484910" y="852054"/>
                </a:lnTo>
                <a:lnTo>
                  <a:pt x="581891" y="949036"/>
                </a:lnTo>
                <a:lnTo>
                  <a:pt x="595746" y="1101436"/>
                </a:lnTo>
                <a:lnTo>
                  <a:pt x="644237" y="1281545"/>
                </a:lnTo>
                <a:lnTo>
                  <a:pt x="706582" y="1392382"/>
                </a:lnTo>
                <a:lnTo>
                  <a:pt x="706582" y="1392382"/>
                </a:lnTo>
                <a:lnTo>
                  <a:pt x="574964" y="1343891"/>
                </a:lnTo>
                <a:lnTo>
                  <a:pt x="526473" y="1177636"/>
                </a:lnTo>
                <a:lnTo>
                  <a:pt x="505691" y="1011382"/>
                </a:lnTo>
                <a:lnTo>
                  <a:pt x="471055" y="914400"/>
                </a:lnTo>
                <a:lnTo>
                  <a:pt x="422564" y="865909"/>
                </a:lnTo>
                <a:lnTo>
                  <a:pt x="346364" y="900545"/>
                </a:lnTo>
                <a:lnTo>
                  <a:pt x="429491" y="969818"/>
                </a:lnTo>
                <a:lnTo>
                  <a:pt x="464128" y="1156854"/>
                </a:lnTo>
                <a:lnTo>
                  <a:pt x="477982" y="1239982"/>
                </a:lnTo>
                <a:lnTo>
                  <a:pt x="332510" y="1357745"/>
                </a:lnTo>
                <a:lnTo>
                  <a:pt x="214746" y="1454727"/>
                </a:lnTo>
                <a:lnTo>
                  <a:pt x="103910" y="1648691"/>
                </a:lnTo>
                <a:lnTo>
                  <a:pt x="0" y="1794163"/>
                </a:lnTo>
                <a:lnTo>
                  <a:pt x="83128" y="2071254"/>
                </a:lnTo>
                <a:lnTo>
                  <a:pt x="110837" y="2410691"/>
                </a:lnTo>
                <a:lnTo>
                  <a:pt x="173182" y="2625436"/>
                </a:lnTo>
                <a:lnTo>
                  <a:pt x="263237" y="2805545"/>
                </a:lnTo>
                <a:lnTo>
                  <a:pt x="311728" y="2964873"/>
                </a:lnTo>
                <a:lnTo>
                  <a:pt x="311728" y="3124200"/>
                </a:lnTo>
                <a:lnTo>
                  <a:pt x="263237" y="3311236"/>
                </a:lnTo>
                <a:lnTo>
                  <a:pt x="235528" y="3477491"/>
                </a:lnTo>
                <a:lnTo>
                  <a:pt x="263237" y="3650673"/>
                </a:lnTo>
                <a:lnTo>
                  <a:pt x="346364" y="3823854"/>
                </a:lnTo>
                <a:lnTo>
                  <a:pt x="394855" y="3879273"/>
                </a:lnTo>
                <a:lnTo>
                  <a:pt x="457200" y="3782291"/>
                </a:lnTo>
                <a:lnTo>
                  <a:pt x="457200" y="3664527"/>
                </a:lnTo>
                <a:lnTo>
                  <a:pt x="381000" y="3546763"/>
                </a:lnTo>
                <a:lnTo>
                  <a:pt x="346364" y="3435927"/>
                </a:lnTo>
                <a:lnTo>
                  <a:pt x="415637" y="3352800"/>
                </a:lnTo>
                <a:lnTo>
                  <a:pt x="505691" y="3283527"/>
                </a:lnTo>
                <a:lnTo>
                  <a:pt x="533400" y="3193473"/>
                </a:lnTo>
                <a:lnTo>
                  <a:pt x="671946" y="3117273"/>
                </a:lnTo>
                <a:lnTo>
                  <a:pt x="748146" y="3054927"/>
                </a:lnTo>
                <a:lnTo>
                  <a:pt x="845128" y="3020291"/>
                </a:lnTo>
                <a:lnTo>
                  <a:pt x="845128" y="3020291"/>
                </a:lnTo>
                <a:lnTo>
                  <a:pt x="768928" y="3144982"/>
                </a:lnTo>
                <a:lnTo>
                  <a:pt x="713510" y="3338945"/>
                </a:lnTo>
                <a:lnTo>
                  <a:pt x="692728" y="3456709"/>
                </a:lnTo>
                <a:lnTo>
                  <a:pt x="858982" y="3373582"/>
                </a:lnTo>
                <a:lnTo>
                  <a:pt x="962891" y="3332018"/>
                </a:lnTo>
                <a:lnTo>
                  <a:pt x="886691" y="3241963"/>
                </a:lnTo>
                <a:lnTo>
                  <a:pt x="921328" y="3144982"/>
                </a:lnTo>
                <a:lnTo>
                  <a:pt x="921328" y="3144982"/>
                </a:lnTo>
                <a:lnTo>
                  <a:pt x="1066800" y="3151909"/>
                </a:lnTo>
                <a:lnTo>
                  <a:pt x="1309255" y="3193473"/>
                </a:lnTo>
                <a:lnTo>
                  <a:pt x="1454728" y="3207327"/>
                </a:lnTo>
                <a:lnTo>
                  <a:pt x="1461655" y="3034145"/>
                </a:lnTo>
                <a:lnTo>
                  <a:pt x="1385455" y="2860963"/>
                </a:lnTo>
                <a:lnTo>
                  <a:pt x="1253837" y="2694709"/>
                </a:lnTo>
                <a:lnTo>
                  <a:pt x="1143000" y="2507673"/>
                </a:lnTo>
                <a:lnTo>
                  <a:pt x="1177637" y="2230582"/>
                </a:lnTo>
                <a:lnTo>
                  <a:pt x="1170710" y="2008909"/>
                </a:lnTo>
                <a:lnTo>
                  <a:pt x="1163782" y="1808018"/>
                </a:lnTo>
                <a:lnTo>
                  <a:pt x="1136073" y="1600200"/>
                </a:lnTo>
                <a:lnTo>
                  <a:pt x="1080655" y="1343891"/>
                </a:lnTo>
                <a:lnTo>
                  <a:pt x="1052946" y="1205345"/>
                </a:lnTo>
                <a:lnTo>
                  <a:pt x="1108364" y="1066800"/>
                </a:lnTo>
                <a:lnTo>
                  <a:pt x="1094510" y="831273"/>
                </a:lnTo>
                <a:lnTo>
                  <a:pt x="1052946" y="692727"/>
                </a:lnTo>
                <a:lnTo>
                  <a:pt x="1052946" y="692727"/>
                </a:lnTo>
                <a:lnTo>
                  <a:pt x="976746" y="630382"/>
                </a:lnTo>
                <a:lnTo>
                  <a:pt x="1025237" y="484909"/>
                </a:lnTo>
                <a:lnTo>
                  <a:pt x="872837" y="249382"/>
                </a:lnTo>
                <a:lnTo>
                  <a:pt x="789710" y="193963"/>
                </a:lnTo>
                <a:lnTo>
                  <a:pt x="775855" y="96982"/>
                </a:lnTo>
                <a:lnTo>
                  <a:pt x="699655" y="62345"/>
                </a:lnTo>
                <a:lnTo>
                  <a:pt x="588819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0A2744-6228-396B-3B63-467936C00FB2}"/>
              </a:ext>
            </a:extLst>
          </p:cNvPr>
          <p:cNvCxnSpPr>
            <a:cxnSpLocks/>
            <a:stCxn id="23" idx="8"/>
          </p:cNvCxnSpPr>
          <p:nvPr/>
        </p:nvCxnSpPr>
        <p:spPr>
          <a:xfrm flipH="1" flipV="1">
            <a:off x="7064334" y="1184424"/>
            <a:ext cx="2279046" cy="1682529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riangle 28">
            <a:extLst>
              <a:ext uri="{FF2B5EF4-FFF2-40B4-BE49-F238E27FC236}">
                <a16:creationId xmlns:a16="http://schemas.microsoft.com/office/drawing/2014/main" id="{8D93E588-80F5-3B75-2136-1412EBF5088D}"/>
              </a:ext>
            </a:extLst>
          </p:cNvPr>
          <p:cNvSpPr/>
          <p:nvPr/>
        </p:nvSpPr>
        <p:spPr>
          <a:xfrm rot="18621205">
            <a:off x="6966178" y="1115174"/>
            <a:ext cx="196312" cy="1385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B4BDD7-FF52-7B57-07B4-5BA1A8CCE78D}"/>
              </a:ext>
            </a:extLst>
          </p:cNvPr>
          <p:cNvCxnSpPr>
            <a:cxnSpLocks/>
            <a:stCxn id="23" idx="36"/>
          </p:cNvCxnSpPr>
          <p:nvPr/>
        </p:nvCxnSpPr>
        <p:spPr>
          <a:xfrm flipH="1" flipV="1">
            <a:off x="6792494" y="4132352"/>
            <a:ext cx="2764017" cy="1649681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8DBDE1B3-D5ED-1FC9-C5E2-5811996657CE}"/>
              </a:ext>
            </a:extLst>
          </p:cNvPr>
          <p:cNvSpPr/>
          <p:nvPr/>
        </p:nvSpPr>
        <p:spPr>
          <a:xfrm rot="18253392">
            <a:off x="6685002" y="4060326"/>
            <a:ext cx="196312" cy="15118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14D7BA-9E1B-5231-054C-E59653C49C6B}"/>
              </a:ext>
            </a:extLst>
          </p:cNvPr>
          <p:cNvCxnSpPr>
            <a:cxnSpLocks/>
          </p:cNvCxnSpPr>
          <p:nvPr/>
        </p:nvCxnSpPr>
        <p:spPr>
          <a:xfrm flipH="1" flipV="1">
            <a:off x="8662753" y="3270250"/>
            <a:ext cx="1188487" cy="876483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riangle 38">
            <a:extLst>
              <a:ext uri="{FF2B5EF4-FFF2-40B4-BE49-F238E27FC236}">
                <a16:creationId xmlns:a16="http://schemas.microsoft.com/office/drawing/2014/main" id="{88BA3442-C08A-E76E-FB4E-47BD35053DBB}"/>
              </a:ext>
            </a:extLst>
          </p:cNvPr>
          <p:cNvSpPr/>
          <p:nvPr/>
        </p:nvSpPr>
        <p:spPr>
          <a:xfrm rot="18621205">
            <a:off x="8597114" y="3228429"/>
            <a:ext cx="196312" cy="1385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4E645C-37F6-EB05-2C1A-9D722E80048A}"/>
              </a:ext>
            </a:extLst>
          </p:cNvPr>
          <p:cNvCxnSpPr>
            <a:cxnSpLocks/>
            <a:stCxn id="19" idx="13"/>
          </p:cNvCxnSpPr>
          <p:nvPr/>
        </p:nvCxnSpPr>
        <p:spPr>
          <a:xfrm flipH="1" flipV="1">
            <a:off x="8887816" y="4570593"/>
            <a:ext cx="1205485" cy="762244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riangle 41">
            <a:extLst>
              <a:ext uri="{FF2B5EF4-FFF2-40B4-BE49-F238E27FC236}">
                <a16:creationId xmlns:a16="http://schemas.microsoft.com/office/drawing/2014/main" id="{AD718189-B34B-CC46-04F8-219208036E5F}"/>
              </a:ext>
            </a:extLst>
          </p:cNvPr>
          <p:cNvSpPr/>
          <p:nvPr/>
        </p:nvSpPr>
        <p:spPr>
          <a:xfrm rot="18621205">
            <a:off x="8822174" y="4533899"/>
            <a:ext cx="196312" cy="1385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79AC75-6802-6EC5-1A90-201B25F406DD}"/>
              </a:ext>
            </a:extLst>
          </p:cNvPr>
          <p:cNvSpPr txBox="1"/>
          <p:nvPr/>
        </p:nvSpPr>
        <p:spPr>
          <a:xfrm>
            <a:off x="393611" y="4622895"/>
            <a:ext cx="5462588" cy="14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Northwest movement of Black Mountain was on a separate and structurally lower detachment fault</a:t>
            </a:r>
          </a:p>
        </p:txBody>
      </p:sp>
    </p:spTree>
    <p:extLst>
      <p:ext uri="{BB962C8B-B14F-4D97-AF65-F5344CB8AC3E}">
        <p14:creationId xmlns:p14="http://schemas.microsoft.com/office/powerpoint/2010/main" val="22763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447311" y="1550339"/>
            <a:ext cx="5462588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Complex mosaic of upper Precambrian, Paleozoic, and Tertiary blocks and slices termed “</a:t>
            </a:r>
            <a:r>
              <a:rPr lang="en-US" dirty="0">
                <a:solidFill>
                  <a:schemeClr val="accent5"/>
                </a:solidFill>
              </a:rPr>
              <a:t>Amargosa Chaos</a:t>
            </a:r>
            <a:r>
              <a:rPr lang="en-US" dirty="0"/>
              <a:t>” observed overlying a flat surface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interpreted as a </a:t>
            </a:r>
            <a:r>
              <a:rPr lang="en-US" dirty="0">
                <a:solidFill>
                  <a:srgbClr val="FF0000"/>
                </a:solidFill>
              </a:rPr>
              <a:t>thrust fault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Later classified as the </a:t>
            </a:r>
            <a:r>
              <a:rPr lang="en-US" dirty="0">
                <a:solidFill>
                  <a:schemeClr val="accent5"/>
                </a:solidFill>
              </a:rPr>
              <a:t>product of drag </a:t>
            </a:r>
            <a:r>
              <a:rPr lang="en-US" dirty="0"/>
              <a:t>as the blocks rotated along normal faults as the Panamint Mountains were detached and moved northward on a </a:t>
            </a:r>
            <a:r>
              <a:rPr lang="en-US" dirty="0">
                <a:solidFill>
                  <a:srgbClr val="FF0000"/>
                </a:solidFill>
              </a:rPr>
              <a:t>deep rooted normal detachment fault</a:t>
            </a:r>
          </a:p>
        </p:txBody>
      </p:sp>
      <p:pic>
        <p:nvPicPr>
          <p:cNvPr id="4" name="Picture 3" descr="A diagram of a cross section of a rock formation&#10;&#10;Description automatically generated">
            <a:extLst>
              <a:ext uri="{FF2B5EF4-FFF2-40B4-BE49-F238E27FC236}">
                <a16:creationId xmlns:a16="http://schemas.microsoft.com/office/drawing/2014/main" id="{FB882D11-F0D3-AE02-D509-709A6FB4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9" t="45412" r="3134" b="7199"/>
          <a:stretch/>
        </p:blipFill>
        <p:spPr>
          <a:xfrm>
            <a:off x="7710851" y="5531153"/>
            <a:ext cx="4033838" cy="1228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89515-55C7-310E-BB35-E20D5E3F0D8D}"/>
              </a:ext>
            </a:extLst>
          </p:cNvPr>
          <p:cNvSpPr txBox="1"/>
          <p:nvPr/>
        </p:nvSpPr>
        <p:spPr>
          <a:xfrm>
            <a:off x="9727770" y="5223376"/>
            <a:ext cx="175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Amargosa Chaos</a:t>
            </a:r>
          </a:p>
        </p:txBody>
      </p:sp>
      <p:pic>
        <p:nvPicPr>
          <p:cNvPr id="7" name="Content Placeholder 4" descr="A map of the area of the great lakes&#10;&#10;Description automatically generated with medium confidence">
            <a:extLst>
              <a:ext uri="{FF2B5EF4-FFF2-40B4-BE49-F238E27FC236}">
                <a16:creationId xmlns:a16="http://schemas.microsoft.com/office/drawing/2014/main" id="{577E5168-F402-A786-E8A0-F3183A742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0303" y="224776"/>
            <a:ext cx="4294934" cy="484485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5E4B9B-18C9-C53E-828E-A3C5BDF0B11B}"/>
              </a:ext>
            </a:extLst>
          </p:cNvPr>
          <p:cNvSpPr/>
          <p:nvPr/>
        </p:nvSpPr>
        <p:spPr>
          <a:xfrm>
            <a:off x="9357494" y="3012568"/>
            <a:ext cx="1127904" cy="1135114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BFA712-6EF9-D4D9-8301-35A053C7A061}"/>
              </a:ext>
            </a:extLst>
          </p:cNvPr>
          <p:cNvCxnSpPr/>
          <p:nvPr/>
        </p:nvCxnSpPr>
        <p:spPr>
          <a:xfrm>
            <a:off x="9657347" y="5784229"/>
            <a:ext cx="74595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F22F1F-03B1-B8CC-3114-20C570E7801E}"/>
              </a:ext>
            </a:extLst>
          </p:cNvPr>
          <p:cNvCxnSpPr>
            <a:cxnSpLocks/>
          </p:cNvCxnSpPr>
          <p:nvPr/>
        </p:nvCxnSpPr>
        <p:spPr>
          <a:xfrm flipV="1">
            <a:off x="9496006" y="5869858"/>
            <a:ext cx="937424" cy="134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33EC3E-34A5-67D4-1882-E3738119CB57}"/>
              </a:ext>
            </a:extLst>
          </p:cNvPr>
          <p:cNvCxnSpPr>
            <a:cxnSpLocks/>
          </p:cNvCxnSpPr>
          <p:nvPr/>
        </p:nvCxnSpPr>
        <p:spPr>
          <a:xfrm flipV="1">
            <a:off x="8888782" y="5992677"/>
            <a:ext cx="607224" cy="164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2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447311" y="1550339"/>
            <a:ext cx="5462588" cy="421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Turtleback surfaces </a:t>
            </a:r>
            <a:r>
              <a:rPr lang="en-US" dirty="0"/>
              <a:t>in the Black Mountain Block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Smooth curved surfaces which form northwest plunging domes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Extensional fractures and slickensides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Elongated in the northwest direction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Part of the detachment surface which the Panamint Range moved northwards</a:t>
            </a:r>
          </a:p>
        </p:txBody>
      </p:sp>
      <p:pic>
        <p:nvPicPr>
          <p:cNvPr id="4" name="Picture 3" descr="A map of the death valley&#10;&#10;Description automatically generated">
            <a:extLst>
              <a:ext uri="{FF2B5EF4-FFF2-40B4-BE49-F238E27FC236}">
                <a16:creationId xmlns:a16="http://schemas.microsoft.com/office/drawing/2014/main" id="{DDF8B5DB-6647-A568-18E1-120A257C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3" y="0"/>
            <a:ext cx="6075086" cy="6520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D0345-1630-0AD4-5641-55301F70D9C3}"/>
              </a:ext>
            </a:extLst>
          </p:cNvPr>
          <p:cNvSpPr txBox="1"/>
          <p:nvPr/>
        </p:nvSpPr>
        <p:spPr>
          <a:xfrm>
            <a:off x="9944101" y="6520593"/>
            <a:ext cx="1814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(Troxel and Wright, 1987)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FBDC4D-F112-1F9D-4285-BFCAFE118080}"/>
              </a:ext>
            </a:extLst>
          </p:cNvPr>
          <p:cNvSpPr/>
          <p:nvPr/>
        </p:nvSpPr>
        <p:spPr>
          <a:xfrm>
            <a:off x="8773793" y="2657475"/>
            <a:ext cx="328612" cy="50006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18155C-C542-1B89-F39D-ECF243C2D192}"/>
              </a:ext>
            </a:extLst>
          </p:cNvPr>
          <p:cNvSpPr/>
          <p:nvPr/>
        </p:nvSpPr>
        <p:spPr>
          <a:xfrm rot="18838484">
            <a:off x="9014549" y="3633704"/>
            <a:ext cx="218316" cy="37447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01A472-8073-3FD3-7280-95F6531119DB}"/>
              </a:ext>
            </a:extLst>
          </p:cNvPr>
          <p:cNvSpPr/>
          <p:nvPr/>
        </p:nvSpPr>
        <p:spPr>
          <a:xfrm rot="18838484">
            <a:off x="8858676" y="4222853"/>
            <a:ext cx="218316" cy="32863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3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447311" y="1550339"/>
            <a:ext cx="5462588" cy="476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Relative ages of latest detachment faulting from Artist Drive Formation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Tertiary volcanics (6 – 8 ma) incorporated in the </a:t>
            </a:r>
            <a:r>
              <a:rPr lang="en-US" sz="1600" dirty="0">
                <a:solidFill>
                  <a:schemeClr val="accent5"/>
                </a:solidFill>
              </a:rPr>
              <a:t>Amargosa Chaos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Sedimentary rocks (upper Cenozoic) deposited in </a:t>
            </a:r>
            <a:r>
              <a:rPr lang="en-US" sz="1600" dirty="0">
                <a:solidFill>
                  <a:schemeClr val="accent2"/>
                </a:solidFill>
              </a:rPr>
              <a:t>basins</a:t>
            </a:r>
            <a:r>
              <a:rPr lang="en-US" sz="1600" dirty="0"/>
              <a:t> resulting from void produced from northwest movement of Panamint Range</a:t>
            </a:r>
          </a:p>
          <a:p>
            <a:pPr lvl="1">
              <a:lnSpc>
                <a:spcPct val="150000"/>
              </a:lnSpc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Latest movement of the detachment fault in the Cenozoic time prior to or synchronous with Late Cenozoic volcanism and sedimentation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Content Placeholder 4" descr="A map of the area of the great lakes&#10;&#10;Description automatically generated with medium confidence">
            <a:extLst>
              <a:ext uri="{FF2B5EF4-FFF2-40B4-BE49-F238E27FC236}">
                <a16:creationId xmlns:a16="http://schemas.microsoft.com/office/drawing/2014/main" id="{312F5E99-8AC0-339F-2DA9-5E718C91F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8" y="224776"/>
            <a:ext cx="5681052" cy="6408448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F99539-9F22-7759-2B7B-B5FCB09E2B5B}"/>
              </a:ext>
            </a:extLst>
          </p:cNvPr>
          <p:cNvSpPr/>
          <p:nvPr/>
        </p:nvSpPr>
        <p:spPr>
          <a:xfrm>
            <a:off x="8585735" y="3898232"/>
            <a:ext cx="1491916" cy="1559292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BBC283-2856-B88C-6BDF-769CF27B6127}"/>
              </a:ext>
            </a:extLst>
          </p:cNvPr>
          <p:cNvSpPr/>
          <p:nvPr/>
        </p:nvSpPr>
        <p:spPr>
          <a:xfrm rot="19195139">
            <a:off x="8153108" y="1415760"/>
            <a:ext cx="1551709" cy="28614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B230-7101-3FF1-07CA-6583092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4776"/>
            <a:ext cx="5462588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1D9F-BB9E-FF13-98AB-7DA5FF93914C}"/>
              </a:ext>
            </a:extLst>
          </p:cNvPr>
          <p:cNvSpPr txBox="1"/>
          <p:nvPr/>
        </p:nvSpPr>
        <p:spPr>
          <a:xfrm>
            <a:off x="419448" y="1493058"/>
            <a:ext cx="5462588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Detachment and northwest movement of the Panamint Range block occurred on north-west dipping low-angle fault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 west of Panamint Range must have moved at similar time explaining the large right-lateral offset of the Furnace Creek Fault Zone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Garlock Fault viewed as southern boundary of relatively great extension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 descr="A map of a mountain range&#10;&#10;Description automatically generated">
            <a:extLst>
              <a:ext uri="{FF2B5EF4-FFF2-40B4-BE49-F238E27FC236}">
                <a16:creationId xmlns:a16="http://schemas.microsoft.com/office/drawing/2014/main" id="{6080E4EA-FC6B-E7E8-1DDC-CDD5B3FA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85" y="474294"/>
            <a:ext cx="5462588" cy="6255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9FE17-CF9A-A67F-0855-627D58D49C02}"/>
              </a:ext>
            </a:extLst>
          </p:cNvPr>
          <p:cNvSpPr txBox="1"/>
          <p:nvPr/>
        </p:nvSpPr>
        <p:spPr>
          <a:xfrm>
            <a:off x="7535913" y="224776"/>
            <a:ext cx="4164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Reconstruction of Death Valley prior to detachment faulting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5B7AA5D-90A2-9A0A-A26E-21DC45A12F8F}"/>
              </a:ext>
            </a:extLst>
          </p:cNvPr>
          <p:cNvSpPr/>
          <p:nvPr/>
        </p:nvSpPr>
        <p:spPr>
          <a:xfrm>
            <a:off x="9646571" y="3210870"/>
            <a:ext cx="1228507" cy="2387212"/>
          </a:xfrm>
          <a:custGeom>
            <a:avLst/>
            <a:gdLst>
              <a:gd name="connsiteX0" fmla="*/ 307127 w 1228507"/>
              <a:gd name="connsiteY0" fmla="*/ 0 h 2387212"/>
              <a:gd name="connsiteX1" fmla="*/ 230345 w 1228507"/>
              <a:gd name="connsiteY1" fmla="*/ 27921 h 2387212"/>
              <a:gd name="connsiteX2" fmla="*/ 223365 w 1228507"/>
              <a:gd name="connsiteY2" fmla="*/ 132623 h 2387212"/>
              <a:gd name="connsiteX3" fmla="*/ 251285 w 1228507"/>
              <a:gd name="connsiteY3" fmla="*/ 335048 h 2387212"/>
              <a:gd name="connsiteX4" fmla="*/ 279206 w 1228507"/>
              <a:gd name="connsiteY4" fmla="*/ 551432 h 2387212"/>
              <a:gd name="connsiteX5" fmla="*/ 286186 w 1228507"/>
              <a:gd name="connsiteY5" fmla="*/ 732916 h 2387212"/>
              <a:gd name="connsiteX6" fmla="*/ 216385 w 1228507"/>
              <a:gd name="connsiteY6" fmla="*/ 872519 h 2387212"/>
              <a:gd name="connsiteX7" fmla="*/ 104702 w 1228507"/>
              <a:gd name="connsiteY7" fmla="*/ 1074944 h 2387212"/>
              <a:gd name="connsiteX8" fmla="*/ 41881 w 1228507"/>
              <a:gd name="connsiteY8" fmla="*/ 1186626 h 2387212"/>
              <a:gd name="connsiteX9" fmla="*/ 0 w 1228507"/>
              <a:gd name="connsiteY9" fmla="*/ 1319249 h 2387212"/>
              <a:gd name="connsiteX10" fmla="*/ 20940 w 1228507"/>
              <a:gd name="connsiteY10" fmla="*/ 1493753 h 2387212"/>
              <a:gd name="connsiteX11" fmla="*/ 125643 w 1228507"/>
              <a:gd name="connsiteY11" fmla="*/ 1682217 h 2387212"/>
              <a:gd name="connsiteX12" fmla="*/ 307127 w 1228507"/>
              <a:gd name="connsiteY12" fmla="*/ 1933503 h 2387212"/>
              <a:gd name="connsiteX13" fmla="*/ 446730 w 1228507"/>
              <a:gd name="connsiteY13" fmla="*/ 2121967 h 2387212"/>
              <a:gd name="connsiteX14" fmla="*/ 670095 w 1228507"/>
              <a:gd name="connsiteY14" fmla="*/ 2324391 h 2387212"/>
              <a:gd name="connsiteX15" fmla="*/ 851579 w 1228507"/>
              <a:gd name="connsiteY15" fmla="*/ 2387212 h 2387212"/>
              <a:gd name="connsiteX16" fmla="*/ 1095884 w 1228507"/>
              <a:gd name="connsiteY16" fmla="*/ 2345332 h 2387212"/>
              <a:gd name="connsiteX17" fmla="*/ 1228507 w 1228507"/>
              <a:gd name="connsiteY17" fmla="*/ 2212709 h 2387212"/>
              <a:gd name="connsiteX18" fmla="*/ 1214547 w 1228507"/>
              <a:gd name="connsiteY18" fmla="*/ 2080086 h 2387212"/>
              <a:gd name="connsiteX19" fmla="*/ 1026082 w 1228507"/>
              <a:gd name="connsiteY19" fmla="*/ 1968403 h 2387212"/>
              <a:gd name="connsiteX20" fmla="*/ 928360 w 1228507"/>
              <a:gd name="connsiteY20" fmla="*/ 1779939 h 2387212"/>
              <a:gd name="connsiteX21" fmla="*/ 886479 w 1228507"/>
              <a:gd name="connsiteY21" fmla="*/ 1535634 h 2387212"/>
              <a:gd name="connsiteX22" fmla="*/ 851579 w 1228507"/>
              <a:gd name="connsiteY22" fmla="*/ 1158706 h 2387212"/>
              <a:gd name="connsiteX23" fmla="*/ 809698 w 1228507"/>
              <a:gd name="connsiteY23" fmla="*/ 837619 h 2387212"/>
              <a:gd name="connsiteX24" fmla="*/ 718956 w 1228507"/>
              <a:gd name="connsiteY24" fmla="*/ 572373 h 2387212"/>
              <a:gd name="connsiteX25" fmla="*/ 614253 w 1228507"/>
              <a:gd name="connsiteY25" fmla="*/ 369948 h 2387212"/>
              <a:gd name="connsiteX26" fmla="*/ 516531 w 1228507"/>
              <a:gd name="connsiteY26" fmla="*/ 202425 h 2387212"/>
              <a:gd name="connsiteX27" fmla="*/ 418809 w 1228507"/>
              <a:gd name="connsiteY27" fmla="*/ 69802 h 2387212"/>
              <a:gd name="connsiteX28" fmla="*/ 307127 w 1228507"/>
              <a:gd name="connsiteY28" fmla="*/ 0 h 23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507" h="2387212">
                <a:moveTo>
                  <a:pt x="307127" y="0"/>
                </a:moveTo>
                <a:lnTo>
                  <a:pt x="230345" y="27921"/>
                </a:lnTo>
                <a:lnTo>
                  <a:pt x="223365" y="132623"/>
                </a:lnTo>
                <a:lnTo>
                  <a:pt x="251285" y="335048"/>
                </a:lnTo>
                <a:lnTo>
                  <a:pt x="279206" y="551432"/>
                </a:lnTo>
                <a:lnTo>
                  <a:pt x="286186" y="732916"/>
                </a:lnTo>
                <a:lnTo>
                  <a:pt x="216385" y="872519"/>
                </a:lnTo>
                <a:lnTo>
                  <a:pt x="104702" y="1074944"/>
                </a:lnTo>
                <a:lnTo>
                  <a:pt x="41881" y="1186626"/>
                </a:lnTo>
                <a:lnTo>
                  <a:pt x="0" y="1319249"/>
                </a:lnTo>
                <a:lnTo>
                  <a:pt x="20940" y="1493753"/>
                </a:lnTo>
                <a:lnTo>
                  <a:pt x="125643" y="1682217"/>
                </a:lnTo>
                <a:lnTo>
                  <a:pt x="307127" y="1933503"/>
                </a:lnTo>
                <a:lnTo>
                  <a:pt x="446730" y="2121967"/>
                </a:lnTo>
                <a:lnTo>
                  <a:pt x="670095" y="2324391"/>
                </a:lnTo>
                <a:lnTo>
                  <a:pt x="851579" y="2387212"/>
                </a:lnTo>
                <a:lnTo>
                  <a:pt x="1095884" y="2345332"/>
                </a:lnTo>
                <a:lnTo>
                  <a:pt x="1228507" y="2212709"/>
                </a:lnTo>
                <a:lnTo>
                  <a:pt x="1214547" y="2080086"/>
                </a:lnTo>
                <a:lnTo>
                  <a:pt x="1026082" y="1968403"/>
                </a:lnTo>
                <a:lnTo>
                  <a:pt x="928360" y="1779939"/>
                </a:lnTo>
                <a:lnTo>
                  <a:pt x="886479" y="1535634"/>
                </a:lnTo>
                <a:lnTo>
                  <a:pt x="851579" y="1158706"/>
                </a:lnTo>
                <a:lnTo>
                  <a:pt x="809698" y="837619"/>
                </a:lnTo>
                <a:lnTo>
                  <a:pt x="718956" y="572373"/>
                </a:lnTo>
                <a:lnTo>
                  <a:pt x="614253" y="369948"/>
                </a:lnTo>
                <a:lnTo>
                  <a:pt x="516531" y="202425"/>
                </a:lnTo>
                <a:lnTo>
                  <a:pt x="418809" y="69802"/>
                </a:lnTo>
                <a:lnTo>
                  <a:pt x="3071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0895FFA-B39A-39C6-8B63-836FEF63C5B8}"/>
              </a:ext>
            </a:extLst>
          </p:cNvPr>
          <p:cNvSpPr/>
          <p:nvPr/>
        </p:nvSpPr>
        <p:spPr>
          <a:xfrm>
            <a:off x="8418064" y="2449823"/>
            <a:ext cx="1228507" cy="2387212"/>
          </a:xfrm>
          <a:custGeom>
            <a:avLst/>
            <a:gdLst>
              <a:gd name="connsiteX0" fmla="*/ 307127 w 1228507"/>
              <a:gd name="connsiteY0" fmla="*/ 0 h 2387212"/>
              <a:gd name="connsiteX1" fmla="*/ 230345 w 1228507"/>
              <a:gd name="connsiteY1" fmla="*/ 27921 h 2387212"/>
              <a:gd name="connsiteX2" fmla="*/ 223365 w 1228507"/>
              <a:gd name="connsiteY2" fmla="*/ 132623 h 2387212"/>
              <a:gd name="connsiteX3" fmla="*/ 251285 w 1228507"/>
              <a:gd name="connsiteY3" fmla="*/ 335048 h 2387212"/>
              <a:gd name="connsiteX4" fmla="*/ 279206 w 1228507"/>
              <a:gd name="connsiteY4" fmla="*/ 551432 h 2387212"/>
              <a:gd name="connsiteX5" fmla="*/ 286186 w 1228507"/>
              <a:gd name="connsiteY5" fmla="*/ 732916 h 2387212"/>
              <a:gd name="connsiteX6" fmla="*/ 216385 w 1228507"/>
              <a:gd name="connsiteY6" fmla="*/ 872519 h 2387212"/>
              <a:gd name="connsiteX7" fmla="*/ 104702 w 1228507"/>
              <a:gd name="connsiteY7" fmla="*/ 1074944 h 2387212"/>
              <a:gd name="connsiteX8" fmla="*/ 41881 w 1228507"/>
              <a:gd name="connsiteY8" fmla="*/ 1186626 h 2387212"/>
              <a:gd name="connsiteX9" fmla="*/ 0 w 1228507"/>
              <a:gd name="connsiteY9" fmla="*/ 1319249 h 2387212"/>
              <a:gd name="connsiteX10" fmla="*/ 20940 w 1228507"/>
              <a:gd name="connsiteY10" fmla="*/ 1493753 h 2387212"/>
              <a:gd name="connsiteX11" fmla="*/ 125643 w 1228507"/>
              <a:gd name="connsiteY11" fmla="*/ 1682217 h 2387212"/>
              <a:gd name="connsiteX12" fmla="*/ 307127 w 1228507"/>
              <a:gd name="connsiteY12" fmla="*/ 1933503 h 2387212"/>
              <a:gd name="connsiteX13" fmla="*/ 446730 w 1228507"/>
              <a:gd name="connsiteY13" fmla="*/ 2121967 h 2387212"/>
              <a:gd name="connsiteX14" fmla="*/ 670095 w 1228507"/>
              <a:gd name="connsiteY14" fmla="*/ 2324391 h 2387212"/>
              <a:gd name="connsiteX15" fmla="*/ 851579 w 1228507"/>
              <a:gd name="connsiteY15" fmla="*/ 2387212 h 2387212"/>
              <a:gd name="connsiteX16" fmla="*/ 1095884 w 1228507"/>
              <a:gd name="connsiteY16" fmla="*/ 2345332 h 2387212"/>
              <a:gd name="connsiteX17" fmla="*/ 1228507 w 1228507"/>
              <a:gd name="connsiteY17" fmla="*/ 2212709 h 2387212"/>
              <a:gd name="connsiteX18" fmla="*/ 1214547 w 1228507"/>
              <a:gd name="connsiteY18" fmla="*/ 2080086 h 2387212"/>
              <a:gd name="connsiteX19" fmla="*/ 1026082 w 1228507"/>
              <a:gd name="connsiteY19" fmla="*/ 1968403 h 2387212"/>
              <a:gd name="connsiteX20" fmla="*/ 928360 w 1228507"/>
              <a:gd name="connsiteY20" fmla="*/ 1779939 h 2387212"/>
              <a:gd name="connsiteX21" fmla="*/ 886479 w 1228507"/>
              <a:gd name="connsiteY21" fmla="*/ 1535634 h 2387212"/>
              <a:gd name="connsiteX22" fmla="*/ 851579 w 1228507"/>
              <a:gd name="connsiteY22" fmla="*/ 1158706 h 2387212"/>
              <a:gd name="connsiteX23" fmla="*/ 809698 w 1228507"/>
              <a:gd name="connsiteY23" fmla="*/ 837619 h 2387212"/>
              <a:gd name="connsiteX24" fmla="*/ 718956 w 1228507"/>
              <a:gd name="connsiteY24" fmla="*/ 572373 h 2387212"/>
              <a:gd name="connsiteX25" fmla="*/ 614253 w 1228507"/>
              <a:gd name="connsiteY25" fmla="*/ 369948 h 2387212"/>
              <a:gd name="connsiteX26" fmla="*/ 516531 w 1228507"/>
              <a:gd name="connsiteY26" fmla="*/ 202425 h 2387212"/>
              <a:gd name="connsiteX27" fmla="*/ 418809 w 1228507"/>
              <a:gd name="connsiteY27" fmla="*/ 69802 h 2387212"/>
              <a:gd name="connsiteX28" fmla="*/ 307127 w 1228507"/>
              <a:gd name="connsiteY28" fmla="*/ 0 h 23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507" h="2387212">
                <a:moveTo>
                  <a:pt x="307127" y="0"/>
                </a:moveTo>
                <a:lnTo>
                  <a:pt x="230345" y="27921"/>
                </a:lnTo>
                <a:lnTo>
                  <a:pt x="223365" y="132623"/>
                </a:lnTo>
                <a:lnTo>
                  <a:pt x="251285" y="335048"/>
                </a:lnTo>
                <a:lnTo>
                  <a:pt x="279206" y="551432"/>
                </a:lnTo>
                <a:lnTo>
                  <a:pt x="286186" y="732916"/>
                </a:lnTo>
                <a:lnTo>
                  <a:pt x="216385" y="872519"/>
                </a:lnTo>
                <a:lnTo>
                  <a:pt x="104702" y="1074944"/>
                </a:lnTo>
                <a:lnTo>
                  <a:pt x="41881" y="1186626"/>
                </a:lnTo>
                <a:lnTo>
                  <a:pt x="0" y="1319249"/>
                </a:lnTo>
                <a:lnTo>
                  <a:pt x="20940" y="1493753"/>
                </a:lnTo>
                <a:lnTo>
                  <a:pt x="125643" y="1682217"/>
                </a:lnTo>
                <a:lnTo>
                  <a:pt x="307127" y="1933503"/>
                </a:lnTo>
                <a:lnTo>
                  <a:pt x="446730" y="2121967"/>
                </a:lnTo>
                <a:lnTo>
                  <a:pt x="670095" y="2324391"/>
                </a:lnTo>
                <a:lnTo>
                  <a:pt x="851579" y="2387212"/>
                </a:lnTo>
                <a:lnTo>
                  <a:pt x="1095884" y="2345332"/>
                </a:lnTo>
                <a:lnTo>
                  <a:pt x="1228507" y="2212709"/>
                </a:lnTo>
                <a:lnTo>
                  <a:pt x="1214547" y="2080086"/>
                </a:lnTo>
                <a:lnTo>
                  <a:pt x="1026082" y="1968403"/>
                </a:lnTo>
                <a:lnTo>
                  <a:pt x="928360" y="1779939"/>
                </a:lnTo>
                <a:lnTo>
                  <a:pt x="886479" y="1535634"/>
                </a:lnTo>
                <a:lnTo>
                  <a:pt x="851579" y="1158706"/>
                </a:lnTo>
                <a:lnTo>
                  <a:pt x="809698" y="837619"/>
                </a:lnTo>
                <a:lnTo>
                  <a:pt x="718956" y="572373"/>
                </a:lnTo>
                <a:lnTo>
                  <a:pt x="614253" y="369948"/>
                </a:lnTo>
                <a:lnTo>
                  <a:pt x="516531" y="202425"/>
                </a:lnTo>
                <a:lnTo>
                  <a:pt x="418809" y="69802"/>
                </a:lnTo>
                <a:lnTo>
                  <a:pt x="3071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F8F3E0-4ADC-A7C5-DFEA-1BF09B7DBD82}"/>
              </a:ext>
            </a:extLst>
          </p:cNvPr>
          <p:cNvSpPr/>
          <p:nvPr/>
        </p:nvSpPr>
        <p:spPr>
          <a:xfrm>
            <a:off x="9343380" y="2660698"/>
            <a:ext cx="1656921" cy="3691976"/>
          </a:xfrm>
          <a:custGeom>
            <a:avLst/>
            <a:gdLst>
              <a:gd name="connsiteX0" fmla="*/ 948776 w 1656921"/>
              <a:gd name="connsiteY0" fmla="*/ 948776 h 3691976"/>
              <a:gd name="connsiteX1" fmla="*/ 900650 w 1656921"/>
              <a:gd name="connsiteY1" fmla="*/ 770021 h 3691976"/>
              <a:gd name="connsiteX2" fmla="*/ 770022 w 1656921"/>
              <a:gd name="connsiteY2" fmla="*/ 467513 h 3691976"/>
              <a:gd name="connsiteX3" fmla="*/ 646268 w 1656921"/>
              <a:gd name="connsiteY3" fmla="*/ 213131 h 3691976"/>
              <a:gd name="connsiteX4" fmla="*/ 501889 w 1656921"/>
              <a:gd name="connsiteY4" fmla="*/ 110003 h 3691976"/>
              <a:gd name="connsiteX5" fmla="*/ 405637 w 1656921"/>
              <a:gd name="connsiteY5" fmla="*/ 13750 h 3691976"/>
              <a:gd name="connsiteX6" fmla="*/ 281883 w 1656921"/>
              <a:gd name="connsiteY6" fmla="*/ 0 h 3691976"/>
              <a:gd name="connsiteX7" fmla="*/ 82503 w 1656921"/>
              <a:gd name="connsiteY7" fmla="*/ 137504 h 3691976"/>
              <a:gd name="connsiteX8" fmla="*/ 0 w 1656921"/>
              <a:gd name="connsiteY8" fmla="*/ 206255 h 3691976"/>
              <a:gd name="connsiteX9" fmla="*/ 6876 w 1656921"/>
              <a:gd name="connsiteY9" fmla="*/ 405636 h 3691976"/>
              <a:gd name="connsiteX10" fmla="*/ 55002 w 1656921"/>
              <a:gd name="connsiteY10" fmla="*/ 577516 h 3691976"/>
              <a:gd name="connsiteX11" fmla="*/ 158130 w 1656921"/>
              <a:gd name="connsiteY11" fmla="*/ 694394 h 3691976"/>
              <a:gd name="connsiteX12" fmla="*/ 288758 w 1656921"/>
              <a:gd name="connsiteY12" fmla="*/ 776896 h 3691976"/>
              <a:gd name="connsiteX13" fmla="*/ 467513 w 1656921"/>
              <a:gd name="connsiteY13" fmla="*/ 1086279 h 3691976"/>
              <a:gd name="connsiteX14" fmla="*/ 515640 w 1656921"/>
              <a:gd name="connsiteY14" fmla="*/ 1244409 h 3691976"/>
              <a:gd name="connsiteX15" fmla="*/ 515640 w 1656921"/>
              <a:gd name="connsiteY15" fmla="*/ 1244409 h 3691976"/>
              <a:gd name="connsiteX16" fmla="*/ 440012 w 1656921"/>
              <a:gd name="connsiteY16" fmla="*/ 1237534 h 3691976"/>
              <a:gd name="connsiteX17" fmla="*/ 343760 w 1656921"/>
              <a:gd name="connsiteY17" fmla="*/ 1065654 h 3691976"/>
              <a:gd name="connsiteX18" fmla="*/ 323134 w 1656921"/>
              <a:gd name="connsiteY18" fmla="*/ 955651 h 3691976"/>
              <a:gd name="connsiteX19" fmla="*/ 233757 w 1656921"/>
              <a:gd name="connsiteY19" fmla="*/ 831897 h 3691976"/>
              <a:gd name="connsiteX20" fmla="*/ 233757 w 1656921"/>
              <a:gd name="connsiteY20" fmla="*/ 831897 h 3691976"/>
              <a:gd name="connsiteX21" fmla="*/ 206256 w 1656921"/>
              <a:gd name="connsiteY21" fmla="*/ 886899 h 3691976"/>
              <a:gd name="connsiteX22" fmla="*/ 275008 w 1656921"/>
              <a:gd name="connsiteY22" fmla="*/ 1045028 h 3691976"/>
              <a:gd name="connsiteX23" fmla="*/ 295634 w 1656921"/>
              <a:gd name="connsiteY23" fmla="*/ 1141281 h 3691976"/>
              <a:gd name="connsiteX24" fmla="*/ 247507 w 1656921"/>
              <a:gd name="connsiteY24" fmla="*/ 1278785 h 3691976"/>
              <a:gd name="connsiteX25" fmla="*/ 82503 w 1656921"/>
              <a:gd name="connsiteY25" fmla="*/ 1498791 h 3691976"/>
              <a:gd name="connsiteX26" fmla="*/ 6876 w 1656921"/>
              <a:gd name="connsiteY26" fmla="*/ 1595043 h 3691976"/>
              <a:gd name="connsiteX27" fmla="*/ 103128 w 1656921"/>
              <a:gd name="connsiteY27" fmla="*/ 1780673 h 3691976"/>
              <a:gd name="connsiteX28" fmla="*/ 281883 w 1656921"/>
              <a:gd name="connsiteY28" fmla="*/ 1890676 h 3691976"/>
              <a:gd name="connsiteX29" fmla="*/ 309384 w 1656921"/>
              <a:gd name="connsiteY29" fmla="*/ 2007555 h 3691976"/>
              <a:gd name="connsiteX30" fmla="*/ 151255 w 1656921"/>
              <a:gd name="connsiteY30" fmla="*/ 2186310 h 3691976"/>
              <a:gd name="connsiteX31" fmla="*/ 13751 w 1656921"/>
              <a:gd name="connsiteY31" fmla="*/ 2193185 h 3691976"/>
              <a:gd name="connsiteX32" fmla="*/ 61877 w 1656921"/>
              <a:gd name="connsiteY32" fmla="*/ 2351314 h 3691976"/>
              <a:gd name="connsiteX33" fmla="*/ 151255 w 1656921"/>
              <a:gd name="connsiteY33" fmla="*/ 2502568 h 3691976"/>
              <a:gd name="connsiteX34" fmla="*/ 199381 w 1656921"/>
              <a:gd name="connsiteY34" fmla="*/ 2695073 h 3691976"/>
              <a:gd name="connsiteX35" fmla="*/ 213131 w 1656921"/>
              <a:gd name="connsiteY35" fmla="*/ 2935705 h 3691976"/>
              <a:gd name="connsiteX36" fmla="*/ 213131 w 1656921"/>
              <a:gd name="connsiteY36" fmla="*/ 3121335 h 3691976"/>
              <a:gd name="connsiteX37" fmla="*/ 281883 w 1656921"/>
              <a:gd name="connsiteY37" fmla="*/ 3375717 h 3691976"/>
              <a:gd name="connsiteX38" fmla="*/ 474388 w 1656921"/>
              <a:gd name="connsiteY38" fmla="*/ 3691976 h 3691976"/>
              <a:gd name="connsiteX39" fmla="*/ 591267 w 1656921"/>
              <a:gd name="connsiteY39" fmla="*/ 3678225 h 3691976"/>
              <a:gd name="connsiteX40" fmla="*/ 591267 w 1656921"/>
              <a:gd name="connsiteY40" fmla="*/ 3678225 h 3691976"/>
              <a:gd name="connsiteX41" fmla="*/ 584391 w 1656921"/>
              <a:gd name="connsiteY41" fmla="*/ 3540722 h 3691976"/>
              <a:gd name="connsiteX42" fmla="*/ 515640 w 1656921"/>
              <a:gd name="connsiteY42" fmla="*/ 3382592 h 3691976"/>
              <a:gd name="connsiteX43" fmla="*/ 474388 w 1656921"/>
              <a:gd name="connsiteY43" fmla="*/ 3286340 h 3691976"/>
              <a:gd name="connsiteX44" fmla="*/ 474388 w 1656921"/>
              <a:gd name="connsiteY44" fmla="*/ 3286340 h 3691976"/>
              <a:gd name="connsiteX45" fmla="*/ 570641 w 1656921"/>
              <a:gd name="connsiteY45" fmla="*/ 3155711 h 3691976"/>
              <a:gd name="connsiteX46" fmla="*/ 605017 w 1656921"/>
              <a:gd name="connsiteY46" fmla="*/ 3025082 h 3691976"/>
              <a:gd name="connsiteX47" fmla="*/ 797522 w 1656921"/>
              <a:gd name="connsiteY47" fmla="*/ 2894454 h 3691976"/>
              <a:gd name="connsiteX48" fmla="*/ 907525 w 1656921"/>
              <a:gd name="connsiteY48" fmla="*/ 2866953 h 3691976"/>
              <a:gd name="connsiteX49" fmla="*/ 886900 w 1656921"/>
              <a:gd name="connsiteY49" fmla="*/ 2928830 h 3691976"/>
              <a:gd name="connsiteX50" fmla="*/ 797522 w 1656921"/>
              <a:gd name="connsiteY50" fmla="*/ 3045708 h 3691976"/>
              <a:gd name="connsiteX51" fmla="*/ 776897 w 1656921"/>
              <a:gd name="connsiteY51" fmla="*/ 3210713 h 3691976"/>
              <a:gd name="connsiteX52" fmla="*/ 811273 w 1656921"/>
              <a:gd name="connsiteY52" fmla="*/ 3258839 h 3691976"/>
              <a:gd name="connsiteX53" fmla="*/ 996903 w 1656921"/>
              <a:gd name="connsiteY53" fmla="*/ 3141961 h 3691976"/>
              <a:gd name="connsiteX54" fmla="*/ 996903 w 1656921"/>
              <a:gd name="connsiteY54" fmla="*/ 3073209 h 3691976"/>
              <a:gd name="connsiteX55" fmla="*/ 976277 w 1656921"/>
              <a:gd name="connsiteY55" fmla="*/ 2976956 h 3691976"/>
              <a:gd name="connsiteX56" fmla="*/ 1003778 w 1656921"/>
              <a:gd name="connsiteY56" fmla="*/ 2915079 h 3691976"/>
              <a:gd name="connsiteX57" fmla="*/ 1161907 w 1656921"/>
              <a:gd name="connsiteY57" fmla="*/ 2942580 h 3691976"/>
              <a:gd name="connsiteX58" fmla="*/ 1326912 w 1656921"/>
              <a:gd name="connsiteY58" fmla="*/ 2976956 h 3691976"/>
              <a:gd name="connsiteX59" fmla="*/ 1595044 w 1656921"/>
              <a:gd name="connsiteY59" fmla="*/ 2915079 h 3691976"/>
              <a:gd name="connsiteX60" fmla="*/ 1595044 w 1656921"/>
              <a:gd name="connsiteY60" fmla="*/ 2915079 h 3691976"/>
              <a:gd name="connsiteX61" fmla="*/ 1656921 w 1656921"/>
              <a:gd name="connsiteY61" fmla="*/ 2825702 h 3691976"/>
              <a:gd name="connsiteX62" fmla="*/ 1595044 w 1656921"/>
              <a:gd name="connsiteY62" fmla="*/ 2756950 h 3691976"/>
              <a:gd name="connsiteX63" fmla="*/ 1540043 w 1656921"/>
              <a:gd name="connsiteY63" fmla="*/ 2729449 h 3691976"/>
              <a:gd name="connsiteX64" fmla="*/ 1416289 w 1656921"/>
              <a:gd name="connsiteY64" fmla="*/ 2887579 h 3691976"/>
              <a:gd name="connsiteX65" fmla="*/ 1148157 w 1656921"/>
              <a:gd name="connsiteY65" fmla="*/ 2928830 h 3691976"/>
              <a:gd name="connsiteX66" fmla="*/ 941901 w 1656921"/>
              <a:gd name="connsiteY66" fmla="*/ 2866953 h 3691976"/>
              <a:gd name="connsiteX67" fmla="*/ 570641 w 1656921"/>
              <a:gd name="connsiteY67" fmla="*/ 2454442 h 3691976"/>
              <a:gd name="connsiteX68" fmla="*/ 302509 w 1656921"/>
              <a:gd name="connsiteY68" fmla="*/ 2007555 h 3691976"/>
              <a:gd name="connsiteX69" fmla="*/ 302509 w 1656921"/>
              <a:gd name="connsiteY69" fmla="*/ 1815049 h 3691976"/>
              <a:gd name="connsiteX70" fmla="*/ 474388 w 1656921"/>
              <a:gd name="connsiteY70" fmla="*/ 1498791 h 3691976"/>
              <a:gd name="connsiteX71" fmla="*/ 577516 w 1656921"/>
              <a:gd name="connsiteY71" fmla="*/ 1271910 h 3691976"/>
              <a:gd name="connsiteX72" fmla="*/ 577516 w 1656921"/>
              <a:gd name="connsiteY72" fmla="*/ 1058779 h 3691976"/>
              <a:gd name="connsiteX73" fmla="*/ 536265 w 1656921"/>
              <a:gd name="connsiteY73" fmla="*/ 721894 h 3691976"/>
              <a:gd name="connsiteX74" fmla="*/ 536265 w 1656921"/>
              <a:gd name="connsiteY74" fmla="*/ 563765 h 3691976"/>
              <a:gd name="connsiteX75" fmla="*/ 605017 w 1656921"/>
              <a:gd name="connsiteY75" fmla="*/ 550015 h 3691976"/>
              <a:gd name="connsiteX76" fmla="*/ 776897 w 1656921"/>
              <a:gd name="connsiteY76" fmla="*/ 708144 h 3691976"/>
              <a:gd name="connsiteX77" fmla="*/ 948776 w 1656921"/>
              <a:gd name="connsiteY77" fmla="*/ 948776 h 369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656921" h="3691976">
                <a:moveTo>
                  <a:pt x="948776" y="948776"/>
                </a:moveTo>
                <a:lnTo>
                  <a:pt x="900650" y="770021"/>
                </a:lnTo>
                <a:lnTo>
                  <a:pt x="770022" y="467513"/>
                </a:lnTo>
                <a:lnTo>
                  <a:pt x="646268" y="213131"/>
                </a:lnTo>
                <a:lnTo>
                  <a:pt x="501889" y="110003"/>
                </a:lnTo>
                <a:lnTo>
                  <a:pt x="405637" y="13750"/>
                </a:lnTo>
                <a:lnTo>
                  <a:pt x="281883" y="0"/>
                </a:lnTo>
                <a:lnTo>
                  <a:pt x="82503" y="137504"/>
                </a:lnTo>
                <a:lnTo>
                  <a:pt x="0" y="206255"/>
                </a:lnTo>
                <a:lnTo>
                  <a:pt x="6876" y="405636"/>
                </a:lnTo>
                <a:lnTo>
                  <a:pt x="55002" y="577516"/>
                </a:lnTo>
                <a:lnTo>
                  <a:pt x="158130" y="694394"/>
                </a:lnTo>
                <a:lnTo>
                  <a:pt x="288758" y="776896"/>
                </a:lnTo>
                <a:lnTo>
                  <a:pt x="467513" y="1086279"/>
                </a:lnTo>
                <a:lnTo>
                  <a:pt x="515640" y="1244409"/>
                </a:lnTo>
                <a:lnTo>
                  <a:pt x="515640" y="1244409"/>
                </a:lnTo>
                <a:lnTo>
                  <a:pt x="440012" y="1237534"/>
                </a:lnTo>
                <a:lnTo>
                  <a:pt x="343760" y="1065654"/>
                </a:lnTo>
                <a:lnTo>
                  <a:pt x="323134" y="955651"/>
                </a:lnTo>
                <a:lnTo>
                  <a:pt x="233757" y="831897"/>
                </a:lnTo>
                <a:lnTo>
                  <a:pt x="233757" y="831897"/>
                </a:lnTo>
                <a:lnTo>
                  <a:pt x="206256" y="886899"/>
                </a:lnTo>
                <a:lnTo>
                  <a:pt x="275008" y="1045028"/>
                </a:lnTo>
                <a:lnTo>
                  <a:pt x="295634" y="1141281"/>
                </a:lnTo>
                <a:lnTo>
                  <a:pt x="247507" y="1278785"/>
                </a:lnTo>
                <a:lnTo>
                  <a:pt x="82503" y="1498791"/>
                </a:lnTo>
                <a:lnTo>
                  <a:pt x="6876" y="1595043"/>
                </a:lnTo>
                <a:lnTo>
                  <a:pt x="103128" y="1780673"/>
                </a:lnTo>
                <a:lnTo>
                  <a:pt x="281883" y="1890676"/>
                </a:lnTo>
                <a:lnTo>
                  <a:pt x="309384" y="2007555"/>
                </a:lnTo>
                <a:lnTo>
                  <a:pt x="151255" y="2186310"/>
                </a:lnTo>
                <a:lnTo>
                  <a:pt x="13751" y="2193185"/>
                </a:lnTo>
                <a:lnTo>
                  <a:pt x="61877" y="2351314"/>
                </a:lnTo>
                <a:lnTo>
                  <a:pt x="151255" y="2502568"/>
                </a:lnTo>
                <a:lnTo>
                  <a:pt x="199381" y="2695073"/>
                </a:lnTo>
                <a:lnTo>
                  <a:pt x="213131" y="2935705"/>
                </a:lnTo>
                <a:lnTo>
                  <a:pt x="213131" y="3121335"/>
                </a:lnTo>
                <a:lnTo>
                  <a:pt x="281883" y="3375717"/>
                </a:lnTo>
                <a:lnTo>
                  <a:pt x="474388" y="3691976"/>
                </a:lnTo>
                <a:lnTo>
                  <a:pt x="591267" y="3678225"/>
                </a:lnTo>
                <a:lnTo>
                  <a:pt x="591267" y="3678225"/>
                </a:lnTo>
                <a:lnTo>
                  <a:pt x="584391" y="3540722"/>
                </a:lnTo>
                <a:lnTo>
                  <a:pt x="515640" y="3382592"/>
                </a:lnTo>
                <a:lnTo>
                  <a:pt x="474388" y="3286340"/>
                </a:lnTo>
                <a:lnTo>
                  <a:pt x="474388" y="3286340"/>
                </a:lnTo>
                <a:lnTo>
                  <a:pt x="570641" y="3155711"/>
                </a:lnTo>
                <a:lnTo>
                  <a:pt x="605017" y="3025082"/>
                </a:lnTo>
                <a:lnTo>
                  <a:pt x="797522" y="2894454"/>
                </a:lnTo>
                <a:lnTo>
                  <a:pt x="907525" y="2866953"/>
                </a:lnTo>
                <a:lnTo>
                  <a:pt x="886900" y="2928830"/>
                </a:lnTo>
                <a:lnTo>
                  <a:pt x="797522" y="3045708"/>
                </a:lnTo>
                <a:lnTo>
                  <a:pt x="776897" y="3210713"/>
                </a:lnTo>
                <a:lnTo>
                  <a:pt x="811273" y="3258839"/>
                </a:lnTo>
                <a:lnTo>
                  <a:pt x="996903" y="3141961"/>
                </a:lnTo>
                <a:lnTo>
                  <a:pt x="996903" y="3073209"/>
                </a:lnTo>
                <a:lnTo>
                  <a:pt x="976277" y="2976956"/>
                </a:lnTo>
                <a:lnTo>
                  <a:pt x="1003778" y="2915079"/>
                </a:lnTo>
                <a:lnTo>
                  <a:pt x="1161907" y="2942580"/>
                </a:lnTo>
                <a:lnTo>
                  <a:pt x="1326912" y="2976956"/>
                </a:lnTo>
                <a:lnTo>
                  <a:pt x="1595044" y="2915079"/>
                </a:lnTo>
                <a:lnTo>
                  <a:pt x="1595044" y="2915079"/>
                </a:lnTo>
                <a:lnTo>
                  <a:pt x="1656921" y="2825702"/>
                </a:lnTo>
                <a:lnTo>
                  <a:pt x="1595044" y="2756950"/>
                </a:lnTo>
                <a:lnTo>
                  <a:pt x="1540043" y="2729449"/>
                </a:lnTo>
                <a:lnTo>
                  <a:pt x="1416289" y="2887579"/>
                </a:lnTo>
                <a:lnTo>
                  <a:pt x="1148157" y="2928830"/>
                </a:lnTo>
                <a:lnTo>
                  <a:pt x="941901" y="2866953"/>
                </a:lnTo>
                <a:lnTo>
                  <a:pt x="570641" y="2454442"/>
                </a:lnTo>
                <a:lnTo>
                  <a:pt x="302509" y="2007555"/>
                </a:lnTo>
                <a:lnTo>
                  <a:pt x="302509" y="1815049"/>
                </a:lnTo>
                <a:lnTo>
                  <a:pt x="474388" y="1498791"/>
                </a:lnTo>
                <a:lnTo>
                  <a:pt x="577516" y="1271910"/>
                </a:lnTo>
                <a:lnTo>
                  <a:pt x="577516" y="1058779"/>
                </a:lnTo>
                <a:lnTo>
                  <a:pt x="536265" y="721894"/>
                </a:lnTo>
                <a:lnTo>
                  <a:pt x="536265" y="563765"/>
                </a:lnTo>
                <a:lnTo>
                  <a:pt x="605017" y="550015"/>
                </a:lnTo>
                <a:lnTo>
                  <a:pt x="776897" y="708144"/>
                </a:lnTo>
                <a:lnTo>
                  <a:pt x="948776" y="94877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79AC81-E539-19A9-DFDF-6B3142266990}"/>
              </a:ext>
            </a:extLst>
          </p:cNvPr>
          <p:cNvSpPr/>
          <p:nvPr/>
        </p:nvSpPr>
        <p:spPr>
          <a:xfrm>
            <a:off x="6661680" y="957762"/>
            <a:ext cx="1461655" cy="3879273"/>
          </a:xfrm>
          <a:custGeom>
            <a:avLst/>
            <a:gdLst>
              <a:gd name="connsiteX0" fmla="*/ 588819 w 1461655"/>
              <a:gd name="connsiteY0" fmla="*/ 0 h 3879273"/>
              <a:gd name="connsiteX1" fmla="*/ 353291 w 1461655"/>
              <a:gd name="connsiteY1" fmla="*/ 110836 h 3879273"/>
              <a:gd name="connsiteX2" fmla="*/ 263237 w 1461655"/>
              <a:gd name="connsiteY2" fmla="*/ 207818 h 3879273"/>
              <a:gd name="connsiteX3" fmla="*/ 228600 w 1461655"/>
              <a:gd name="connsiteY3" fmla="*/ 457200 h 3879273"/>
              <a:gd name="connsiteX4" fmla="*/ 290946 w 1461655"/>
              <a:gd name="connsiteY4" fmla="*/ 665018 h 3879273"/>
              <a:gd name="connsiteX5" fmla="*/ 484910 w 1461655"/>
              <a:gd name="connsiteY5" fmla="*/ 852054 h 3879273"/>
              <a:gd name="connsiteX6" fmla="*/ 581891 w 1461655"/>
              <a:gd name="connsiteY6" fmla="*/ 949036 h 3879273"/>
              <a:gd name="connsiteX7" fmla="*/ 595746 w 1461655"/>
              <a:gd name="connsiteY7" fmla="*/ 1101436 h 3879273"/>
              <a:gd name="connsiteX8" fmla="*/ 644237 w 1461655"/>
              <a:gd name="connsiteY8" fmla="*/ 1281545 h 3879273"/>
              <a:gd name="connsiteX9" fmla="*/ 706582 w 1461655"/>
              <a:gd name="connsiteY9" fmla="*/ 1392382 h 3879273"/>
              <a:gd name="connsiteX10" fmla="*/ 706582 w 1461655"/>
              <a:gd name="connsiteY10" fmla="*/ 1392382 h 3879273"/>
              <a:gd name="connsiteX11" fmla="*/ 574964 w 1461655"/>
              <a:gd name="connsiteY11" fmla="*/ 1343891 h 3879273"/>
              <a:gd name="connsiteX12" fmla="*/ 526473 w 1461655"/>
              <a:gd name="connsiteY12" fmla="*/ 1177636 h 3879273"/>
              <a:gd name="connsiteX13" fmla="*/ 505691 w 1461655"/>
              <a:gd name="connsiteY13" fmla="*/ 1011382 h 3879273"/>
              <a:gd name="connsiteX14" fmla="*/ 471055 w 1461655"/>
              <a:gd name="connsiteY14" fmla="*/ 914400 h 3879273"/>
              <a:gd name="connsiteX15" fmla="*/ 422564 w 1461655"/>
              <a:gd name="connsiteY15" fmla="*/ 865909 h 3879273"/>
              <a:gd name="connsiteX16" fmla="*/ 346364 w 1461655"/>
              <a:gd name="connsiteY16" fmla="*/ 900545 h 3879273"/>
              <a:gd name="connsiteX17" fmla="*/ 429491 w 1461655"/>
              <a:gd name="connsiteY17" fmla="*/ 969818 h 3879273"/>
              <a:gd name="connsiteX18" fmla="*/ 464128 w 1461655"/>
              <a:gd name="connsiteY18" fmla="*/ 1156854 h 3879273"/>
              <a:gd name="connsiteX19" fmla="*/ 477982 w 1461655"/>
              <a:gd name="connsiteY19" fmla="*/ 1239982 h 3879273"/>
              <a:gd name="connsiteX20" fmla="*/ 332510 w 1461655"/>
              <a:gd name="connsiteY20" fmla="*/ 1357745 h 3879273"/>
              <a:gd name="connsiteX21" fmla="*/ 214746 w 1461655"/>
              <a:gd name="connsiteY21" fmla="*/ 1454727 h 3879273"/>
              <a:gd name="connsiteX22" fmla="*/ 103910 w 1461655"/>
              <a:gd name="connsiteY22" fmla="*/ 1648691 h 3879273"/>
              <a:gd name="connsiteX23" fmla="*/ 0 w 1461655"/>
              <a:gd name="connsiteY23" fmla="*/ 1794163 h 3879273"/>
              <a:gd name="connsiteX24" fmla="*/ 83128 w 1461655"/>
              <a:gd name="connsiteY24" fmla="*/ 2071254 h 3879273"/>
              <a:gd name="connsiteX25" fmla="*/ 110837 w 1461655"/>
              <a:gd name="connsiteY25" fmla="*/ 2410691 h 3879273"/>
              <a:gd name="connsiteX26" fmla="*/ 173182 w 1461655"/>
              <a:gd name="connsiteY26" fmla="*/ 2625436 h 3879273"/>
              <a:gd name="connsiteX27" fmla="*/ 263237 w 1461655"/>
              <a:gd name="connsiteY27" fmla="*/ 2805545 h 3879273"/>
              <a:gd name="connsiteX28" fmla="*/ 311728 w 1461655"/>
              <a:gd name="connsiteY28" fmla="*/ 2964873 h 3879273"/>
              <a:gd name="connsiteX29" fmla="*/ 311728 w 1461655"/>
              <a:gd name="connsiteY29" fmla="*/ 3124200 h 3879273"/>
              <a:gd name="connsiteX30" fmla="*/ 263237 w 1461655"/>
              <a:gd name="connsiteY30" fmla="*/ 3311236 h 3879273"/>
              <a:gd name="connsiteX31" fmla="*/ 235528 w 1461655"/>
              <a:gd name="connsiteY31" fmla="*/ 3477491 h 3879273"/>
              <a:gd name="connsiteX32" fmla="*/ 263237 w 1461655"/>
              <a:gd name="connsiteY32" fmla="*/ 3650673 h 3879273"/>
              <a:gd name="connsiteX33" fmla="*/ 346364 w 1461655"/>
              <a:gd name="connsiteY33" fmla="*/ 3823854 h 3879273"/>
              <a:gd name="connsiteX34" fmla="*/ 394855 w 1461655"/>
              <a:gd name="connsiteY34" fmla="*/ 3879273 h 3879273"/>
              <a:gd name="connsiteX35" fmla="*/ 457200 w 1461655"/>
              <a:gd name="connsiteY35" fmla="*/ 3782291 h 3879273"/>
              <a:gd name="connsiteX36" fmla="*/ 457200 w 1461655"/>
              <a:gd name="connsiteY36" fmla="*/ 3664527 h 3879273"/>
              <a:gd name="connsiteX37" fmla="*/ 381000 w 1461655"/>
              <a:gd name="connsiteY37" fmla="*/ 3546763 h 3879273"/>
              <a:gd name="connsiteX38" fmla="*/ 346364 w 1461655"/>
              <a:gd name="connsiteY38" fmla="*/ 3435927 h 3879273"/>
              <a:gd name="connsiteX39" fmla="*/ 415637 w 1461655"/>
              <a:gd name="connsiteY39" fmla="*/ 3352800 h 3879273"/>
              <a:gd name="connsiteX40" fmla="*/ 505691 w 1461655"/>
              <a:gd name="connsiteY40" fmla="*/ 3283527 h 3879273"/>
              <a:gd name="connsiteX41" fmla="*/ 533400 w 1461655"/>
              <a:gd name="connsiteY41" fmla="*/ 3193473 h 3879273"/>
              <a:gd name="connsiteX42" fmla="*/ 671946 w 1461655"/>
              <a:gd name="connsiteY42" fmla="*/ 3117273 h 3879273"/>
              <a:gd name="connsiteX43" fmla="*/ 748146 w 1461655"/>
              <a:gd name="connsiteY43" fmla="*/ 3054927 h 3879273"/>
              <a:gd name="connsiteX44" fmla="*/ 845128 w 1461655"/>
              <a:gd name="connsiteY44" fmla="*/ 3020291 h 3879273"/>
              <a:gd name="connsiteX45" fmla="*/ 845128 w 1461655"/>
              <a:gd name="connsiteY45" fmla="*/ 3020291 h 3879273"/>
              <a:gd name="connsiteX46" fmla="*/ 768928 w 1461655"/>
              <a:gd name="connsiteY46" fmla="*/ 3144982 h 3879273"/>
              <a:gd name="connsiteX47" fmla="*/ 713510 w 1461655"/>
              <a:gd name="connsiteY47" fmla="*/ 3338945 h 3879273"/>
              <a:gd name="connsiteX48" fmla="*/ 692728 w 1461655"/>
              <a:gd name="connsiteY48" fmla="*/ 3456709 h 3879273"/>
              <a:gd name="connsiteX49" fmla="*/ 858982 w 1461655"/>
              <a:gd name="connsiteY49" fmla="*/ 3373582 h 3879273"/>
              <a:gd name="connsiteX50" fmla="*/ 962891 w 1461655"/>
              <a:gd name="connsiteY50" fmla="*/ 3332018 h 3879273"/>
              <a:gd name="connsiteX51" fmla="*/ 886691 w 1461655"/>
              <a:gd name="connsiteY51" fmla="*/ 3241963 h 3879273"/>
              <a:gd name="connsiteX52" fmla="*/ 921328 w 1461655"/>
              <a:gd name="connsiteY52" fmla="*/ 3144982 h 3879273"/>
              <a:gd name="connsiteX53" fmla="*/ 921328 w 1461655"/>
              <a:gd name="connsiteY53" fmla="*/ 3144982 h 3879273"/>
              <a:gd name="connsiteX54" fmla="*/ 1066800 w 1461655"/>
              <a:gd name="connsiteY54" fmla="*/ 3151909 h 3879273"/>
              <a:gd name="connsiteX55" fmla="*/ 1309255 w 1461655"/>
              <a:gd name="connsiteY55" fmla="*/ 3193473 h 3879273"/>
              <a:gd name="connsiteX56" fmla="*/ 1454728 w 1461655"/>
              <a:gd name="connsiteY56" fmla="*/ 3207327 h 3879273"/>
              <a:gd name="connsiteX57" fmla="*/ 1461655 w 1461655"/>
              <a:gd name="connsiteY57" fmla="*/ 3034145 h 3879273"/>
              <a:gd name="connsiteX58" fmla="*/ 1385455 w 1461655"/>
              <a:gd name="connsiteY58" fmla="*/ 2860963 h 3879273"/>
              <a:gd name="connsiteX59" fmla="*/ 1253837 w 1461655"/>
              <a:gd name="connsiteY59" fmla="*/ 2694709 h 3879273"/>
              <a:gd name="connsiteX60" fmla="*/ 1143000 w 1461655"/>
              <a:gd name="connsiteY60" fmla="*/ 2507673 h 3879273"/>
              <a:gd name="connsiteX61" fmla="*/ 1177637 w 1461655"/>
              <a:gd name="connsiteY61" fmla="*/ 2230582 h 3879273"/>
              <a:gd name="connsiteX62" fmla="*/ 1170710 w 1461655"/>
              <a:gd name="connsiteY62" fmla="*/ 2008909 h 3879273"/>
              <a:gd name="connsiteX63" fmla="*/ 1163782 w 1461655"/>
              <a:gd name="connsiteY63" fmla="*/ 1808018 h 3879273"/>
              <a:gd name="connsiteX64" fmla="*/ 1136073 w 1461655"/>
              <a:gd name="connsiteY64" fmla="*/ 1600200 h 3879273"/>
              <a:gd name="connsiteX65" fmla="*/ 1080655 w 1461655"/>
              <a:gd name="connsiteY65" fmla="*/ 1343891 h 3879273"/>
              <a:gd name="connsiteX66" fmla="*/ 1052946 w 1461655"/>
              <a:gd name="connsiteY66" fmla="*/ 1205345 h 3879273"/>
              <a:gd name="connsiteX67" fmla="*/ 1108364 w 1461655"/>
              <a:gd name="connsiteY67" fmla="*/ 1066800 h 3879273"/>
              <a:gd name="connsiteX68" fmla="*/ 1094510 w 1461655"/>
              <a:gd name="connsiteY68" fmla="*/ 831273 h 3879273"/>
              <a:gd name="connsiteX69" fmla="*/ 1052946 w 1461655"/>
              <a:gd name="connsiteY69" fmla="*/ 692727 h 3879273"/>
              <a:gd name="connsiteX70" fmla="*/ 1052946 w 1461655"/>
              <a:gd name="connsiteY70" fmla="*/ 692727 h 3879273"/>
              <a:gd name="connsiteX71" fmla="*/ 976746 w 1461655"/>
              <a:gd name="connsiteY71" fmla="*/ 630382 h 3879273"/>
              <a:gd name="connsiteX72" fmla="*/ 1025237 w 1461655"/>
              <a:gd name="connsiteY72" fmla="*/ 484909 h 3879273"/>
              <a:gd name="connsiteX73" fmla="*/ 872837 w 1461655"/>
              <a:gd name="connsiteY73" fmla="*/ 249382 h 3879273"/>
              <a:gd name="connsiteX74" fmla="*/ 789710 w 1461655"/>
              <a:gd name="connsiteY74" fmla="*/ 193963 h 3879273"/>
              <a:gd name="connsiteX75" fmla="*/ 775855 w 1461655"/>
              <a:gd name="connsiteY75" fmla="*/ 96982 h 3879273"/>
              <a:gd name="connsiteX76" fmla="*/ 699655 w 1461655"/>
              <a:gd name="connsiteY76" fmla="*/ 62345 h 3879273"/>
              <a:gd name="connsiteX77" fmla="*/ 588819 w 1461655"/>
              <a:gd name="connsiteY77" fmla="*/ 0 h 387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61655" h="3879273">
                <a:moveTo>
                  <a:pt x="588819" y="0"/>
                </a:moveTo>
                <a:lnTo>
                  <a:pt x="353291" y="110836"/>
                </a:lnTo>
                <a:lnTo>
                  <a:pt x="263237" y="207818"/>
                </a:lnTo>
                <a:lnTo>
                  <a:pt x="228600" y="457200"/>
                </a:lnTo>
                <a:lnTo>
                  <a:pt x="290946" y="665018"/>
                </a:lnTo>
                <a:lnTo>
                  <a:pt x="484910" y="852054"/>
                </a:lnTo>
                <a:lnTo>
                  <a:pt x="581891" y="949036"/>
                </a:lnTo>
                <a:lnTo>
                  <a:pt x="595746" y="1101436"/>
                </a:lnTo>
                <a:lnTo>
                  <a:pt x="644237" y="1281545"/>
                </a:lnTo>
                <a:lnTo>
                  <a:pt x="706582" y="1392382"/>
                </a:lnTo>
                <a:lnTo>
                  <a:pt x="706582" y="1392382"/>
                </a:lnTo>
                <a:lnTo>
                  <a:pt x="574964" y="1343891"/>
                </a:lnTo>
                <a:lnTo>
                  <a:pt x="526473" y="1177636"/>
                </a:lnTo>
                <a:lnTo>
                  <a:pt x="505691" y="1011382"/>
                </a:lnTo>
                <a:lnTo>
                  <a:pt x="471055" y="914400"/>
                </a:lnTo>
                <a:lnTo>
                  <a:pt x="422564" y="865909"/>
                </a:lnTo>
                <a:lnTo>
                  <a:pt x="346364" y="900545"/>
                </a:lnTo>
                <a:lnTo>
                  <a:pt x="429491" y="969818"/>
                </a:lnTo>
                <a:lnTo>
                  <a:pt x="464128" y="1156854"/>
                </a:lnTo>
                <a:lnTo>
                  <a:pt x="477982" y="1239982"/>
                </a:lnTo>
                <a:lnTo>
                  <a:pt x="332510" y="1357745"/>
                </a:lnTo>
                <a:lnTo>
                  <a:pt x="214746" y="1454727"/>
                </a:lnTo>
                <a:lnTo>
                  <a:pt x="103910" y="1648691"/>
                </a:lnTo>
                <a:lnTo>
                  <a:pt x="0" y="1794163"/>
                </a:lnTo>
                <a:lnTo>
                  <a:pt x="83128" y="2071254"/>
                </a:lnTo>
                <a:lnTo>
                  <a:pt x="110837" y="2410691"/>
                </a:lnTo>
                <a:lnTo>
                  <a:pt x="173182" y="2625436"/>
                </a:lnTo>
                <a:lnTo>
                  <a:pt x="263237" y="2805545"/>
                </a:lnTo>
                <a:lnTo>
                  <a:pt x="311728" y="2964873"/>
                </a:lnTo>
                <a:lnTo>
                  <a:pt x="311728" y="3124200"/>
                </a:lnTo>
                <a:lnTo>
                  <a:pt x="263237" y="3311236"/>
                </a:lnTo>
                <a:lnTo>
                  <a:pt x="235528" y="3477491"/>
                </a:lnTo>
                <a:lnTo>
                  <a:pt x="263237" y="3650673"/>
                </a:lnTo>
                <a:lnTo>
                  <a:pt x="346364" y="3823854"/>
                </a:lnTo>
                <a:lnTo>
                  <a:pt x="394855" y="3879273"/>
                </a:lnTo>
                <a:lnTo>
                  <a:pt x="457200" y="3782291"/>
                </a:lnTo>
                <a:lnTo>
                  <a:pt x="457200" y="3664527"/>
                </a:lnTo>
                <a:lnTo>
                  <a:pt x="381000" y="3546763"/>
                </a:lnTo>
                <a:lnTo>
                  <a:pt x="346364" y="3435927"/>
                </a:lnTo>
                <a:lnTo>
                  <a:pt x="415637" y="3352800"/>
                </a:lnTo>
                <a:lnTo>
                  <a:pt x="505691" y="3283527"/>
                </a:lnTo>
                <a:lnTo>
                  <a:pt x="533400" y="3193473"/>
                </a:lnTo>
                <a:lnTo>
                  <a:pt x="671946" y="3117273"/>
                </a:lnTo>
                <a:lnTo>
                  <a:pt x="748146" y="3054927"/>
                </a:lnTo>
                <a:lnTo>
                  <a:pt x="845128" y="3020291"/>
                </a:lnTo>
                <a:lnTo>
                  <a:pt x="845128" y="3020291"/>
                </a:lnTo>
                <a:lnTo>
                  <a:pt x="768928" y="3144982"/>
                </a:lnTo>
                <a:lnTo>
                  <a:pt x="713510" y="3338945"/>
                </a:lnTo>
                <a:lnTo>
                  <a:pt x="692728" y="3456709"/>
                </a:lnTo>
                <a:lnTo>
                  <a:pt x="858982" y="3373582"/>
                </a:lnTo>
                <a:lnTo>
                  <a:pt x="962891" y="3332018"/>
                </a:lnTo>
                <a:lnTo>
                  <a:pt x="886691" y="3241963"/>
                </a:lnTo>
                <a:lnTo>
                  <a:pt x="921328" y="3144982"/>
                </a:lnTo>
                <a:lnTo>
                  <a:pt x="921328" y="3144982"/>
                </a:lnTo>
                <a:lnTo>
                  <a:pt x="1066800" y="3151909"/>
                </a:lnTo>
                <a:lnTo>
                  <a:pt x="1309255" y="3193473"/>
                </a:lnTo>
                <a:lnTo>
                  <a:pt x="1454728" y="3207327"/>
                </a:lnTo>
                <a:lnTo>
                  <a:pt x="1461655" y="3034145"/>
                </a:lnTo>
                <a:lnTo>
                  <a:pt x="1385455" y="2860963"/>
                </a:lnTo>
                <a:lnTo>
                  <a:pt x="1253837" y="2694709"/>
                </a:lnTo>
                <a:lnTo>
                  <a:pt x="1143000" y="2507673"/>
                </a:lnTo>
                <a:lnTo>
                  <a:pt x="1177637" y="2230582"/>
                </a:lnTo>
                <a:lnTo>
                  <a:pt x="1170710" y="2008909"/>
                </a:lnTo>
                <a:lnTo>
                  <a:pt x="1163782" y="1808018"/>
                </a:lnTo>
                <a:lnTo>
                  <a:pt x="1136073" y="1600200"/>
                </a:lnTo>
                <a:lnTo>
                  <a:pt x="1080655" y="1343891"/>
                </a:lnTo>
                <a:lnTo>
                  <a:pt x="1052946" y="1205345"/>
                </a:lnTo>
                <a:lnTo>
                  <a:pt x="1108364" y="1066800"/>
                </a:lnTo>
                <a:lnTo>
                  <a:pt x="1094510" y="831273"/>
                </a:lnTo>
                <a:lnTo>
                  <a:pt x="1052946" y="692727"/>
                </a:lnTo>
                <a:lnTo>
                  <a:pt x="1052946" y="692727"/>
                </a:lnTo>
                <a:lnTo>
                  <a:pt x="976746" y="630382"/>
                </a:lnTo>
                <a:lnTo>
                  <a:pt x="1025237" y="484909"/>
                </a:lnTo>
                <a:lnTo>
                  <a:pt x="872837" y="249382"/>
                </a:lnTo>
                <a:lnTo>
                  <a:pt x="789710" y="193963"/>
                </a:lnTo>
                <a:lnTo>
                  <a:pt x="775855" y="96982"/>
                </a:lnTo>
                <a:lnTo>
                  <a:pt x="699655" y="62345"/>
                </a:lnTo>
                <a:lnTo>
                  <a:pt x="588819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79E16-1D73-64CA-6B9F-893B03FE618E}"/>
              </a:ext>
            </a:extLst>
          </p:cNvPr>
          <p:cNvCxnSpPr>
            <a:cxnSpLocks/>
            <a:stCxn id="10" idx="8"/>
          </p:cNvCxnSpPr>
          <p:nvPr/>
        </p:nvCxnSpPr>
        <p:spPr>
          <a:xfrm flipH="1" flipV="1">
            <a:off x="7064334" y="1184424"/>
            <a:ext cx="2279046" cy="1682529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iangle 13">
            <a:extLst>
              <a:ext uri="{FF2B5EF4-FFF2-40B4-BE49-F238E27FC236}">
                <a16:creationId xmlns:a16="http://schemas.microsoft.com/office/drawing/2014/main" id="{4795979E-4C0E-9897-247F-121089EED64A}"/>
              </a:ext>
            </a:extLst>
          </p:cNvPr>
          <p:cNvSpPr/>
          <p:nvPr/>
        </p:nvSpPr>
        <p:spPr>
          <a:xfrm rot="18621205">
            <a:off x="6966178" y="1115174"/>
            <a:ext cx="196312" cy="1385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97E447-E676-87C6-FF61-94CA719C7E44}"/>
              </a:ext>
            </a:extLst>
          </p:cNvPr>
          <p:cNvCxnSpPr>
            <a:cxnSpLocks/>
            <a:stCxn id="10" idx="36"/>
          </p:cNvCxnSpPr>
          <p:nvPr/>
        </p:nvCxnSpPr>
        <p:spPr>
          <a:xfrm flipH="1" flipV="1">
            <a:off x="6792494" y="4132352"/>
            <a:ext cx="2764017" cy="1649681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215EB988-F6AD-C733-4B45-4DF5EC5DB48E}"/>
              </a:ext>
            </a:extLst>
          </p:cNvPr>
          <p:cNvSpPr/>
          <p:nvPr/>
        </p:nvSpPr>
        <p:spPr>
          <a:xfrm rot="18253392">
            <a:off x="6685002" y="4060326"/>
            <a:ext cx="196312" cy="15118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BE899F-270B-EDC6-A993-4E3F6C3BE70E}"/>
              </a:ext>
            </a:extLst>
          </p:cNvPr>
          <p:cNvCxnSpPr>
            <a:cxnSpLocks/>
          </p:cNvCxnSpPr>
          <p:nvPr/>
        </p:nvCxnSpPr>
        <p:spPr>
          <a:xfrm flipH="1" flipV="1">
            <a:off x="8662753" y="3270250"/>
            <a:ext cx="1188487" cy="876483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1DAE6D05-7B5E-B8CA-80A9-A9D40202CDB5}"/>
              </a:ext>
            </a:extLst>
          </p:cNvPr>
          <p:cNvSpPr/>
          <p:nvPr/>
        </p:nvSpPr>
        <p:spPr>
          <a:xfrm rot="18621205">
            <a:off x="8597114" y="3228429"/>
            <a:ext cx="196312" cy="1385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9EC678-89B3-9E1D-0AB8-685BFB9E5B34}"/>
              </a:ext>
            </a:extLst>
          </p:cNvPr>
          <p:cNvCxnSpPr>
            <a:cxnSpLocks/>
            <a:stCxn id="8" idx="13"/>
          </p:cNvCxnSpPr>
          <p:nvPr/>
        </p:nvCxnSpPr>
        <p:spPr>
          <a:xfrm flipH="1" flipV="1">
            <a:off x="8887816" y="4570593"/>
            <a:ext cx="1205485" cy="762244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riangle 19">
            <a:extLst>
              <a:ext uri="{FF2B5EF4-FFF2-40B4-BE49-F238E27FC236}">
                <a16:creationId xmlns:a16="http://schemas.microsoft.com/office/drawing/2014/main" id="{8467A883-FC8A-6ECA-8C15-32BE5338BA2A}"/>
              </a:ext>
            </a:extLst>
          </p:cNvPr>
          <p:cNvSpPr/>
          <p:nvPr/>
        </p:nvSpPr>
        <p:spPr>
          <a:xfrm rot="18621205">
            <a:off x="8822174" y="4533899"/>
            <a:ext cx="196312" cy="1385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diagram of a cross section of a rock formation&#10;&#10;Description automatically generated">
            <a:extLst>
              <a:ext uri="{FF2B5EF4-FFF2-40B4-BE49-F238E27FC236}">
                <a16:creationId xmlns:a16="http://schemas.microsoft.com/office/drawing/2014/main" id="{FF390EA2-2A62-41C7-5F89-3B284F88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9" t="45412" r="3134" b="7199"/>
          <a:stretch/>
        </p:blipFill>
        <p:spPr>
          <a:xfrm>
            <a:off x="2511259" y="5617592"/>
            <a:ext cx="4033838" cy="12289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52FA07-E737-08FA-EE6B-8A5A8DD920DE}"/>
              </a:ext>
            </a:extLst>
          </p:cNvPr>
          <p:cNvSpPr txBox="1"/>
          <p:nvPr/>
        </p:nvSpPr>
        <p:spPr>
          <a:xfrm>
            <a:off x="4528178" y="5309815"/>
            <a:ext cx="175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Amargosa Chaos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D34108-74DB-9C05-28E1-DBB737A5BD29}"/>
              </a:ext>
            </a:extLst>
          </p:cNvPr>
          <p:cNvCxnSpPr/>
          <p:nvPr/>
        </p:nvCxnSpPr>
        <p:spPr>
          <a:xfrm>
            <a:off x="4457755" y="5870668"/>
            <a:ext cx="74595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ECE4B4-04ED-747B-C091-EA4CDF714310}"/>
              </a:ext>
            </a:extLst>
          </p:cNvPr>
          <p:cNvCxnSpPr>
            <a:cxnSpLocks/>
          </p:cNvCxnSpPr>
          <p:nvPr/>
        </p:nvCxnSpPr>
        <p:spPr>
          <a:xfrm flipV="1">
            <a:off x="4296414" y="5956297"/>
            <a:ext cx="937424" cy="134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7F5202-4049-5888-CC69-12428DAFF89C}"/>
              </a:ext>
            </a:extLst>
          </p:cNvPr>
          <p:cNvCxnSpPr>
            <a:cxnSpLocks/>
          </p:cNvCxnSpPr>
          <p:nvPr/>
        </p:nvCxnSpPr>
        <p:spPr>
          <a:xfrm flipV="1">
            <a:off x="3689190" y="6079116"/>
            <a:ext cx="607224" cy="164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1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498</Words>
  <Application>Microsoft Macintosh PowerPoint</Application>
  <PresentationFormat>Widescreen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Transport of the Panamint Range Structural Block in the Death Valley Area</vt:lpstr>
      <vt:lpstr>Geology</vt:lpstr>
      <vt:lpstr>Geology</vt:lpstr>
      <vt:lpstr>Geology</vt:lpstr>
      <vt:lpstr>Hypothesis</vt:lpstr>
      <vt:lpstr>Evidence</vt:lpstr>
      <vt:lpstr>Evidence</vt:lpstr>
      <vt:lpstr>Evidence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Martin</dc:creator>
  <cp:lastModifiedBy>Hannah Martin</cp:lastModifiedBy>
  <cp:revision>12</cp:revision>
  <dcterms:created xsi:type="dcterms:W3CDTF">2024-09-18T19:38:00Z</dcterms:created>
  <dcterms:modified xsi:type="dcterms:W3CDTF">2024-09-19T15:57:51Z</dcterms:modified>
</cp:coreProperties>
</file>