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4"/>
  </p:normalViewPr>
  <p:slideViewPr>
    <p:cSldViewPr snapToGrid="0">
      <p:cViewPr varScale="1">
        <p:scale>
          <a:sx n="116" d="100"/>
          <a:sy n="116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6DF3-DDBB-8AA2-C624-355830E74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AE7FF-B926-3E53-F107-3B79AE19C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F82E4-F35F-94E2-EF8C-FE38A642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6171E-52D2-3DAB-66F8-0C4A4F94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108F-7098-5670-A3A6-15543D2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EAE1-1AA4-9FD4-CB1E-0A31D5AF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D1382-CC5C-A023-7553-581E7F924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3A65E-AD3F-C65D-EA5C-5E93B19A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CE709-49CD-6F60-A803-F828DDB7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67DD4-2483-EA8C-E937-4D2A90D5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1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A70B3-DAC2-61EE-70FB-59866A7E5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18802-485F-0A77-91BD-6614F9700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0358-060A-CD0C-7C11-FE7700FA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01A00-CFE7-83E3-3160-11FD7E99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60D9-72E8-4E75-D100-C92C483C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5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77E5-0CB7-5DC2-1CAA-31C56670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87669-4DEC-B761-49FF-CF4259570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CB5CC-8B63-FF06-33F7-9AEEBCE4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EF31-1FE4-6F82-8DE3-FE04BE25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AD76F-A789-D3EB-FA11-41C3641F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6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4F11-78CE-0123-B205-3B8C2045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252D3-C37B-A014-5941-A88EDC324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251AF-B352-1459-E558-3514BD86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C18D8-2414-E785-9CCD-571DBDB1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0B511-204E-8EBC-620D-4536CC64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8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3B60-AA71-221F-BC29-B135D44F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CA78-D48C-E883-2EE6-4B99BD631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70542-7F5B-F847-172B-471112164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F9568-79B0-58F4-FEEC-12093EAC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14EB5-2992-5954-2AE9-3053264A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9FF16-2378-F40F-DE16-1B626759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2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54FD-8AEA-BD57-7CF7-ADAB472DE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8DDCC-C4CB-C2ED-26D5-D9A7C2DE1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DC74C-E5CA-5731-1751-BB871960B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FB667-9AF2-99DB-55CB-972921E39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8B072-F047-731A-2782-9075260B0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A7FEF-26E9-F60E-7951-536B01E0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6ABDB-6C49-26BD-FCB6-6A1B03D1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A9D53-5F73-C73F-6E06-79F973D0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B3AB-A31C-0F7F-960A-F7EDCD37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9F63FA-48EE-FB3F-D097-31FF279F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5B3B5-DDCC-BB7A-BD5B-DFC6DE8DB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D0996-0C19-8B23-DEBA-61801BDA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D8CAC-9823-4AFA-6DDF-5C227BBC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FA359-F8F4-2A4A-4C14-BBC1F175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15363-8C29-CA31-DCEE-6BD1BEBF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ABF6-CE8C-7503-3D76-72EFEF40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E30DA-EAAB-1CBE-7173-237EAB172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BBA75-7F58-A09A-8813-61539E1BC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8562A-F9DC-E64F-84AE-A873FC5D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7EED5-40CF-C7F7-AAAD-FAAB50EE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AE6E1-C559-BF53-7CF4-3DE4D561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1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B993-B44A-B84F-FF0D-3C32BB3CC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03D14-F931-12AD-9711-FA35CDD34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2E627-91DF-9334-8A36-A2DD6026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96256-6751-DC55-B481-C8AB6BFB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0F49C-02C7-F717-DE3A-C48C3CE6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70C63-EC9F-3550-EF53-B217184C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FB153-31AC-FEF9-1FCD-1F6F16A45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40CEB-ACEC-2509-03D8-A9FCD3C5B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23FFA-80E6-E4DE-A40D-DA47183C0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CBEA-BCAB-D944-AA9E-F6C96B6E97C3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8C739-19AD-6A9F-D9FD-0C64BC7BD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16510-6265-14F3-E3C3-69B60AFCC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FE4F-D0E7-9643-B313-AF88CBE96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s%3A%2F%2Fapparentdip.wordpress.com%2F2014%2F12%2F14%2Fthe-partial-retention-zone%2F&amp;data=05%7C02%7Cwesnousky%40unr.edu%7Ce00cea738e3c4c0d8e6108dcd8416e47%7C523b4bfc0ebd4c03b2b96f6a17fd31d8%7C0%7C0%7C638623022758563288%7CUnknown%7CTWFpbGZsb3d8eyJWIjoiMC4wLjAwMDAiLCJQIjoiV2luMzIiLCJBTiI6Ik1haWwiLCJXVCI6Mn0%3D%7C0%7C%7C%7C&amp;sdata=%2BUGU8fnYvJ2MAeAYS0UObfuHK5rqIgsU1yg4hcBNPOw%3D&amp;reserved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6CA3-BD7F-99E6-BFB9-21D67CA63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hlinkClick r:id="rId2" tooltip="Original URL:&#10;https://apparentdip.wordpress.com/2014/12/14/the-partial-retention-zone/&#10;&#10;Click to follow link."/>
              </a:rPr>
              <a:t>https://apparentdip.wordpress.com/2014/12/14/the-partial-retention-zone/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3C79E-FDB9-C508-6930-1024BCF466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Little intro to idea </a:t>
            </a:r>
            <a:r>
              <a:rPr lang="en-US"/>
              <a:t>of partial-retention</a:t>
            </a:r>
          </a:p>
        </p:txBody>
      </p:sp>
    </p:spTree>
    <p:extLst>
      <p:ext uri="{BB962C8B-B14F-4D97-AF65-F5344CB8AC3E}">
        <p14:creationId xmlns:p14="http://schemas.microsoft.com/office/powerpoint/2010/main" val="205025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https://apparentdip.wordpress.com/2014/12/14/the-partial-retention-zone/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https://apparentdip.wordpress.com/2014/12/14/the-partial-retention-zone/</dc:title>
  <dc:creator>Steve Wesnousky</dc:creator>
  <cp:lastModifiedBy>Steve Wesnousky</cp:lastModifiedBy>
  <cp:revision>1</cp:revision>
  <dcterms:created xsi:type="dcterms:W3CDTF">2024-09-19T16:22:48Z</dcterms:created>
  <dcterms:modified xsi:type="dcterms:W3CDTF">2024-09-19T16:24:14Z</dcterms:modified>
</cp:coreProperties>
</file>