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744"/>
  </p:normalViewPr>
  <p:slideViewPr>
    <p:cSldViewPr snapToGrid="0">
      <p:cViewPr varScale="1">
        <p:scale>
          <a:sx n="116" d="100"/>
          <a:sy n="116" d="100"/>
        </p:scale>
        <p:origin x="96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546DF3-DDBB-8AA2-C624-355830E746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ECAE7FF-B926-3E53-F107-3B79AE19CB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4F82E4-F35F-94E2-EF8C-FE38A64259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ECBEA-BCAB-D944-AA9E-F6C96B6E97C3}" type="datetimeFigureOut">
              <a:rPr lang="en-US" smtClean="0"/>
              <a:t>9/19/24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66171E-52D2-3DAB-66F8-0C4A4F94EC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53108F-7098-5670-A3A6-15543D251A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5FE4F-D0E7-9643-B313-AF88CBE968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967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0DEAE1-1AA4-9FD4-CB1E-0A31D5AF4E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5CD1382-CC5C-A023-7553-581E7F92421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83A65E-AD3F-C65D-EA5C-5E93B19A7D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ECBEA-BCAB-D944-AA9E-F6C96B6E97C3}" type="datetimeFigureOut">
              <a:rPr lang="en-US" smtClean="0"/>
              <a:t>9/19/24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3CE709-49CD-6F60-A803-F828DDB773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E67DD4-2483-EA8C-E937-4D2A90D523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5FE4F-D0E7-9643-B313-AF88CBE968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2112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E3A70B3-DAC2-61EE-70FB-59866A7E5DE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8518802-485F-0A77-91BD-6614F97007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500358-060A-CD0C-7C11-FE7700FAC3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ECBEA-BCAB-D944-AA9E-F6C96B6E97C3}" type="datetimeFigureOut">
              <a:rPr lang="en-US" smtClean="0"/>
              <a:t>9/19/24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501A00-CFE7-83E3-3160-11FD7E99EE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5360D9-72E8-4E75-D100-C92C483C6C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5FE4F-D0E7-9643-B313-AF88CBE968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79503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E477E5-0CB7-5DC2-1CAA-31C5667018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F87669-4DEC-B761-49FF-CF4259570E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CCB5CC-8B63-FF06-33F7-9AEEBCE421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ECBEA-BCAB-D944-AA9E-F6C96B6E97C3}" type="datetimeFigureOut">
              <a:rPr lang="en-US" smtClean="0"/>
              <a:t>9/19/24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4CEF31-1FE4-6F82-8DE3-FE04BE253A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8AD76F-A789-D3EB-FA11-41C3641F7A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5FE4F-D0E7-9643-B313-AF88CBE968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15674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3E4F11-78CE-0123-B205-3B8C204599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2252D3-C37B-A014-5941-A88EDC3240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8251AF-B352-1459-E558-3514BD8667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ECBEA-BCAB-D944-AA9E-F6C96B6E97C3}" type="datetimeFigureOut">
              <a:rPr lang="en-US" smtClean="0"/>
              <a:t>9/19/24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EC18D8-2414-E785-9CCD-571DBDB1D4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30B511-204E-8EBC-620D-4536CC6462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5FE4F-D0E7-9643-B313-AF88CBE968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61897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A33B60-AA71-221F-BC29-B135D44FE9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29CA78-D48C-E883-2EE6-4B99BD6315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8970542-7F5B-F847-172B-4711121642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20F9568-79B0-58F4-FEEC-12093EAC39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ECBEA-BCAB-D944-AA9E-F6C96B6E97C3}" type="datetimeFigureOut">
              <a:rPr lang="en-US" smtClean="0"/>
              <a:t>9/19/24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5314EB5-2992-5954-2AE9-3053264A3B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49FF16-2378-F40F-DE16-1B626759F6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5FE4F-D0E7-9643-B313-AF88CBE968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0229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6454FD-8AEA-BD57-7CF7-ADAB472DE1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68DDCC-C4CB-C2ED-26D5-D9A7C2DE19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53DC74C-E5CA-5731-1751-BB871960B1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DAFB667-9AF2-99DB-55CB-972921E39AD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F18B072-F047-731A-2782-9075260B063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C8A7FEF-26E9-F60E-7951-536B01E0E9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ECBEA-BCAB-D944-AA9E-F6C96B6E97C3}" type="datetimeFigureOut">
              <a:rPr lang="en-US" smtClean="0"/>
              <a:t>9/19/24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E96ABDB-6C49-26BD-FCB6-6A1B03D151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C8A9D53-5F73-C73F-6E06-79F973D078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5FE4F-D0E7-9643-B313-AF88CBE968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85626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01B3AB-A31C-0F7F-960A-F7EDCD371D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D9F63FA-48EE-FB3F-D097-31FF279FFC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ECBEA-BCAB-D944-AA9E-F6C96B6E97C3}" type="datetimeFigureOut">
              <a:rPr lang="en-US" smtClean="0"/>
              <a:t>9/19/24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E5B3B5-DDCC-BB7A-BD5B-DFC6DE8DBE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34D0996-0C19-8B23-DEBA-61801BDA1F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5FE4F-D0E7-9643-B313-AF88CBE968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5729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30D8CAC-9823-4AFA-6DDF-5C227BBC4C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ECBEA-BCAB-D944-AA9E-F6C96B6E97C3}" type="datetimeFigureOut">
              <a:rPr lang="en-US" smtClean="0"/>
              <a:t>9/19/24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61FA359-F8F4-2A4A-4C14-BBC1F175B0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915363-8C29-CA31-DCEE-6BD1BEBFE8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5FE4F-D0E7-9643-B313-AF88CBE968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6395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D5ABF6-CE8C-7503-3D76-72EFEF401F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9E30DA-EAAB-1CBE-7173-237EAB172A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70BBA75-7F58-A09A-8813-61539E1BCE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CB8562A-F9DC-E64F-84AE-A873FC5D3A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ECBEA-BCAB-D944-AA9E-F6C96B6E97C3}" type="datetimeFigureOut">
              <a:rPr lang="en-US" smtClean="0"/>
              <a:t>9/19/24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A77EED5-40CF-C7F7-AAAD-FAAB50EED7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7AE6E1-C559-BF53-7CF4-3DE4D56129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5FE4F-D0E7-9643-B313-AF88CBE968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53160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B9B993-B44A-B84F-FF0D-3C32BB3CC5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7A03D14-F931-12AD-9711-FA35CDD34C3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FA2E627-91DF-9334-8A36-A2DD602683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296256-6751-DC55-B481-C8AB6BFB5B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ECBEA-BCAB-D944-AA9E-F6C96B6E97C3}" type="datetimeFigureOut">
              <a:rPr lang="en-US" smtClean="0"/>
              <a:t>9/19/24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6B0F49C-02C7-F717-DE3A-C48C3CE660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0770C63-EC9F-3550-EF53-B217184CE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5FE4F-D0E7-9643-B313-AF88CBE968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0753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12FB153-31AC-FEF9-1FCD-1F6F16A45A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040CEB-ACEC-2509-03D8-A9FCD3C5B5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D23FFA-80E6-E4DE-A40D-DA47183C058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1ECBEA-BCAB-D944-AA9E-F6C96B6E97C3}" type="datetimeFigureOut">
              <a:rPr lang="en-US" smtClean="0"/>
              <a:t>9/19/24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48C739-19AD-6A9F-D9FD-0C64BC7BD59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016510-6265-14F3-E3C3-69B60AFCC54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05FE4F-D0E7-9643-B313-AF88CBE968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22387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nam04.safelinks.protection.outlook.com/?url=https%3A%2F%2Fapparentdip.wordpress.com%2F2014%2F12%2F14%2Fthe-partial-retention-zone%2F&amp;data=05%7C02%7Cwesnousky%40unr.edu%7Ce00cea738e3c4c0d8e6108dcd8416e47%7C523b4bfc0ebd4c03b2b96f6a17fd31d8%7C0%7C0%7C638623022758563288%7CUnknown%7CTWFpbGZsb3d8eyJWIjoiMC4wLjAwMDAiLCJQIjoiV2luMzIiLCJBTiI6Ik1haWwiLCJXVCI6Mn0%3D%7C0%7C%7C%7C&amp;sdata=%2BUGU8fnYvJ2MAeAYS0UObfuHK5rqIgsU1yg4hcBNPOw%3D&amp;reserved=0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716CA3-BD7F-99E6-BFB9-21D67CA633E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0" i="0" u="sng" dirty="0">
                <a:solidFill>
                  <a:srgbClr val="467886"/>
                </a:solidFill>
                <a:effectLst/>
                <a:latin typeface="Aptos" panose="020B0004020202020204" pitchFamily="34" charset="0"/>
                <a:hlinkClick r:id="rId2" tooltip="Original URL:&#10;https://apparentdip.wordpress.com/2014/12/14/the-partial-retention-zone/&#10;&#10;Click to follow link."/>
              </a:rPr>
              <a:t>https://apparentdip.wordpress.com/2014/12/14/the-partial-retention-zone/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193C79E-FDB9-C508-6930-1024BCF466D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Little intro to idea </a:t>
            </a:r>
            <a:r>
              <a:rPr lang="en-US"/>
              <a:t>of partial-retention</a:t>
            </a:r>
          </a:p>
        </p:txBody>
      </p:sp>
    </p:spTree>
    <p:extLst>
      <p:ext uri="{BB962C8B-B14F-4D97-AF65-F5344CB8AC3E}">
        <p14:creationId xmlns:p14="http://schemas.microsoft.com/office/powerpoint/2010/main" val="20502518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18</Words>
  <Application>Microsoft Macintosh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Arial</vt:lpstr>
      <vt:lpstr>Calibri</vt:lpstr>
      <vt:lpstr>Calibri Light</vt:lpstr>
      <vt:lpstr>Office Theme</vt:lpstr>
      <vt:lpstr>https://apparentdip.wordpress.com/2014/12/14/the-partial-retention-zone/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https://apparentdip.wordpress.com/2014/12/14/the-partial-retention-zone/</dc:title>
  <dc:creator>Steve Wesnousky</dc:creator>
  <cp:lastModifiedBy>Steve Wesnousky</cp:lastModifiedBy>
  <cp:revision>1</cp:revision>
  <dcterms:created xsi:type="dcterms:W3CDTF">2024-09-19T16:22:48Z</dcterms:created>
  <dcterms:modified xsi:type="dcterms:W3CDTF">2024-09-19T16:24:14Z</dcterms:modified>
</cp:coreProperties>
</file>