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5" r:id="rId7"/>
    <p:sldId id="264" r:id="rId8"/>
    <p:sldId id="267" r:id="rId9"/>
    <p:sldId id="26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4T22:15:48.658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0,'39'0,"-5"0,-23 0,1 0,19 0,-15 0,16 0,-21 0,9 0,-6 0,6 0,0 0,-6 0,15 0,-15 0,6 0,-4 0,-3 0,8 0,-8 0,3 0,1 0,-1 0,1 0,2 0,-7 0,7 0,-2 0,-1 0,4 0,-8 5,7-3,-7 8,8-9,-8 4,8-5,-9 5,8-4,-3 4,-1-5,4 0,-7 0,6 0,-2 0,-1 0,4 0,-3 0,-1 0,5 0,-9 0,9 0,-4 0,1 0,3 0,-8 0,8 0,-3 0,-1 0,5 0,-9 0,4 0,0 0,1 0,0 0,3 0,-7 0,6 0,-1 0,-2 0,1 0,-2 0,2 0,-2 0,4 0,-8 5,6-3,-3 6,3-4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4T22:29:21.83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2122 2036,'-18'-36,"1"2,11 28,-9-11,7 5,-8-5,4 6,1-1,-1 1,-8-10,6 8,-15-10,15 11,-6-1,9 2,-1 4,1-8,-1 7,1-3,1-3,0 7,-3-7,3 2,-8 3,6 3,-5-12,-4 7,-16-13,-11-3,1 6,-10-16,10 17,-13-18,12 17,4-5,13 17,8-3,3 6,8-6,1 6,-5-9,5 13,-5-11,3 8,1-4,-5-4,6 2,-3 2,-4-14,-4 11,-7-16,-3 5,10 8,-8-8,15 3,-15 2,14-3,-4 8,8 1,2 2,0-5,-5 4,9-3,-11 1,11 3,-8-5,-9-1,8 3,-10-5,5 5,6 1,-6-2,9 3,-1 5,-4-10,3 9,-4-5,6-3,0 12,-1-12,-4 10,9-7,-12 2,11-2,-9 6,6-9,0 12,-1-12,-4 9,3-6,-4 1,7 0,-6 0,4 6,-5-6,6 5,-5-5,4-1,-4 6,5-4,-1 3,1-4,0-4,0 4,1-3,0 4,3-5,-2 3,3-3,-5 4,5-5,-3 4,2-5,-6-8,6 10,0-10,2 13,-1 1,-1-6,-3 5,9-5,-9 0,9 5,-4-8,5 4,-5 0,4-4,-8 8,8-4,-14 6,7-1,-3-5,0 3,5-3,-5 5,0 0,1-5,3 4,-3-5,4 6,0-6,-4 5,9-7,-3 5,4 0,0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4T22:29:30.5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1526 1,'-24'44,"-1"0,-18 38,18-35,4 10,-9-23,8 23,-1-23,-2 11,6-1,-2-19,3 17,12-28,-7 6,12-9,-9 0,4 6,-1-5,-7 3,3-6,-4 0,-5 2,8-1,-4 1,-5 10,-5 14,0-1,-11 23,-7-4,9 8,-17 5,25-19,-2-3,8-21,-1 6,14-15,-12 6,14-9,-4-5,-4 8,0-7,-14 13,-2 14,-7-3,-2 26,3-10,0 0,0-3,5-12,6-1,5-9,6-1,3-10,-1 0,6 3,-7-3,3 2,0 1,-3-3,7 4,-5-3,0-2,0 0,1 4,-1-3,0 9,-2 1,1-2,-3 10,1-7,-2 10,2-10,1-2,7-8,-5-1,10 7,-4-2,1 1,-6-4,-1-3,-4 5,5-4,4 4,-2 0,3-3,-5 3,1-5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4T22:29:32.7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1800 1,'0'88,"-7"-19,-17 4,3-4,-3 2,-13 14,5-12,-3 5,1 1,-1-7,-18 7,14 4,5-6,15-43,-5 1,15-6,-1-15,9 6,-9-8,3 4,-4-3,4 3,-3-5,-5 9,-1 3,-13 8,0 13,-3-9,-7 22,13-23,-7 10,15-12,-15 12,7-17,-2 16,5-19,0 0,8-3,-5-8,13-1,-3-1,-1 5,-2-8,-4 7,-3-7,-3 13,1-6,-8 15,8-15,-10 15,10-15,-8 14,8-13,-10 14,1-13,-1 6,10-10,-8 2,17-3,-8 1,1 1,6-2,-6 1,9-2,-1 0,-8-4,6 3,-6-4,8 5,1 1,-9 1,-3 1,0-1,-6 10,15-10,-15 9,15-10,-15 3,14 6,-6-6,7 6,3-10,-1 0,2 0,-1 0,1-1,0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4T22:29:35.8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1755 0,'-5'41,"-2"-6,-6-15,6-7,-5 8,6-11,-5 7,5-5,-4 4,4-5,-6 6,-1 4,1-2,-1 1,-1 0,0 3,-8 8,4 1,-15 12,7-10,-2 10,-2-12,12-1,-11-7,11 6,-3-14,6 13,3-16,-1 8,1-10,-1 9,1-6,-1 6,1-9,1 1,-3 8,3-7,-5 17,-5-8,-3 9,-1 1,-4-1,0 13,-3-9,-7 22,6-23,-6 23,3-10,7 0,-5-3,17-12,-13-8,12 6,3-15,3 5,5-8,-4-1,-1 5,6-3,-8 3,7-5,-13-1,8-4,-5 9,6-7,-1 8,1 1,-1-5,1 5,-9-4,4 8,-5-6,-1 14,8-15,-15 15,15-15,-15 15,6-7,-8 3,6 4,5-13,6 4,3-9,-10 3,8-3,-8 3,10-3,-1 0,1 1,0-1,-6-5,4 4,-3-9,-1 10,6-6,-6 1,-1-2,6-4,-11 0,12 0,-5-10,10-33,1 22,5-19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5T17:40:10.86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4017 5045,'-52'-20,"2"1,22 1,2 2,1-1,-10-7,-6-6,-22-15,19 3,-13 3,18 10,0 1,10 8,4-5,11 17,-1-5,2 11,-1-10,2 5,-5 0,3-3,-3 3,9-6,-10 0,9-1,-5-1,1 7,5-4,-6 4,6-7,-5 1,5 0,-5 1,5 0,-4 0,5-6,-1 4,-5-5,6 7,-1-1,-3 1,4 0,-1-1,-10 0,15 0,-16 0,11 6,-6-5,0-1,-1 4,1-9,0 11,-1 0,1-4,6 4,-5-7,-1 1,5 0,-11 6,13-5,-7 6,0-7,7 1,-12-1,10-1,-12 7,7-4,6 4,-5-6,5-1,-6 1,0 0,-1-1,1 1,0 0,-3-12,2 9,-1-8,1 10,-8-16,13 12,-11-13,13 18,0 0,-5-1,5 1,0 0,-5-1,12 1,-12 0,11-1,-10 1,10 0,-11 0,7 0,-2 0,-6-10,12 7,-13-9,7 12,0 0,-5 0,11-1,-10 1,4 0,-5 0,5 0,-4 1,11-1,-12 0,11-1,-10 1,10 0,-11-1,12 1,-12 0,12 0,-12-1,11 1,-10 0,5 0,-1 0,-2 2,2-8,-4 6,4-6,-4 7,5-2,-7 2,7-1,-5 1,4-1,-5 0,0 2,1 0,0 5,1-10,-1 9,0-10,-1 11,0-11,0 10,-1-6,0-4,0 8,0-10,-1 6,1-1,1 2,-1-1,1 1,0 0,0 0,1 1,-1-1,1 1,-1-1,1 6,-1-3,0 3,-1-6,0 1,0-2,1 1,5-1,-11-1,10 1,-6 0,3 6,4-5,0-1,-5 4,5-15,-5 16,5-11,3 7,0-1,-3-7,1 5,-6-5,12 7,-12 0,12-1,-12 1,11 0,-10 0,10-1,-11 1,12 0,-12-1,5 1,-5 1,5-1,-3 1,3-2,-7 1,7 0,-3 1,4 0,-4 1,0-1,-4 6,-2 1,1 6,0 0,-1 0,4 0,-5 0,5-7,-2 6,-4-6,3 1,-2 4,4-10,2 5,-2-1,0-3,0 9,0-11,-1 12,2-11,-6 6,4-1,-3 2,4 5,1-7,-1-1,-1 0,1-4,0 10,-1-11,1 6,6-7,-5 0,-1 1,-2-1,-4 6,-6-7,-2 4,0-6,2 0,1 0,8 2,-20-4,20 11,-9-8,12 15,0-12,0 12,0-12,1 5,1-5,5 0,-6 1,5-1,0 0,-4 0,5 0,0 0,-6-1,12 0,-11 1,11-7,-10 6,10-5,-11 6,4 1,-5 0,-1 0,7-1,-5-2,10 1,-17 0,11 1,-12 0,14 0,-5 1,5-1,-7 0,-1 0,-2-13,7 9,-6-8,7 10,-6 1,6 0,-5 0,12-1,-12 1,11 0,-10-1,5 3,0-1,-3-3,4 3,-6-3,0 3,5 0,-6-1,11-1,-4 1,0 0,-1 1,-5-4,6 5,-4-4,9 0,-11 1,10-3,-9 5,10-6,-11 4,10-16,-4 14,6-8,0 10,-6 1,4-5,-4 4,6-2,0 1,0-1,0 0,0 1,0-1,0 3,0-7,0 8,0-3,0-1,0 5,0-9,0 9,0-4,0-1,0 4,0-10,0 11,0-4,6 1,-4 2,9-3,-10-1,4 4,6-37,-8 29,16-37,-17 30,16-11,-16 11,7 2,-3 18,-4 45,4-20,-6 33,0-24,0 2,0 48,0-46,0 24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5T17:40:49.84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1 966,'0'-39,"0"5,0 23,0-1,5-5,-4-9,5 4,0-4,-5 13,6-1,-1-4,1 9,5-7,3-3,-2 4,4-11,0 1,-3 8,14-20,-9 9,7 0,-7-9,-4 20,2-9,-3 19,0 0,-1 1,-1-5,0-16,9-11,-11-3,11 6,-10-2,-3 20,1-8,-3 10,-4 2,4-3,0 3,2-4,9-8,-9 8,13-15,-12 17,9 1,-7 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5T17:40:53.00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2253,'0'-58,"0"4,0 26,0 2,0 12,0 0,0-4,0-25,0 7,0-19,9 16,1-18,1 13,4-2,-13 21,4 11,-1 1,7-33,7-1,-5-33,5 21,-5-12,-3 27,7 0,-17 8,5 19,-6-9,7 12,-6 1,10-4,-10 4,13-15,-3 1,8-12,3-17,-4 24,3-20,-4 23,0 1,-6 3,1 10,-10 3,8-5,-4 5,0-4,12-50,-6 27,12-42,-2 26,-2 12,-7-1,-4 7,-3 20,-4-9,4 13,-6-3,0-31,0 11,9-43,-7 36,7-3,-3 20,-4 12,4 1,-6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7:37:21.942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0,'24'0,"-3"0,-15 0,2 0,11 0,-10 0,11 0,-13 0,5 0,-4 0,5 0,-1 0,-4 0,10 0,-9 0,3 0,-2 0,-3 0,6 0,-5 0,2 0,0 0,0 0,1 0,0 0,-4 0,5 0,-2 0,0 0,2 0,-4 3,3-2,-3 5,4-5,-5 2,5-3,-5 3,5-2,-2 2,-1-3,2 0,-3 0,3 0,-2 0,1 0,1 0,-1 0,-1 0,3 0,-5 0,5 0,-2 0,0 0,3 0,-6 0,5 0,-1 0,-2 0,4 0,-6 0,3 0,0 0,0 0,1 0,1 0,-4 0,3 0,0 0,-1 0,1 0,-2 0,1 0,-1 0,3 0,-5 3,3-2,-1 4,1-3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7:37:21.94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0,'24'0,"-3"0,-15 0,0 0,7 0,-6 0,5 0,-3 0,-1 0,3 0,0 0,-2 0,3 0,-5 0,4 0,-2 0,1 0,2 0,-4 0,4 0,1 0,3 0,4 0,7 0,-7 0,7 4,1-3,-7 4,0-5,-3 4,-10-3,4 4,-1-2,-4-3,5 3,-3-3,2 0,-2 0,0 0,1 0,-1 0,0 0,0 0,1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7:37:21.94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49,'24'0,"-4"0,-14 0,1 0,5 0,-5 0,6 0,-4 0,-2 0,5 0,-5-8,2 6,0-6,1 8,-1 0,3-4,-5 4,4-3,0 1,-3 1,4-4,-6 4,6-4,-2 5,0-3,1 3,-4-3,4 2,-2-2,2 3,-2 0,2 0,-2 0,2 0,0 0,-3 0,2 0,-1 0,2 0,0 0,-2 0,1 0,0 0,-2 0,4 0,-5 0,5 0,-1 0,-1 0,6 0,-9 0,6 0,0 0,-6 0,6 0,-3 0,-3 0,7 0,-7 0,4 2,-2 3,-4 1,2 4,-6-1,2 2,-3-1,-3-2,-9-2,4-3,-7-3,6 0,2 0,-6 0,6 0,-6 0,3 0,0 0,-1 0,2 0,0 0,-3 0,3 0,-1 0,-1 0,1 0,1 0,-2 0,2 0,0 0,-2 0,3 0,-4 0,1 0,3 0,-3 0,3 0,-3 0,0 0,1 0,2-3,-2 2,1-5,0 6,-3-3,5 3,-5 0,4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4T22:18:39.17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0,'40'0,"-7"0,-22 0,-1 0,10 0,-8 0,8 0,-6 0,-1 0,6 0,-2 0,-1 0,3 0,-8 0,8 0,-4 0,1 0,4 0,-8 0,8 0,2 0,4 0,6 0,12 0,-10 0,10 7,1-5,-11 5,1-7,-6 7,-15-5,6 5,-3-2,-5-4,8 4,-6-5,4 0,-3 0,0 0,1 0,-1 0,0 0,0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7:37:21.9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 25,'24'0,"-4"0,-14 0,1 0,5 0,-3 0,4 0,-3 0,-2 0,10 0,-5 0,3 0,-7 0,-1 0,7 0,7 0,2 0,3 0,-13 0,-2 0,-5 0,3 3,1 1,-1-1,-1 0,3-3,-4 0,10 0,-10 0,5 0,-3 0,-3 0,6 0,-4 6,2-5,3 4,-6-1,7-1,-7 1,2 0,-3 3,-29-5,16 5,-23-10,22 2,-6-2,4 3,-3 0,1 0,4 0,-12-3,10 2,-6-2,8 3,-2 0,-2-3,0 2,1-2,2 3,-2 0,0-3,1-1,-1 0,3 1,-5 1,5-2,-4 0,3 1,-2 1,1-1,0-3,2 1,-1-1,-2 3,3-1,-5 3,-16-1,8 2,-16 0,23 0,-6 4,11 1,-5-1,7-1,-1-3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7:37:21.94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0,'15'32,"-3"-7,2-8,-4-3,10 16,-9-12,3 5,-6-16,-1 0,-1 0,2 3,-2-3,0 2,0-3,3 0,-1 1,2 0,-4 0,2-3,7 6,-6-5,12 8,-12-1,9-1,-7 7,7-8,-7 9,1-10,-4 3,0-5,-2 0,1 0,-3 3,-1-2,3 4,-4-4,7 0,-5 0,3-2,1 7,5-4,-3 9,8-3,-8-1,8 4,-9-5,9 2,-7 3,1-8,2 8,-6-10,5 4,-1 1,-2 0,2 1,2 4,-1-5,9 14,-2-5,3 13,-3-15,4 15,-4-14,3 14,-1-7,8 4,-11-5,15-3,-20 3,12-3,-10-1,-1-6,3-1,-9-3,4-1,-6-4,-1-2,2 1,-2 2,1-2,-1 1,6 5,1 0,25 25,-12-6,3-4,-1 2,-2 2,-1-7,-1-2,-2-1,11 16,-11-8,0-2,11 10,-9-8,3 2,-6-9,-11-5,3-9,-5 4,-2-6,-1 0,0 2,-2-2,5 7,1 8,5-1,11 22,4 5,-9-25,0 0,12 29,1 0,-11-27,-2-4,2 19,8-10,-19-10,1-7,-4-1,-1-4,-3-2,2 3,7 14,4 3,10 13,-9-14,1 1,0 1,2 1,3 4,3 5,-2-5,-2 0,-1-1,9 8,-4-3,-6-9,-6-13,-3-2,-6-5,2 0,-2 2,-1-3,3 9,6 6,3 7,8 9,-3-8,-1-2,-6-8,8 18,4-2,2 12,2-14,-9-7,-8-7,5-3,-10-4,4-4,-7-1,1 0,1 0,-1-1,14 9,-4-2,10 9,-8-8,0 5,1-9,-7 3,-1-5,-4-1,-2 0,0-1,1 1,5 5,4 9,3 1,2 5,-1-9,-5 1,-1 1,-6-7,0 0,-1-6,0-3,-1 4,4 10,2 0,4 9,6 0,-3-10,-2 9,-4-17,-4 9,-1-10,-1 4,0-7,-1 2,7-2,-1 5,13 10,-9-9,3 7,-13-11,1 0,2-1,-1 6,1-4,-1 5,0-1,-1-4,1 4,0-5,-2-3,3 3,-3-3,3 4,2 6,-2-6,3 5,-1 2,0-3,1 4,-3-7,-2-2,0 4,1-2,0 3,0 0,-1-3,1 3,-1-5,-3 0,-1 5,1 1,2 6,2-6,1 5,4-4,-3 0,0-1,-7-6,-15-55,2 18,-1-4,-1-18,-1 0,1 16,1 5,3-8,5 35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7:37:21.94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1443 3444,'-36'-26,"8"7,-1-3,4 2,0-2,-11-8,-3-2,8 4,-1-1,1 0,-2-2,0 0,-15-6,4 3,9 1,-3-5,19 17,-3-6,1 0,-1-3,-5-16,2 7,-2-8,2 10,8 9,0 0,9 15,-2-5,6 9,-3-3,6 5,-6-5,3 3,-1-3,-3-1,7 5,-6-5,6 7,-5-2,3-1,-1 1,-2-2,1-2,-2 4,-2-10,0 5,1-2,0 3,-1-1,6 6,-5-3,4-5,-4 4,-5-11,1-5,-2 5,-3-13,4 7,-3-1,5 2,2 8,-1-1,4 1,-2 0,2-8,-5 5,0-12,5 13,-5-14,4 6,-4 0,0 2,6 14,-2 0,6 6,-5-3,2-1,-3 0,0 1,0 3,3 0,-6-3,9 2,-8-1,6 0,-3 2,0-1,2-5,-3-1,1-5,1 5,-2 2,6-1,-5 5,5-4,-6 4,4 2,-1-7,-4-1,3-5,0-8,-5-2,3-7,-5-1,5 0,-2 9,4 6,0 4,2 4,-1-5,3-8,-10-12,4 0,-1-18,-5 8,12-1,-11 4,11 17,-5 2,2 8,3 5,-3-2,4-5,0 2,-5-8,4 8,-3 0,4 0,0 5,0 2,0-1,0-9,0 1,0-6,0 8,0 5,0-3,0 9,0-5,-3 2,2-3,-2-5,3 0,0-1,0 1,0 5,0-21,0 9,0-21,0 11,0 6,0 3,0 9,0 3,0 3,0 6,0-16,0 6,0-14,0 17,0-5,0 10,0-5,0 1,0 3,0-9,0 10,0-4,-3 2,-1 3,-3-2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7:37:21.94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225 0,'0'24,"0"-3,-4-9,3-4,-21 36,5-6,1-9,0 0,-10 18,-1 0,8-16,-6 13,14-22,-5-1,7-3,5-10,0 5,1-7,-1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7:37:21.94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360 0,'-11'31,"-6"6,10-21,-15 17,15-17,-9 10,3-4,7-7,-4 0,9-7,-2-2,0 6,-1-4,0 3,-2-2,3-2,-32 30,13-10,0-2,0 2,-3 9,1 0,2-6,4-3,5-8,4-6,1 0,4-7,1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7:37:21.95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259 1,'-37'29,"-6"6,12-3,-4 7,0-14,17-3,-6-2,15-12,-4 4,10-5,-3 0,2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7:37:21.9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1296 1243,'-11'-22,"0"1,8 18,-6-8,4 4,-5-3,3 3,0 0,0 0,-6-6,5 5,-10-6,9 7,-3-1,6 1,-2 3,2-5,-2 4,1-2,1-1,0 3,-2-3,2 0,-5 3,4 1,-3-7,-3 5,-10-9,-6-2,0 5,-6-11,7 11,-9-11,8 10,2-3,8 10,5-1,2 3,4-3,2 3,-4-5,3 8,-3-7,2 5,1-2,-3-3,3 1,-2 1,-2-8,-2 7,-5-10,-1 3,5 5,-4-5,9 1,-10 2,10-1,-4 4,6 0,1 2,0-3,-3 2,5-1,-6 0,6 2,-4-3,-7-1,6 2,-6-3,3 3,3 1,-3-2,5 2,0 4,-3-7,2 6,-2-4,3-1,1 7,-2-7,-2 6,6-4,-7 1,6-2,-6 5,5-6,-1 7,0-7,-3 5,2-3,-3 0,5 0,-3 0,1 4,-2-3,3 2,-3-3,3 0,-3 3,4-2,-2 2,2-3,-1-2,0 2,1-1,0 2,2-3,-2 1,2-1,-2 2,2-2,-1 1,0-2,-3-5,4 5,0-5,1 8,-1 0,0-3,-2 2,5-2,-5 0,5 2,-2-4,3 2,-3 1,3-4,-6 6,6-3,-10 4,6-1,-3-2,0 1,3-2,-2 3,-1 1,1-4,2 2,-3-2,4 3,-1-3,-2 3,5-5,-1 3,2 1,0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7:37:21.9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932 1,'-14'27,"-2"0,-10 23,11-21,2 5,-5-13,4 14,0-14,-1 6,3 0,-1-12,2 11,8-18,-5 5,7-7,-5 1,2 3,0-2,-4 1,1-4,-2 1,-3 1,4-1,-2 0,-2 7,-4 9,0-2,-7 15,-4-2,6 4,-11 3,16-11,-2-2,5-13,0 3,8-8,-7 3,8-5,-2-3,-3 4,1-4,-9 9,-2 7,-3-1,-2 16,2-6,0 0,0-3,3-6,4-1,3-6,3 0,2-6,0 0,3 1,-3-1,0 1,1 0,-2-1,5 2,-4-1,0-2,1 0,-1 2,1-1,-1 5,-1 1,1-1,-2 5,0-3,-1 5,2-5,0-2,4-5,-3 0,7 4,-3-1,0 0,-3-2,-1-2,-2 3,3-2,3 2,-2 0,2-1,-4 1,2-3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7:37:21.9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1100 1,'0'54,"-5"-12,-9 2,1-1,-2 0,-7 9,2-8,-1 4,0 0,-1-4,-10 4,8 3,4-4,8-26,-3 0,10-3,-1-9,5 3,-5-5,2 3,-3-2,3 2,-2-4,-4 7,1 1,-9 4,0 9,-1-5,-5 13,8-15,-4 7,9-7,-9 7,4-11,-1 10,3-11,0 0,4-3,-2-4,8 0,-2-2,-1 4,-1-5,-2 4,-2-4,-2 8,0-4,-4 9,4-8,-5 8,5-9,-4 9,5-8,-7 8,1-8,0 4,5-6,-4 1,10-1,-5 0,1 0,3 0,-3-1,5 0,0 0,-5-3,3 2,-3-2,5 3,0 0,-5 1,-2 0,0 0,-4 6,10-6,-10 6,9-7,-8 2,7 4,-2-4,3 4,2-6,0 0,1-1,-1 1,1-1,0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7:37:21.9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1072 0,'-3'25,"-1"-4,-4-8,3-5,-2 4,3-6,-2 5,2-4,-2 3,2-3,-3 3,-1 3,1-2,-1 2,-1-1,1 2,-6 5,3 0,-9 8,4-6,-1 6,-1-8,7 0,-7-4,7 3,-2-8,4 8,2-10,-1 5,1-7,-1 7,0-5,0 4,1-5,0 0,-1 6,1-6,-3 12,-3-6,-1 6,-1 1,-3-1,0 8,-1-6,-5 14,4-15,-4 15,2-6,4 0,-3-2,11-8,-8-4,7 3,2-9,1 3,4-4,-3-2,0 4,3-2,-4 2,3-3,-7-1,5-3,-4 7,5-6,-2 6,2 1,-2-4,2 3,-7-2,4 5,-4-4,-1 9,6-10,-10 10,10-9,-10 8,4-3,-5 1,4 3,2-8,5 2,1-5,-6 1,5-1,-4 1,5-1,0 0,0 0,0 0,-3-3,2 2,-2-6,0 7,3-4,-3 1,-1-2,3-2,-6 0,7 0,-2-6,5-20,1 13,3-12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4T22:18:45.1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81,'39'0,"-6"0,-23 0,1 0,9 0,-8 0,9 0,-7 0,-2 0,7 0,-7-14,3 11,0-11,1 14,-1 0,4-5,-7 4,6-3,-1 0,-3 3,5-8,-8 8,8-7,-3 7,0-3,3 4,-7-5,6 3,-4-3,4 5,-3 0,3 0,-4 0,4 0,0 0,-5 0,4 0,-3 0,4 0,0 0,-3 0,2 0,-1 0,-2 0,5 0,-7 0,7 0,-1 0,-2 0,10 0,-13 0,7 0,1 0,-8 0,7 0,-3 0,-5 0,10 0,-11 0,7 4,-3 3,-6 3,3 7,-11-3,3 4,-4-2,-4-2,-16-5,7-4,-11-5,8 0,5 0,-10 0,9 0,-9 0,5 0,0 0,-2 0,2 0,2 0,-5 0,4 0,-2 0,-1 0,2 0,1 0,-3 0,3 0,1 0,-4 0,4 0,-5 0,1 0,4 0,-4 0,5 0,-5 0,1 0,0 0,4-5,-4 4,3-8,0 8,-7-4,10 5,-8 0,5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7:37:21.95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2453 3081,'-32'-12,"2"0,12 1,3 1,-1 0,-5-5,-4-3,-14-10,13 2,-9 2,11 7,0 0,7 5,1-4,7 11,1-2,0 6,-1-7,2 4,-4-1,3-1,-3 2,7-4,-7 0,5-1,-3 1,1 3,4-3,-5 3,4-3,-3-1,3 0,-3 1,4 0,-3 0,2-3,0 1,-3-2,4 4,-1 0,-2 0,3 0,-1-1,-6 1,9-1,-9 1,6 3,-4-3,0-1,1 4,-1-7,0 7,0 0,1-3,3 4,-3-5,-1 0,4 0,-7 5,7-4,-3 4,-1-5,5 1,-7-1,5 0,-7 5,4-4,5 3,-4-4,3 1,-4-1,1 0,-1 0,0 1,0-1,-1-7,1 6,-1-6,1 8,-5-12,8 9,-7-9,8 12,0-1,-3 0,3 0,1 1,-4-1,7 0,-7 1,7-1,-7 0,7 0,-6 1,2 0,1-1,-5-6,8 5,-8-6,4 7,0 1,-3-1,7 0,-7 1,4-1,-4 1,3-1,-2 1,6-1,-7 1,7-1,-7 0,7 0,-6 1,6-1,-7 0,7 1,-7-1,7 0,-7 0,4 1,0 0,-3 0,2-4,-2 4,2-5,-2 5,2-1,-3 1,4 0,-3 0,2-1,-3 1,0 0,1 1,-1 3,1-7,0 6,0-6,-1 7,0-7,0 6,-1-3,1-3,-1 5,1-7,-1 4,0 1,1 0,0-1,-1 1,1 0,0 0,1 1,-1-1,1 1,-1-1,1 4,-1-3,0 3,-1-4,1 1,0-2,-1 1,5 0,-8-1,6 0,-3 0,2 5,2-4,0-1,-3 3,3-9,-3 10,4-8,0 5,1-1,-1-3,-1 2,-2-3,6 5,-7-1,7 0,-7 0,7 1,-7-1,7 0,-6 1,6-1,-7 0,3 0,-3 1,3 0,-2 0,2-1,-3 0,3 1,-2-1,3 2,-3-1,0 0,-2 4,-1 0,0 4,0 0,0 0,2 0,-3 0,3-3,-1 2,-3-3,2 0,-1 3,3-7,0 4,0-1,0-2,-1 6,0-7,0 7,1-6,-3 3,2 0,-3 1,4 3,0-4,-1-1,0 1,1-4,-1 7,0-7,0 3,5-3,-4 0,-1-1,-1 1,-2 3,-4-4,-1 2,0-4,1 1,1 0,4 1,-11-3,11 7,-4-4,6 8,0-7,1 7,0-7,0 4,0-4,4-1,-4 3,3-3,0 1,-2 0,2 0,1 0,-3 0,6 0,-7 0,8-5,-7 5,6-4,-6 4,3 1,-5 0,1-1,4 0,-4 0,7-1,-11 0,7 1,-7 0,8 0,-2 1,2-1,-4 0,0 0,-2-8,5 6,-5-5,6 6,-5 0,4 0,-3 1,7-1,-7 0,8 0,-8 1,4 0,-1 0,-1-2,2 3,-2-3,-2 2,4 0,-4-1,7 0,-3 1,0-1,0 1,-3-2,3 2,-2-1,5-1,-6 1,6-2,-6 3,6-4,-6 3,6-10,-3 9,4-6,0 8,-4-1,3-3,-3 3,4-2,0 2,0-1,0-1,0 1,0 0,0 2,0-6,0 6,0-1,0-1,0 2,0-5,0 6,0-3,0 0,0 2,0-6,0 7,0-3,4 1,-3 0,6 0,-6-2,2 4,3-24,-4 18,10-22,-10 18,8-7,-9 6,5 3,-2 10,-3 27,2-11,-3 20,0-16,0 2,0 30,0-29,0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7:37:21.95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0 590,'0'-24,"0"3,0 15,0-2,4-2,-4-6,4 2,-1-1,-2 7,3-1,0-2,0 6,4-5,1-1,-1 1,2-6,0 1,-1 4,8-11,-5 5,4 0,-5-6,-2 13,2-6,-3 11,1 2,-1-1,-1-3,1-9,4-7,-5-3,6 5,-7-1,-1 11,0-4,-1 6,-3 1,3-2,0 2,1-2,5-6,-5 6,8-10,-8 11,6 1,-4 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7:37:21.95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1376,'0'-35,"0"1,0 17,0 2,0 6,0 0,0-2,0-15,0 4,0-11,5 9,1-11,1 8,2-1,-8 13,3 6,-1 1,4-20,5-1,-4-20,4 13,-4-7,-1 16,4 1,-10 3,3 13,-4-6,4 7,-3 2,5-4,-5 4,7-11,-1 2,5-8,1-10,-2 14,2-12,-2 15,-1 0,-4 1,2 7,-7 2,5-3,-2 2,-1-2,8-30,-3 17,6-27,0 16,-2 8,-4-1,-2 5,-3 11,-2-4,3 6,-4 0,0-20,0 7,5-26,-3 21,3-1,-1 13,-3 6,3 1,-4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1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0,'39'0,"-5"0,-23 0,1 0,19 0,-15 0,16 0,-21 0,9 0,-6 0,6 0,0 0,-6 0,15 0,-15 0,6 0,-4 0,-3 0,8 0,-8 0,3 0,1 0,-1 0,1 0,2 0,-7 0,7 0,-2 0,-1 0,4 0,-8 5,7-3,-7 8,8-9,-8 4,8-5,-9 5,8-4,-3 4,-1-5,4 0,-7 0,6 0,-2 0,-1 0,4 0,-3 0,-1 0,5 0,-9 0,9 0,-4 0,1 0,3 0,-8 0,8 0,-3 0,-1 0,5 0,-9 0,4 0,0 0,1 0,0 0,3 0,-7 0,6 0,-1 0,-2 0,1 0,-2 0,2 0,-2 0,4 0,-8 5,6-3,-3 6,3-4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1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0,'40'0,"-7"0,-22 0,-1 0,10 0,-8 0,8 0,-6 0,-1 0,6 0,-2 0,-1 0,3 0,-8 0,8 0,-4 0,1 0,4 0,-8 0,8 0,2 0,4 0,6 0,12 0,-10 0,10 7,1-5,-11 5,1-7,-6 7,-15-5,6 5,-3-2,-5-4,8 4,-6-5,4 0,-3 0,0 0,1 0,-1 0,0 0,0 0,0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1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81,'39'0,"-6"0,-23 0,1 0,9 0,-8 0,9 0,-7 0,-2 0,7 0,-7-14,3 11,0-11,1 14,-1 0,4-5,-7 4,6-3,-1 0,-3 3,5-8,-8 8,8-7,-3 7,0-3,3 4,-7-5,6 3,-4-3,4 5,-3 0,3 0,-4 0,4 0,0 0,-5 0,4 0,-3 0,4 0,0 0,-3 0,2 0,-1 0,-2 0,5 0,-7 0,7 0,-1 0,-2 0,10 0,-13 0,7 0,1 0,-8 0,7 0,-3 0,-5 0,10 0,-11 0,7 4,-3 3,-6 3,3 7,-11-3,3 4,-4-2,-4-2,-16-5,7-4,-11-5,8 0,5 0,-10 0,9 0,-9 0,5 0,0 0,-2 0,2 0,2 0,-5 0,4 0,-2 0,-1 0,2 0,1 0,-3 0,3 0,1 0,-4 0,4 0,-5 0,1 0,4 0,-4 0,5 0,-5 0,1 0,0 0,4-5,-4 4,3-8,0 8,-7-4,10 5,-8 0,5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 40,'39'0,"-7"0,-22 0,1 0,10 0,-7 0,7 0,-4 0,-5 0,19 0,-11 0,6 0,-10 0,-4 0,13 0,11 0,4 0,4 0,-21 0,-3 0,-9 0,5 5,2 1,-2 0,0-1,3-5,-6 0,16 0,-15 0,6 0,-3 0,-5 0,9 0,-6 9,2-7,6 7,-9-4,11 1,-12 1,3-2,-4 7,-48-9,26 9,-38-17,37 4,-11-4,8 5,-7 0,4 0,5 0,-19-5,17 3,-11-3,14 5,-5 0,-2-5,1 4,1-4,2 5,-2 0,-1-5,3-2,-2 1,4 1,-8 1,9-2,-7 0,5 1,-4 1,3-1,-2-4,6 0,-4 0,-2 4,5-2,-9 6,-27-3,15 4,-27 0,37 0,-8 7,17 0,-8 1,10-3,0-5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2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0,'24'53,"-3"-13,1-11,-6-7,18 28,-17-22,7 10,-12-26,-1-1,0 0,1 6,-2-6,0 4,0-5,5 0,-2 2,3-1,-5 0,1-4,13 10,-10-9,19 12,-19 1,15-4,-13 13,13-13,-12 13,2-15,-7 5,-1-8,-1-1,0 0,-4 6,-2-5,5 8,-8-7,13 1,-8-2,4-1,2 9,8-4,-4 13,13-4,-14-3,13 8,-14-8,15 2,-13 6,4-14,1 13,-8-16,6 7,0 1,-4 1,4 1,3 6,-1-7,13 22,-2-9,5 22,-5-23,6 23,-7-23,7 23,-3-10,13 4,-18-6,24-6,-32 6,20-6,-17-2,-2-8,6-4,-15-3,6-2,-10-8,0-1,1 0,-2 3,1-2,-1 2,10 6,2 2,40 40,-19-10,4-5,-1 1,-3 4,-3-11,0-2,-4-3,18 26,-18-14,0-1,18 15,-15-13,5 4,-10-16,-17-7,4-15,-8 5,-2-8,-4-1,1 4,-2-3,6 11,4 12,7 0,18 36,6 7,-15-40,1 0,20 47,0 0,-16-45,-4-5,3 31,12-17,-30-17,2-10,-6-2,-3-8,-5-1,4 3,12 24,6 4,16 22,-15-23,2 2,0 1,4 2,4 7,5 6,-3-5,-3-2,-2-1,14 13,-5-6,-10-14,-12-21,-3-3,-9-9,1 1,-2 3,-1-5,3 14,11 10,6 13,11 13,-4-13,-1-3,-11-13,14 30,6-4,4 21,3-25,-16-9,-11-13,6-6,-15-4,6-8,-10-2,0 0,1 1,1-2,20 14,-5-2,16 13,-12-11,-1 6,1-13,-10 4,-2-8,-8-1,-1-1,-1-1,1 1,8 9,7 15,6 0,3 9,-3-13,-8 0,-1 1,-9-10,-1-1,-2-10,1-5,-2 8,5 15,5 1,7 14,8 0,-3-16,-4 14,-7-26,-6 13,-3-16,1 7,-2-13,-1 5,10-4,1 8,20 17,-16-15,6 12,-20-19,0 1,3-2,0 10,1-7,-2 7,0 0,-1-6,1 6,-1-9,-1-4,3 3,-4-2,4 4,5 11,-5-10,6 8,-2 4,0-5,2 6,-5-11,-4-4,1 8,0-5,1 6,0 0,-1-6,1 6,-1-8,-6-1,-1 8,2 3,2 8,4-8,2 7,7-5,-6-1,0-2,-11-10,-25-90,4 30,-2-6,-2-30,-1-1,2 28,1 7,4-14,9 60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2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2362 5640,'-58'-42,"12"10,-2-3,8 1,-1-1,-19-14,-4-4,13 7,-1-2,2 2,-4-6,-1 1,-23-9,6 4,15 2,-5-8,30 27,-4-9,1 0,-1-4,-8-28,3 12,-3-13,4 17,11 13,2 2,13 23,-1-7,8 15,-5-6,11 8,-11-8,5 6,-1-6,-4-1,10 8,-10-8,10 10,-8-1,5-4,-1 4,-3-4,1-4,-4 7,-3-17,1 8,0-1,1 3,-1-1,8 8,-7-2,7-10,-7 7,-8-19,1-7,-3 9,-5-22,7 10,-6 0,10 2,1 14,0-1,7 1,-5-1,4-12,-7 9,-2-21,10 21,-9-22,7 10,-8-1,2 4,8 22,-3 1,11 10,-9-6,3 0,-4-1,-1 1,1 6,5-1,-10-4,14 3,-13-3,10 2,-5 3,0-3,4-7,-6-1,3-10,0 10,-3 1,11 1,-9 6,8-6,-8 8,4 1,-1-9,-5-3,4-9,-1-12,-7-3,5-13,-9 0,8 0,-3 13,8 11,-2 7,4 6,-2-8,6-13,-17-20,6 0,-1-29,-7 12,18 0,-18 5,18 28,-7 4,2 13,5 8,-5-2,7-10,0 4,-7-13,5 13,-5-1,7 1,0 8,0 3,0-1,0-14,0 0,0-9,0 13,0 8,0-6,0 16,0-7,-5 1,4-4,-4-7,5-2,0 0,0 1,0 8,0-35,0 15,0-33,0 16,0 12,0 4,0 13,0 8,0 3,0 9,0-25,0 10,0-22,0 26,0-8,0 17,0-8,0 1,0 6,0-15,0 15,0-6,-5 4,-2 5,-4-4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2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368 0,'0'39,"0"-5,-7-14,6-7,-35 60,7-11,4-15,-2 1,-16 28,-1 1,13-26,-10 22,23-38,-7 0,10-6,8-15,0 6,2-9,-1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4T22:19:29.1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 40,'39'0,"-7"0,-22 0,1 0,10 0,-7 0,7 0,-4 0,-5 0,19 0,-11 0,6 0,-10 0,-4 0,13 0,11 0,4 0,4 0,-21 0,-3 0,-9 0,5 5,2 1,-2 0,0-1,3-5,-6 0,16 0,-15 0,6 0,-3 0,-5 0,9 0,-6 9,2-7,6 7,-9-4,11 1,-12 1,3-2,-4 7,-48-9,26 9,-38-17,37 4,-11-4,8 5,-7 0,4 0,5 0,-19-5,17 3,-11-3,14 5,-5 0,-2-5,1 4,1-4,2 5,-2 0,-1-5,3-2,-2 1,4 1,-8 1,9-2,-7 0,5 1,-4 1,3-1,-2-4,6 0,-4 0,-2 4,5-2,-9 6,-27-3,15 4,-27 0,37 0,-8 7,17 0,-8 1,10-3,0-5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2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590 0,'-18'51,"-10"9,16-34,-23 28,23-28,-14 18,5-8,11-12,-7 1,16-13,-4-1,-1 8,0-5,0 4,-4-4,4-2,-50 48,20-16,0-2,-1 1,-3 16,0 1,4-12,7-4,7-13,8-9,1-1,6-10,2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2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423 1,'-60'48,"-10"9,18-4,-5 10,0-22,28-5,-11-4,26-18,-7 6,15-9,-4 1,4-1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2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2122 2036,'-18'-36,"1"2,11 28,-9-11,7 5,-8-5,4 6,1-1,-1 1,-8-10,6 8,-15-10,15 11,-6-1,9 2,-1 4,1-8,-1 7,1-3,1-3,0 7,-3-7,3 2,-8 3,6 3,-5-12,-4 7,-16-13,-11-3,1 6,-10-16,10 17,-13-18,12 17,4-5,13 17,8-3,3 6,8-6,1 6,-5-9,5 13,-5-11,3 8,1-4,-5-4,6 2,-3 2,-4-14,-4 11,-7-16,-3 5,10 8,-8-8,15 3,-15 2,14-3,-4 8,8 1,2 2,0-5,-5 4,9-3,-11 1,11 3,-8-5,-9-1,8 3,-10-5,5 5,6 1,-6-2,9 3,-1 5,-4-10,3 9,-4-5,6-3,0 12,-1-12,-4 10,9-7,-12 2,11-2,-9 6,6-9,0 12,-1-12,-4 9,3-6,-4 1,7 0,-6 0,4 6,-5-6,6 5,-5-5,4-1,-4 6,5-4,-1 3,1-4,0-4,0 4,1-3,0 4,3-5,-2 3,3-3,-5 4,5-5,-3 4,2-5,-6-8,6 10,0-10,2 13,-1 1,-1-6,-3 5,9-5,-9 0,9 5,-4-8,5 4,-5 0,4-4,-8 8,8-4,-14 6,7-1,-3-5,0 3,5-3,-5 5,0 0,1-5,3 4,-3-5,4 6,0-6,-4 5,9-7,-3 5,4 0,0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1526 1,'-24'44,"-1"0,-18 38,18-35,4 10,-9-23,8 23,-1-23,-2 11,6-1,-2-19,3 17,12-28,-7 6,12-9,-9 0,4 6,-1-5,-7 3,3-6,-4 0,-5 2,8-1,-4 1,-5 10,-5 14,0-1,-11 23,-7-4,9 8,-17 5,25-19,-2-3,8-21,-1 6,14-15,-12 6,14-9,-4-5,-4 8,0-7,-14 13,-2 14,-7-3,-2 26,3-10,0 0,0-3,5-12,6-1,5-9,6-1,3-10,-1 0,6 3,-7-3,3 2,0 1,-3-3,7 4,-5-3,0-2,0 0,1 4,-1-3,0 9,-2 1,1-2,-3 10,1-7,-2 10,2-10,1-2,7-8,-5-1,10 7,-4-2,1 1,-6-4,-1-3,-4 5,5-4,4 4,-2 0,3-3,-5 3,1-5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1800 1,'0'88,"-7"-19,-17 4,3-4,-3 2,-13 14,5-12,-3 5,1 1,-1-7,-18 7,14 4,5-6,15-43,-5 1,15-6,-1-15,9 6,-9-8,3 4,-4-3,4 3,-3-5,-5 9,-1 3,-13 8,0 13,-3-9,-7 22,13-23,-7 10,15-12,-15 12,7-17,-2 16,5-19,0 0,8-3,-5-8,13-1,-3-1,-1 5,-2-8,-4 7,-3-7,-3 13,1-6,-8 15,8-15,-10 15,10-15,-8 14,8-13,-10 14,1-13,-1 6,10-10,-8 2,17-3,-8 1,1 1,6-2,-6 1,9-2,-1 0,-8-4,6 3,-6-4,8 5,1 1,-9 1,-3 1,0-1,-6 10,15-10,-15 9,15-10,-15 3,14 6,-6-6,7 6,3-10,-1 0,2 0,-1 0,1-1,0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1755 0,'-5'41,"-2"-6,-6-15,6-7,-5 8,6-11,-5 7,5-5,-4 4,4-5,-6 6,-1 4,1-2,-1 1,-1 0,0 3,-8 8,4 1,-15 12,7-10,-2 10,-2-12,12-1,-11-7,11 6,-3-14,6 13,3-16,-1 8,1-10,-1 9,1-6,-1 6,1-9,1 1,-3 8,3-7,-5 17,-5-8,-3 9,-1 1,-4-1,0 13,-3-9,-7 22,6-23,-6 23,3-10,7 0,-5-3,17-12,-13-8,12 6,3-15,3 5,5-8,-4-1,-1 5,6-3,-8 3,7-5,-13-1,8-4,-5 9,6-7,-1 8,1 1,-1-5,1 5,-9-4,4 8,-5-6,-1 14,8-15,-15 15,15-15,-15 15,6-7,-8 3,6 4,5-13,6 4,3-9,-10 3,8-3,-8 3,10-3,-1 0,1 1,0-1,-6-5,4 4,-3-9,-1 10,6-6,-6 1,-1-2,6-4,-11 0,12 0,-5-10,10-33,1 22,5-19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3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4017 5045,'-52'-20,"2"1,22 1,2 2,1-1,-10-7,-6-6,-22-15,19 3,-13 3,18 10,0 1,10 8,4-5,11 17,-1-5,2 11,-1-10,2 5,-5 0,3-3,-3 3,9-6,-10 0,9-1,-5-1,1 7,5-4,-6 4,6-7,-5 1,5 0,-5 1,5 0,-4 0,5-6,-1 4,-5-5,6 7,-1-1,-3 1,4 0,-1-1,-10 0,15 0,-16 0,11 6,-6-5,0-1,-1 4,1-9,0 11,-1 0,1-4,6 4,-5-7,-1 1,5 0,-11 6,13-5,-7 6,0-7,7 1,-12-1,10-1,-12 7,7-4,6 4,-5-6,5-1,-6 1,0 0,-1-1,1 1,0 0,-3-12,2 9,-1-8,1 10,-8-16,13 12,-11-13,13 18,0 0,-5-1,5 1,0 0,-5-1,12 1,-12 0,11-1,-10 1,10 0,-11 0,7 0,-2 0,-6-10,12 7,-13-9,7 12,0 0,-5 0,11-1,-10 1,4 0,-5 0,5 0,-4 1,11-1,-12 0,11-1,-10 1,10 0,-11-1,12 1,-12 0,12 0,-12-1,11 1,-10 0,5 0,-1 0,-2 2,2-8,-4 6,4-6,-4 7,5-2,-7 2,7-1,-5 1,4-1,-5 0,0 2,1 0,0 5,1-10,-1 9,0-10,-1 11,0-11,0 10,-1-6,0-4,0 8,0-10,-1 6,1-1,1 2,-1-1,1 1,0 0,0 0,1 1,-1-1,1 1,-1-1,1 6,-1-3,0 3,-1-6,0 1,0-2,1 1,5-1,-11-1,10 1,-6 0,3 6,4-5,0-1,-5 4,5-15,-5 16,5-11,3 7,0-1,-3-7,1 5,-6-5,12 7,-12 0,12-1,-12 1,11 0,-10 0,10-1,-11 1,12 0,-12-1,5 1,-5 1,5-1,-3 1,3-2,-7 1,7 0,-3 1,4 0,-4 1,0-1,-4 6,-2 1,1 6,0 0,-1 0,4 0,-5 0,5-7,-2 6,-4-6,3 1,-2 4,4-10,2 5,-2-1,0-3,0 9,0-11,-1 12,2-11,-6 6,4-1,-3 2,4 5,1-7,-1-1,-1 0,1-4,0 10,-1-11,1 6,6-7,-5 0,-1 1,-2-1,-4 6,-6-7,-2 4,0-6,2 0,1 0,8 2,-20-4,20 11,-9-8,12 15,0-12,0 12,0-12,1 5,1-5,5 0,-6 1,5-1,0 0,-4 0,5 0,0 0,-6-1,12 0,-11 1,11-7,-10 6,10-5,-11 6,4 1,-5 0,-1 0,7-1,-5-2,10 1,-17 0,11 1,-12 0,14 0,-5 1,5-1,-7 0,-1 0,-2-13,7 9,-6-8,7 10,-6 1,6 0,-5 0,12-1,-12 1,11 0,-10-1,5 3,0-1,-3-3,4 3,-6-3,0 3,5 0,-6-1,11-1,-4 1,0 0,-1 1,-5-4,6 5,-4-4,9 0,-11 1,10-3,-9 5,10-6,-11 4,10-16,-4 14,6-8,0 10,-6 1,4-5,-4 4,6-2,0 1,0-1,0 0,0 1,0-1,0 3,0-7,0 8,0-3,0-1,0 5,0-9,0 9,0-4,0-1,0 4,0-10,0 11,0-4,6 1,-4 2,9-3,-10-1,4 4,6-37,-8 29,16-37,-17 30,16-11,-16 11,7 2,-3 18,-4 45,4-20,-6 33,0-24,0 2,0 48,0-46,0 24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3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1 966,'0'-39,"0"5,0 23,0-1,5-5,-4-9,5 4,0-4,-5 13,6-1,-1-4,1 9,5-7,3-3,-2 4,4-11,0 1,-3 8,14-20,-9 9,7 0,-7-9,-4 20,2-9,-3 19,0 0,-1 1,-1-5,0-16,9-11,-11-3,11 6,-10-2,-3 20,1-8,-3 10,-4 2,4-3,0 3,2-4,9-8,-9 8,13-15,-12 17,9 1,-7 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3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2253,'0'-58,"0"4,0 26,0 2,0 12,0 0,0-4,0-25,0 7,0-19,9 16,1-18,1 13,4-2,-13 21,4 11,-1 1,7-33,7-1,-5-33,5 21,-5-12,-3 27,7 0,-17 8,5 19,-6-9,7 12,-6 1,10-4,-10 4,13-15,-3 1,8-12,3-17,-4 24,3-20,-4 23,0 1,-6 3,1 10,-10 3,8-5,-4 5,0-4,12-50,-6 27,12-42,-2 26,-2 12,-7-1,-4 7,-3 20,-4-9,4 13,-6-3,0-31,0 11,9-43,-7 36,7-3,-3 20,-4 12,4 1,-6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1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0,'39'0,"-5"0,-23 0,1 0,19 0,-15 0,16 0,-21 0,9 0,-6 0,6 0,0 0,-6 0,15 0,-15 0,6 0,-4 0,-3 0,8 0,-8 0,3 0,1 0,-1 0,1 0,2 0,-7 0,7 0,-2 0,-1 0,4 0,-8 5,7-3,-7 8,8-9,-8 4,8-5,-9 5,8-4,-3 4,-1-5,4 0,-7 0,6 0,-2 0,-1 0,4 0,-3 0,-1 0,5 0,-9 0,9 0,-4 0,1 0,3 0,-8 0,8 0,-3 0,-1 0,5 0,-9 0,4 0,0 0,1 0,0 0,3 0,-7 0,6 0,-1 0,-2 0,1 0,-2 0,2 0,-2 0,4 0,-8 5,6-3,-3 6,3-4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4T22:24:16.92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0,'24'53,"-3"-13,1-11,-6-7,18 28,-17-22,7 10,-12-26,-1-1,0 0,1 6,-2-6,0 4,0-5,5 0,-2 2,3-1,-5 0,1-4,13 10,-10-9,19 12,-19 1,15-4,-13 13,13-13,-12 13,2-15,-7 5,-1-8,-1-1,0 0,-4 6,-2-5,5 8,-8-7,13 1,-8-2,4-1,2 9,8-4,-4 13,13-4,-14-3,13 8,-14-8,15 2,-13 6,4-14,1 13,-8-16,6 7,0 1,-4 1,4 1,3 6,-1-7,13 22,-2-9,5 22,-5-23,6 23,-7-23,7 23,-3-10,13 4,-18-6,24-6,-32 6,20-6,-17-2,-2-8,6-4,-15-3,6-2,-10-8,0-1,1 0,-2 3,1-2,-1 2,10 6,2 2,40 40,-19-10,4-5,-1 1,-3 4,-3-11,0-2,-4-3,18 26,-18-14,0-1,18 15,-15-13,5 4,-10-16,-17-7,4-15,-8 5,-2-8,-4-1,1 4,-2-3,6 11,4 12,7 0,18 36,6 7,-15-40,1 0,20 47,0 0,-16-45,-4-5,3 31,12-17,-30-17,2-10,-6-2,-3-8,-5-1,4 3,12 24,6 4,16 22,-15-23,2 2,0 1,4 2,4 7,5 6,-3-5,-3-2,-2-1,14 13,-5-6,-10-14,-12-21,-3-3,-9-9,1 1,-2 3,-1-5,3 14,11 10,6 13,11 13,-4-13,-1-3,-11-13,14 30,6-4,4 21,3-25,-16-9,-11-13,6-6,-15-4,6-8,-10-2,0 0,1 1,1-2,20 14,-5-2,16 13,-12-11,-1 6,1-13,-10 4,-2-8,-8-1,-1-1,-1-1,1 1,8 9,7 15,6 0,3 9,-3-13,-8 0,-1 1,-9-10,-1-1,-2-10,1-5,-2 8,5 15,5 1,7 14,8 0,-3-16,-4 14,-7-26,-6 13,-3-16,1 7,-2-13,-1 5,10-4,1 8,20 17,-16-15,6 12,-20-19,0 1,3-2,0 10,1-7,-2 7,0 0,-1-6,1 6,-1-9,-1-4,3 3,-4-2,4 4,5 11,-5-10,6 8,-2 4,0-5,2 6,-5-11,-4-4,1 8,0-5,1 6,0 0,-1-6,1 6,-1-8,-6-1,-1 8,2 3,2 8,4-8,2 7,7-5,-6-1,0-2,-11-10,-25-90,4 30,-2-6,-2-30,-1-1,2 28,1 7,4-14,9 60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1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0,'40'0,"-7"0,-22 0,-1 0,10 0,-8 0,8 0,-6 0,-1 0,6 0,-2 0,-1 0,3 0,-8 0,8 0,-4 0,1 0,4 0,-8 0,8 0,2 0,4 0,6 0,12 0,-10 0,10 7,1-5,-11 5,1-7,-6 7,-15-5,6 5,-3-2,-5-4,8 4,-6-5,4 0,-3 0,0 0,1 0,-1 0,0 0,0 0,0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1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81,'39'0,"-6"0,-23 0,1 0,9 0,-8 0,9 0,-7 0,-2 0,7 0,-7-14,3 11,0-11,1 14,-1 0,4-5,-7 4,6-3,-1 0,-3 3,5-8,-8 8,8-7,-3 7,0-3,3 4,-7-5,6 3,-4-3,4 5,-3 0,3 0,-4 0,4 0,0 0,-5 0,4 0,-3 0,4 0,0 0,-3 0,2 0,-1 0,-2 0,5 0,-7 0,7 0,-1 0,-2 0,10 0,-13 0,7 0,1 0,-8 0,7 0,-3 0,-5 0,10 0,-11 0,7 4,-3 3,-6 3,3 7,-11-3,3 4,-4-2,-4-2,-16-5,7-4,-11-5,8 0,5 0,-10 0,9 0,-9 0,5 0,0 0,-2 0,2 0,2 0,-5 0,4 0,-2 0,-1 0,2 0,1 0,-3 0,3 0,1 0,-4 0,4 0,-5 0,1 0,4 0,-4 0,5 0,-5 0,1 0,0 0,4-5,-4 4,3-8,0 8,-7-4,10 5,-8 0,5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 40,'39'0,"-7"0,-22 0,1 0,10 0,-7 0,7 0,-4 0,-5 0,19 0,-11 0,6 0,-10 0,-4 0,13 0,11 0,4 0,4 0,-21 0,-3 0,-9 0,5 5,2 1,-2 0,0-1,3-5,-6 0,16 0,-15 0,6 0,-3 0,-5 0,9 0,-6 9,2-7,6 7,-9-4,11 1,-12 1,3-2,-4 7,-48-9,26 9,-38-17,37 4,-11-4,8 5,-7 0,4 0,5 0,-19-5,17 3,-11-3,14 5,-5 0,-2-5,1 4,1-4,2 5,-2 0,-1-5,3-2,-2 1,4 1,-8 1,9-2,-7 0,5 1,-4 1,3-1,-2-4,6 0,-4 0,-2 4,5-2,-9 6,-27-3,15 4,-27 0,37 0,-8 7,17 0,-8 1,10-3,0-5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2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0,'24'53,"-3"-13,1-11,-6-7,18 28,-17-22,7 10,-12-26,-1-1,0 0,1 6,-2-6,0 4,0-5,5 0,-2 2,3-1,-5 0,1-4,13 10,-10-9,19 12,-19 1,15-4,-13 13,13-13,-12 13,2-15,-7 5,-1-8,-1-1,0 0,-4 6,-2-5,5 8,-8-7,13 1,-8-2,4-1,2 9,8-4,-4 13,13-4,-14-3,13 8,-14-8,15 2,-13 6,4-14,1 13,-8-16,6 7,0 1,-4 1,4 1,3 6,-1-7,13 22,-2-9,5 22,-5-23,6 23,-7-23,7 23,-3-10,13 4,-18-6,24-6,-32 6,20-6,-17-2,-2-8,6-4,-15-3,6-2,-10-8,0-1,1 0,-2 3,1-2,-1 2,10 6,2 2,40 40,-19-10,4-5,-1 1,-3 4,-3-11,0-2,-4-3,18 26,-18-14,0-1,18 15,-15-13,5 4,-10-16,-17-7,4-15,-8 5,-2-8,-4-1,1 4,-2-3,6 11,4 12,7 0,18 36,6 7,-15-40,1 0,20 47,0 0,-16-45,-4-5,3 31,12-17,-30-17,2-10,-6-2,-3-8,-5-1,4 3,12 24,6 4,16 22,-15-23,2 2,0 1,4 2,4 7,5 6,-3-5,-3-2,-2-1,14 13,-5-6,-10-14,-12-21,-3-3,-9-9,1 1,-2 3,-1-5,3 14,11 10,6 13,11 13,-4-13,-1-3,-11-13,14 30,6-4,4 21,3-25,-16-9,-11-13,6-6,-15-4,6-8,-10-2,0 0,1 1,1-2,20 14,-5-2,16 13,-12-11,-1 6,1-13,-10 4,-2-8,-8-1,-1-1,-1-1,1 1,8 9,7 15,6 0,3 9,-3-13,-8 0,-1 1,-9-10,-1-1,-2-10,1-5,-2 8,5 15,5 1,7 14,8 0,-3-16,-4 14,-7-26,-6 13,-3-16,1 7,-2-13,-1 5,10-4,1 8,20 17,-16-15,6 12,-20-19,0 1,3-2,0 10,1-7,-2 7,0 0,-1-6,1 6,-1-9,-1-4,3 3,-4-2,4 4,5 11,-5-10,6 8,-2 4,0-5,2 6,-5-11,-4-4,1 8,0-5,1 6,0 0,-1-6,1 6,-1-8,-6-1,-1 8,2 3,2 8,4-8,2 7,7-5,-6-1,0-2,-11-10,-25-90,4 30,-2-6,-2-30,-1-1,2 28,1 7,4-14,9 60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2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2362 5640,'-58'-42,"12"10,-2-3,8 1,-1-1,-19-14,-4-4,13 7,-1-2,2 2,-4-6,-1 1,-23-9,6 4,15 2,-5-8,30 27,-4-9,1 0,-1-4,-8-28,3 12,-3-13,4 17,11 13,2 2,13 23,-1-7,8 15,-5-6,11 8,-11-8,5 6,-1-6,-4-1,10 8,-10-8,10 10,-8-1,5-4,-1 4,-3-4,1-4,-4 7,-3-17,1 8,0-1,1 3,-1-1,8 8,-7-2,7-10,-7 7,-8-19,1-7,-3 9,-5-22,7 10,-6 0,10 2,1 14,0-1,7 1,-5-1,4-12,-7 9,-2-21,10 21,-9-22,7 10,-8-1,2 4,8 22,-3 1,11 10,-9-6,3 0,-4-1,-1 1,1 6,5-1,-10-4,14 3,-13-3,10 2,-5 3,0-3,4-7,-6-1,3-10,0 10,-3 1,11 1,-9 6,8-6,-8 8,4 1,-1-9,-5-3,4-9,-1-12,-7-3,5-13,-9 0,8 0,-3 13,8 11,-2 7,4 6,-2-8,6-13,-17-20,6 0,-1-29,-7 12,18 0,-18 5,18 28,-7 4,2 13,5 8,-5-2,7-10,0 4,-7-13,5 13,-5-1,7 1,0 8,0 3,0-1,0-14,0 0,0-9,0 13,0 8,0-6,0 16,0-7,-5 1,4-4,-4-7,5-2,0 0,0 1,0 8,0-35,0 15,0-33,0 16,0 12,0 4,0 13,0 8,0 3,0 9,0-25,0 10,0-22,0 26,0-8,0 17,0-8,0 1,0 6,0-15,0 15,0-6,-5 4,-2 5,-4-4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2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368 0,'0'39,"0"-5,-7-14,6-7,-35 60,7-11,4-15,-2 1,-16 28,-1 1,13-26,-10 22,23-38,-7 0,10-6,8-15,0 6,2-9,-1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2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590 0,'-18'51,"-10"9,16-34,-23 28,23-28,-14 18,5-8,11-12,-7 1,16-13,-4-1,-1 8,0-5,0 4,-4-4,4-2,-50 48,20-16,0-2,-1 1,-3 16,0 1,4-12,7-4,7-13,8-9,1-1,6-10,2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2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423 1,'-60'48,"-10"9,18-4,-5 10,0-22,28-5,-11-4,26-18,-7 6,15-9,-4 1,4-1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2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2122 2036,'-18'-36,"1"2,11 28,-9-11,7 5,-8-5,4 6,1-1,-1 1,-8-10,6 8,-15-10,15 11,-6-1,9 2,-1 4,1-8,-1 7,1-3,1-3,0 7,-3-7,3 2,-8 3,6 3,-5-12,-4 7,-16-13,-11-3,1 6,-10-16,10 17,-13-18,12 17,4-5,13 17,8-3,3 6,8-6,1 6,-5-9,5 13,-5-11,3 8,1-4,-5-4,6 2,-3 2,-4-14,-4 11,-7-16,-3 5,10 8,-8-8,15 3,-15 2,14-3,-4 8,8 1,2 2,0-5,-5 4,9-3,-11 1,11 3,-8-5,-9-1,8 3,-10-5,5 5,6 1,-6-2,9 3,-1 5,-4-10,3 9,-4-5,6-3,0 12,-1-12,-4 10,9-7,-12 2,11-2,-9 6,6-9,0 12,-1-12,-4 9,3-6,-4 1,7 0,-6 0,4 6,-5-6,6 5,-5-5,4-1,-4 6,5-4,-1 3,1-4,0-4,0 4,1-3,0 4,3-5,-2 3,3-3,-5 4,5-5,-3 4,2-5,-6-8,6 10,0-10,2 13,-1 1,-1-6,-3 5,9-5,-9 0,9 5,-4-8,5 4,-5 0,4-4,-8 8,8-4,-14 6,7-1,-3-5,0 3,5-3,-5 5,0 0,1-5,3 4,-3-5,4 6,0-6,-4 5,9-7,-3 5,4 0,0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1526 1,'-24'44,"-1"0,-18 38,18-35,4 10,-9-23,8 23,-1-23,-2 11,6-1,-2-19,3 17,12-28,-7 6,12-9,-9 0,4 6,-1-5,-7 3,3-6,-4 0,-5 2,8-1,-4 1,-5 10,-5 14,0-1,-11 23,-7-4,9 8,-17 5,25-19,-2-3,8-21,-1 6,14-15,-12 6,14-9,-4-5,-4 8,0-7,-14 13,-2 14,-7-3,-2 26,3-10,0 0,0-3,5-12,6-1,5-9,6-1,3-10,-1 0,6 3,-7-3,3 2,0 1,-3-3,7 4,-5-3,0-2,0 0,1 4,-1-3,0 9,-2 1,1-2,-3 10,1-7,-2 10,2-10,1-2,7-8,-5-1,10 7,-4-2,1 1,-6-4,-1-3,-4 5,5-4,4 4,-2 0,3-3,-5 3,1-5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4T22:28:35.02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2362 5640,'-58'-42,"12"10,-2-3,8 1,-1-1,-19-14,-4-4,13 7,-1-2,2 2,-4-6,-1 1,-23-9,6 4,15 2,-5-8,30 27,-4-9,1 0,-1-4,-8-28,3 12,-3-13,4 17,11 13,2 2,13 23,-1-7,8 15,-5-6,11 8,-11-8,5 6,-1-6,-4-1,10 8,-10-8,10 10,-8-1,5-4,-1 4,-3-4,1-4,-4 7,-3-17,1 8,0-1,1 3,-1-1,8 8,-7-2,7-10,-7 7,-8-19,1-7,-3 9,-5-22,7 10,-6 0,10 2,1 14,0-1,7 1,-5-1,4-12,-7 9,-2-21,10 21,-9-22,7 10,-8-1,2 4,8 22,-3 1,11 10,-9-6,3 0,-4-1,-1 1,1 6,5-1,-10-4,14 3,-13-3,10 2,-5 3,0-3,4-7,-6-1,3-10,0 10,-3 1,11 1,-9 6,8-6,-8 8,4 1,-1-9,-5-3,4-9,-1-12,-7-3,5-13,-9 0,8 0,-3 13,8 11,-2 7,4 6,-2-8,6-13,-17-20,6 0,-1-29,-7 12,18 0,-18 5,18 28,-7 4,2 13,5 8,-5-2,7-10,0 4,-7-13,5 13,-5-1,7 1,0 8,0 3,0-1,0-14,0 0,0-9,0 13,0 8,0-6,0 16,0-7,-5 1,4-4,-4-7,5-2,0 0,0 1,0 8,0-35,0 15,0-33,0 16,0 12,0 4,0 13,0 8,0 3,0 9,0-25,0 10,0-22,0 26,0-8,0 17,0-8,0 1,0 6,0-15,0 15,0-6,-5 4,-2 5,-4-4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1800 1,'0'88,"-7"-19,-17 4,3-4,-3 2,-13 14,5-12,-3 5,1 1,-1-7,-18 7,14 4,5-6,15-43,-5 1,15-6,-1-15,9 6,-9-8,3 4,-4-3,4 3,-3-5,-5 9,-1 3,-13 8,0 13,-3-9,-7 22,13-23,-7 10,15-12,-15 12,7-17,-2 16,5-19,0 0,8-3,-5-8,13-1,-3-1,-1 5,-2-8,-4 7,-3-7,-3 13,1-6,-8 15,8-15,-10 15,10-15,-8 14,8-13,-10 14,1-13,-1 6,10-10,-8 2,17-3,-8 1,1 1,6-2,-6 1,9-2,-1 0,-8-4,6 3,-6-4,8 5,1 1,-9 1,-3 1,0-1,-6 10,15-10,-15 9,15-10,-15 3,14 6,-6-6,7 6,3-10,-1 0,2 0,-1 0,1-1,0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1755 0,'-5'41,"-2"-6,-6-15,6-7,-5 8,6-11,-5 7,5-5,-4 4,4-5,-6 6,-1 4,1-2,-1 1,-1 0,0 3,-8 8,4 1,-15 12,7-10,-2 10,-2-12,12-1,-11-7,11 6,-3-14,6 13,3-16,-1 8,1-10,-1 9,1-6,-1 6,1-9,1 1,-3 8,3-7,-5 17,-5-8,-3 9,-1 1,-4-1,0 13,-3-9,-7 22,6-23,-6 23,3-10,7 0,-5-3,17-12,-13-8,12 6,3-15,3 5,5-8,-4-1,-1 5,6-3,-8 3,7-5,-13-1,8-4,-5 9,6-7,-1 8,1 1,-1-5,1 5,-9-4,4 8,-5-6,-1 14,8-15,-15 15,15-15,-15 15,6-7,-8 3,6 4,5-13,6 4,3-9,-10 3,8-3,-8 3,10-3,-1 0,1 1,0-1,-6-5,4 4,-3-9,-1 10,6-6,-6 1,-1-2,6-4,-11 0,12 0,-5-10,10-33,1 22,5-19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3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4017 5045,'-52'-20,"2"1,22 1,2 2,1-1,-10-7,-6-6,-22-15,19 3,-13 3,18 10,0 1,10 8,4-5,11 17,-1-5,2 11,-1-10,2 5,-5 0,3-3,-3 3,9-6,-10 0,9-1,-5-1,1 7,5-4,-6 4,6-7,-5 1,5 0,-5 1,5 0,-4 0,5-6,-1 4,-5-5,6 7,-1-1,-3 1,4 0,-1-1,-10 0,15 0,-16 0,11 6,-6-5,0-1,-1 4,1-9,0 11,-1 0,1-4,6 4,-5-7,-1 1,5 0,-11 6,13-5,-7 6,0-7,7 1,-12-1,10-1,-12 7,7-4,6 4,-5-6,5-1,-6 1,0 0,-1-1,1 1,0 0,-3-12,2 9,-1-8,1 10,-8-16,13 12,-11-13,13 18,0 0,-5-1,5 1,0 0,-5-1,12 1,-12 0,11-1,-10 1,10 0,-11 0,7 0,-2 0,-6-10,12 7,-13-9,7 12,0 0,-5 0,11-1,-10 1,4 0,-5 0,5 0,-4 1,11-1,-12 0,11-1,-10 1,10 0,-11-1,12 1,-12 0,12 0,-12-1,11 1,-10 0,5 0,-1 0,-2 2,2-8,-4 6,4-6,-4 7,5-2,-7 2,7-1,-5 1,4-1,-5 0,0 2,1 0,0 5,1-10,-1 9,0-10,-1 11,0-11,0 10,-1-6,0-4,0 8,0-10,-1 6,1-1,1 2,-1-1,1 1,0 0,0 0,1 1,-1-1,1 1,-1-1,1 6,-1-3,0 3,-1-6,0 1,0-2,1 1,5-1,-11-1,10 1,-6 0,3 6,4-5,0-1,-5 4,5-15,-5 16,5-11,3 7,0-1,-3-7,1 5,-6-5,12 7,-12 0,12-1,-12 1,11 0,-10 0,10-1,-11 1,12 0,-12-1,5 1,-5 1,5-1,-3 1,3-2,-7 1,7 0,-3 1,4 0,-4 1,0-1,-4 6,-2 1,1 6,0 0,-1 0,4 0,-5 0,5-7,-2 6,-4-6,3 1,-2 4,4-10,2 5,-2-1,0-3,0 9,0-11,-1 12,2-11,-6 6,4-1,-3 2,4 5,1-7,-1-1,-1 0,1-4,0 10,-1-11,1 6,6-7,-5 0,-1 1,-2-1,-4 6,-6-7,-2 4,0-6,2 0,1 0,8 2,-20-4,20 11,-9-8,12 15,0-12,0 12,0-12,1 5,1-5,5 0,-6 1,5-1,0 0,-4 0,5 0,0 0,-6-1,12 0,-11 1,11-7,-10 6,10-5,-11 6,4 1,-5 0,-1 0,7-1,-5-2,10 1,-17 0,11 1,-12 0,14 0,-5 1,5-1,-7 0,-1 0,-2-13,7 9,-6-8,7 10,-6 1,6 0,-5 0,12-1,-12 1,11 0,-10-1,5 3,0-1,-3-3,4 3,-6-3,0 3,5 0,-6-1,11-1,-4 1,0 0,-1 1,-5-4,6 5,-4-4,9 0,-11 1,10-3,-9 5,10-6,-11 4,10-16,-4 14,6-8,0 10,-6 1,4-5,-4 4,6-2,0 1,0-1,0 0,0 1,0-1,0 3,0-7,0 8,0-3,0-1,0 5,0-9,0 9,0-4,0-1,0 4,0-10,0 11,0-4,6 1,-4 2,9-3,-10-1,4 4,6-37,-8 29,16-37,-17 30,16-11,-16 11,7 2,-3 18,-4 45,4-20,-6 33,0-24,0 2,0 48,0-46,0 24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3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1 966,'0'-39,"0"5,0 23,0-1,5-5,-4-9,5 4,0-4,-5 13,6-1,-1-4,1 9,5-7,3-3,-2 4,4-11,0 1,-3 8,14-20,-9 9,7 0,-7-9,-4 20,2-9,-3 19,0 0,-1 1,-1-5,0-16,9-11,-11-3,11 6,-10-2,-3 20,1-8,-3 10,-4 2,4-3,0 3,2-4,9-8,-9 8,13-15,-12 17,9 1,-7 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6T06:08:53.33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2253,'0'-58,"0"4,0 26,0 2,0 12,0 0,0-4,0-25,0 7,0-19,9 16,1-18,1 13,4-2,-13 21,4 11,-1 1,7-33,7-1,-5-33,5 21,-5-12,-3 27,7 0,-17 8,5 19,-6-9,7 12,-6 1,10-4,-10 4,13-15,-3 1,8-12,3-17,-4 24,3-20,-4 23,0 1,-6 3,1 10,-10 3,8-5,-4 5,0-4,12-50,-6 27,12-42,-2 26,-2 12,-7-1,-4 7,-3 20,-4-9,4 13,-6-3,0-31,0 11,9-43,-7 36,7-3,-3 20,-4 12,4 1,-6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4T22:28:56.46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368 0,'0'39,"0"-5,-7-14,6-7,-35 60,7-11,4-15,-2 1,-16 28,-1 1,13-26,-10 22,23-38,-7 0,10-6,8-15,0 6,2-9,-1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4T22:28:58.58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590 0,'-18'51,"-10"9,16-34,-23 28,23-28,-14 18,5-8,11-12,-7 1,16-13,-4-1,-1 8,0-5,0 4,-4-4,4-2,-50 48,20-16,0-2,-1 1,-3 16,0 1,4-12,7-4,7-13,8-9,1-1,6-10,2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4T22:29:01.27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423 1,'-60'48,"-10"9,18-4,-5 10,0-22,28-5,-11-4,26-18,-7 6,15-9,-4 1,4-1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91938-2C67-574D-AD68-FBE918E3A3BA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A33B2-E365-7344-87F1-BB7E8ECA39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163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A33B2-E365-7344-87F1-BB7E8ECA3907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541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A33B2-E365-7344-87F1-BB7E8ECA3907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7881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Anneal: a gradual process to disappear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A33B2-E365-7344-87F1-BB7E8ECA3907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15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E485E2-7057-1710-241C-9DC0BBD58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96E55F-1855-BB37-C3F4-AEBD8CF06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4A189B-EEAD-4AF8-B7F0-8F4CF105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F74F-2439-C244-B40E-0C02402D27F0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8A21D4-6411-58BE-AFFE-136059F3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1DFDA7-4217-EF5D-BFA1-F21EDB6D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11F6-0C48-9040-B162-351E8E5AB1B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324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B04F8C-E174-0FC6-A0C9-5892A87F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CE3A19-2958-33A1-D13D-4AA6C9DED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4FE361-819F-3F55-2D15-ECC3994A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F74F-2439-C244-B40E-0C02402D27F0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BEF5FE-163E-1C81-C0C3-C1876CF0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688C14-1EF4-CBB8-6F92-51A2F6D1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11F6-0C48-9040-B162-351E8E5AB1B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096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3B8EEC7-F8B9-E82D-1455-395E20BB1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E17D77-D7A8-E610-97AB-EE2C9F400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D24686-ABF3-4E99-8A75-A7FFD6671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F74F-2439-C244-B40E-0C02402D27F0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F1D1A0-F7C5-5830-8461-90B86796B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89EBBB-DEDF-6231-747D-57165274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11F6-0C48-9040-B162-351E8E5AB1B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855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257DB5-CEDE-2353-C7B4-613AFDDB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61183A-4134-CE66-F385-8FF5CA384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6A2778-F6A1-E6EB-BE82-DC4263EA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F74F-2439-C244-B40E-0C02402D27F0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023021-F252-BDE5-10CF-4C55B1500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F7586C-29A4-6F15-DBE0-2536F010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11F6-0C48-9040-B162-351E8E5AB1B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891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D696B2-A52C-26DA-9D8D-758599B1E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30F147-1DFB-C8BA-6364-328D853AC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1DAA4F-786F-19E5-4A3B-67702B52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F74F-2439-C244-B40E-0C02402D27F0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4E0757-1B5A-F762-0022-7DBFACE1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F65FC6-36B3-5677-637C-B51B66D2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11F6-0C48-9040-B162-351E8E5AB1B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431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5DF8D5-D7EB-83DF-8661-C42C7F72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C6C7DC-8717-DCE4-AFA5-E9BF9DE63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E10945-AFD5-D940-E503-EA5EFAC1D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A89F08-117F-BDFF-1A0E-0E968521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F74F-2439-C244-B40E-0C02402D27F0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163793-B332-9028-695D-86D3EFA16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451ECB-1884-37AB-028D-A6C79D19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11F6-0C48-9040-B162-351E8E5AB1B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031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013339-AEE1-7CC6-F310-449E4B48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D046AB-30D8-0B43-2892-7806425BE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5E1805-B583-F07A-0B35-2BC0AA27D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3FEFC0-2199-B909-5660-21D7E15A8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CCE0B35-30D4-29C9-8E17-1E75C4EAD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8F99CD-E8AB-2A43-D8BC-7030A899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F74F-2439-C244-B40E-0C02402D27F0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FB0407-123C-721A-BE37-F77942CB1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A553AC-A299-8077-A6EF-ECA24357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11F6-0C48-9040-B162-351E8E5AB1B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031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E2366A-1484-040C-347E-A0065C0A0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B208BD0-E7CD-B72D-84F9-A3782DBB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F74F-2439-C244-B40E-0C02402D27F0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D2E62B2-1346-8FB4-9CD2-1E6F307E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D215A7-A3C9-2F97-CF50-5FFBD9FF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11F6-0C48-9040-B162-351E8E5AB1B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897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B014A8B-7366-F9D4-A850-C999C35E6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F74F-2439-C244-B40E-0C02402D27F0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00D35BF-CBF8-4A2B-E03B-C6CBF9233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357EDF-DC4D-92B0-B195-88C18F18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11F6-0C48-9040-B162-351E8E5AB1B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915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4DC15B-EC28-B68D-157B-2BEEA8B04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AC0B95-FDBB-F6A1-74BB-25382A759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3AA23F-9315-3E7C-DA7E-8921AD9EA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2C255E-5C97-F7EE-5D2A-15FB61278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F74F-2439-C244-B40E-0C02402D27F0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C89BD5-E2B4-8241-B8F6-F64922D35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E61C43-9609-71AC-151E-364C4947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11F6-0C48-9040-B162-351E8E5AB1B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692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C1F65C-C8DE-DC41-C5BB-DE5B5AC6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06F871D-767A-38BE-0411-715955DC6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54EB317-0519-74EA-ACF7-D6C530171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9F0FBA-BD5D-C106-5B26-A11CD9EF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F74F-2439-C244-B40E-0C02402D27F0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9DB33E-1E77-1D74-CD0B-DEB97B01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DEC76A-4151-533F-171C-0C09FB58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11F6-0C48-9040-B162-351E8E5AB1B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89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551E4DE-A4F0-D8A2-5168-2E9DA93C8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A9F9AA-9D43-72CE-2F70-18B3BBBBE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E3F060-E832-E10A-B460-95A0B199B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EBF74F-2439-C244-B40E-0C02402D27F0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79FD84-8CE1-065B-E39A-754F0C860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F5C358-9777-592D-015E-8253245DA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6811F6-0C48-9040-B162-351E8E5AB1B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609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9.png"/><Relationship Id="rId26" Type="http://schemas.openxmlformats.org/officeDocument/2006/relationships/customXml" Target="../ink/ink11.xml"/><Relationship Id="rId3" Type="http://schemas.openxmlformats.org/officeDocument/2006/relationships/image" Target="../media/image1.png"/><Relationship Id="rId21" Type="http://schemas.openxmlformats.org/officeDocument/2006/relationships/customXml" Target="../ink/ink9.xml"/><Relationship Id="rId34" Type="http://schemas.openxmlformats.org/officeDocument/2006/relationships/customXml" Target="../ink/ink15.xml"/><Relationship Id="rId7" Type="http://schemas.openxmlformats.org/officeDocument/2006/relationships/customXml" Target="../ink/ink2.xml"/><Relationship Id="rId12" Type="http://schemas.openxmlformats.org/officeDocument/2006/relationships/image" Target="../media/image6.png"/><Relationship Id="rId17" Type="http://schemas.openxmlformats.org/officeDocument/2006/relationships/customXml" Target="../ink/ink7.xml"/><Relationship Id="rId25" Type="http://schemas.openxmlformats.org/officeDocument/2006/relationships/image" Target="../media/image13.png"/><Relationship Id="rId3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customXml" Target="../ink/ink4.xml"/><Relationship Id="rId32" Type="http://schemas.openxmlformats.org/officeDocument/2006/relationships/customXml" Target="../ink/ink14.xml"/><Relationship Id="rId37" Type="http://schemas.openxmlformats.org/officeDocument/2006/relationships/image" Target="../media/image18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10" Type="http://schemas.openxmlformats.org/officeDocument/2006/relationships/image" Target="../media/image5.png"/><Relationship Id="rId19" Type="http://schemas.openxmlformats.org/officeDocument/2006/relationships/customXml" Target="../ink/ink8.xml"/><Relationship Id="rId31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customXml" Target="../ink/ink3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4.png"/><Relationship Id="rId30" Type="http://schemas.openxmlformats.org/officeDocument/2006/relationships/customXml" Target="../ink/ink13.xml"/><Relationship Id="rId35" Type="http://schemas.openxmlformats.org/officeDocument/2006/relationships/image" Target="../media/image17.png"/><Relationship Id="rId8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customXml" Target="../ink/ink24.xml"/><Relationship Id="rId26" Type="http://schemas.openxmlformats.org/officeDocument/2006/relationships/customXml" Target="../ink/ink28.xml"/><Relationship Id="rId3" Type="http://schemas.openxmlformats.org/officeDocument/2006/relationships/image" Target="../media/image2.png"/><Relationship Id="rId21" Type="http://schemas.openxmlformats.org/officeDocument/2006/relationships/image" Target="../media/image35.png"/><Relationship Id="rId34" Type="http://schemas.openxmlformats.org/officeDocument/2006/relationships/customXml" Target="../ink/ink32.xml"/><Relationship Id="rId7" Type="http://schemas.openxmlformats.org/officeDocument/2006/relationships/image" Target="../media/image28.png"/><Relationship Id="rId12" Type="http://schemas.openxmlformats.org/officeDocument/2006/relationships/customXml" Target="../ink/ink21.xml"/><Relationship Id="rId17" Type="http://schemas.openxmlformats.org/officeDocument/2006/relationships/image" Target="../media/image33.png"/><Relationship Id="rId25" Type="http://schemas.openxmlformats.org/officeDocument/2006/relationships/image" Target="../media/image37.png"/><Relationship Id="rId33" Type="http://schemas.openxmlformats.org/officeDocument/2006/relationships/image" Target="../media/image17.png"/><Relationship Id="rId2" Type="http://schemas.openxmlformats.org/officeDocument/2006/relationships/image" Target="../media/image27.png"/><Relationship Id="rId16" Type="http://schemas.openxmlformats.org/officeDocument/2006/relationships/customXml" Target="../ink/ink23.xml"/><Relationship Id="rId20" Type="http://schemas.openxmlformats.org/officeDocument/2006/relationships/customXml" Target="../ink/ink25.xml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11" Type="http://schemas.openxmlformats.org/officeDocument/2006/relationships/image" Target="../media/image30.png"/><Relationship Id="rId24" Type="http://schemas.openxmlformats.org/officeDocument/2006/relationships/customXml" Target="../ink/ink27.xml"/><Relationship Id="rId32" Type="http://schemas.openxmlformats.org/officeDocument/2006/relationships/customXml" Target="../ink/ink31.xml"/><Relationship Id="rId5" Type="http://schemas.openxmlformats.org/officeDocument/2006/relationships/image" Target="../media/image3.png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28" Type="http://schemas.openxmlformats.org/officeDocument/2006/relationships/customXml" Target="../ink/ink29.xml"/><Relationship Id="rId10" Type="http://schemas.openxmlformats.org/officeDocument/2006/relationships/customXml" Target="../ink/ink20.xml"/><Relationship Id="rId19" Type="http://schemas.openxmlformats.org/officeDocument/2006/relationships/image" Target="../media/image34.png"/><Relationship Id="rId31" Type="http://schemas.openxmlformats.org/officeDocument/2006/relationships/image" Target="../media/image12.png"/><Relationship Id="rId4" Type="http://schemas.openxmlformats.org/officeDocument/2006/relationships/customXml" Target="../ink/ink17.xml"/><Relationship Id="rId9" Type="http://schemas.openxmlformats.org/officeDocument/2006/relationships/image" Target="../media/image29.png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38.png"/><Relationship Id="rId30" Type="http://schemas.openxmlformats.org/officeDocument/2006/relationships/customXml" Target="../ink/ink30.xml"/><Relationship Id="rId35" Type="http://schemas.openxmlformats.org/officeDocument/2006/relationships/image" Target="../media/image18.png"/><Relationship Id="rId8" Type="http://schemas.openxmlformats.org/officeDocument/2006/relationships/customXml" Target="../ink/ink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customXml" Target="../ink/ink40.xml"/><Relationship Id="rId26" Type="http://schemas.openxmlformats.org/officeDocument/2006/relationships/customXml" Target="../ink/ink44.xml"/><Relationship Id="rId3" Type="http://schemas.openxmlformats.org/officeDocument/2006/relationships/image" Target="../media/image2.png"/><Relationship Id="rId21" Type="http://schemas.openxmlformats.org/officeDocument/2006/relationships/image" Target="../media/image48.png"/><Relationship Id="rId34" Type="http://schemas.openxmlformats.org/officeDocument/2006/relationships/customXml" Target="../ink/ink48.xml"/><Relationship Id="rId7" Type="http://schemas.openxmlformats.org/officeDocument/2006/relationships/image" Target="../media/image41.png"/><Relationship Id="rId12" Type="http://schemas.openxmlformats.org/officeDocument/2006/relationships/customXml" Target="../ink/ink37.xml"/><Relationship Id="rId17" Type="http://schemas.openxmlformats.org/officeDocument/2006/relationships/image" Target="../media/image46.png"/><Relationship Id="rId25" Type="http://schemas.openxmlformats.org/officeDocument/2006/relationships/image" Target="../media/image50.png"/><Relationship Id="rId33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customXml" Target="../ink/ink39.xml"/><Relationship Id="rId20" Type="http://schemas.openxmlformats.org/officeDocument/2006/relationships/customXml" Target="../ink/ink41.xml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.xml"/><Relationship Id="rId11" Type="http://schemas.openxmlformats.org/officeDocument/2006/relationships/image" Target="../media/image43.png"/><Relationship Id="rId24" Type="http://schemas.openxmlformats.org/officeDocument/2006/relationships/customXml" Target="../ink/ink43.xml"/><Relationship Id="rId32" Type="http://schemas.openxmlformats.org/officeDocument/2006/relationships/customXml" Target="../ink/ink47.xml"/><Relationship Id="rId5" Type="http://schemas.openxmlformats.org/officeDocument/2006/relationships/image" Target="../media/image3.png"/><Relationship Id="rId15" Type="http://schemas.openxmlformats.org/officeDocument/2006/relationships/image" Target="../media/image45.png"/><Relationship Id="rId23" Type="http://schemas.openxmlformats.org/officeDocument/2006/relationships/image" Target="../media/image49.png"/><Relationship Id="rId28" Type="http://schemas.openxmlformats.org/officeDocument/2006/relationships/customXml" Target="../ink/ink45.xml"/><Relationship Id="rId10" Type="http://schemas.openxmlformats.org/officeDocument/2006/relationships/customXml" Target="../ink/ink36.xml"/><Relationship Id="rId19" Type="http://schemas.openxmlformats.org/officeDocument/2006/relationships/image" Target="../media/image47.png"/><Relationship Id="rId31" Type="http://schemas.openxmlformats.org/officeDocument/2006/relationships/image" Target="../media/image12.png"/><Relationship Id="rId4" Type="http://schemas.openxmlformats.org/officeDocument/2006/relationships/customXml" Target="../ink/ink33.xml"/><Relationship Id="rId9" Type="http://schemas.openxmlformats.org/officeDocument/2006/relationships/image" Target="../media/image42.png"/><Relationship Id="rId14" Type="http://schemas.openxmlformats.org/officeDocument/2006/relationships/customXml" Target="../ink/ink38.xml"/><Relationship Id="rId22" Type="http://schemas.openxmlformats.org/officeDocument/2006/relationships/customXml" Target="../ink/ink42.xml"/><Relationship Id="rId27" Type="http://schemas.openxmlformats.org/officeDocument/2006/relationships/image" Target="../media/image51.png"/><Relationship Id="rId30" Type="http://schemas.openxmlformats.org/officeDocument/2006/relationships/customXml" Target="../ink/ink46.xml"/><Relationship Id="rId35" Type="http://schemas.openxmlformats.org/officeDocument/2006/relationships/image" Target="../media/image18.png"/><Relationship Id="rId8" Type="http://schemas.openxmlformats.org/officeDocument/2006/relationships/customXml" Target="../ink/ink3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18" Type="http://schemas.openxmlformats.org/officeDocument/2006/relationships/customXml" Target="../ink/ink56.xml"/><Relationship Id="rId26" Type="http://schemas.openxmlformats.org/officeDocument/2006/relationships/customXml" Target="../ink/ink60.xml"/><Relationship Id="rId21" Type="http://schemas.openxmlformats.org/officeDocument/2006/relationships/image" Target="../media/image61.png"/><Relationship Id="rId34" Type="http://schemas.openxmlformats.org/officeDocument/2006/relationships/customXml" Target="../ink/ink64.xml"/><Relationship Id="rId7" Type="http://schemas.openxmlformats.org/officeDocument/2006/relationships/image" Target="../media/image54.png"/><Relationship Id="rId12" Type="http://schemas.openxmlformats.org/officeDocument/2006/relationships/customXml" Target="../ink/ink53.xml"/><Relationship Id="rId17" Type="http://schemas.openxmlformats.org/officeDocument/2006/relationships/image" Target="../media/image59.png"/><Relationship Id="rId25" Type="http://schemas.openxmlformats.org/officeDocument/2006/relationships/image" Target="../media/image63.png"/><Relationship Id="rId33" Type="http://schemas.openxmlformats.org/officeDocument/2006/relationships/image" Target="../media/image67.png"/><Relationship Id="rId2" Type="http://schemas.openxmlformats.org/officeDocument/2006/relationships/image" Target="../media/image1.png"/><Relationship Id="rId16" Type="http://schemas.openxmlformats.org/officeDocument/2006/relationships/customXml" Target="../ink/ink55.xml"/><Relationship Id="rId20" Type="http://schemas.openxmlformats.org/officeDocument/2006/relationships/customXml" Target="../ink/ink57.xml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0.xml"/><Relationship Id="rId11" Type="http://schemas.openxmlformats.org/officeDocument/2006/relationships/image" Target="../media/image56.png"/><Relationship Id="rId24" Type="http://schemas.openxmlformats.org/officeDocument/2006/relationships/customXml" Target="../ink/ink59.xml"/><Relationship Id="rId32" Type="http://schemas.openxmlformats.org/officeDocument/2006/relationships/customXml" Target="../ink/ink63.xml"/><Relationship Id="rId37" Type="http://schemas.openxmlformats.org/officeDocument/2006/relationships/image" Target="../media/image19.png"/><Relationship Id="rId5" Type="http://schemas.openxmlformats.org/officeDocument/2006/relationships/image" Target="../media/image53.png"/><Relationship Id="rId15" Type="http://schemas.openxmlformats.org/officeDocument/2006/relationships/image" Target="../media/image58.png"/><Relationship Id="rId23" Type="http://schemas.openxmlformats.org/officeDocument/2006/relationships/image" Target="../media/image62.png"/><Relationship Id="rId28" Type="http://schemas.openxmlformats.org/officeDocument/2006/relationships/customXml" Target="../ink/ink61.xml"/><Relationship Id="rId36" Type="http://schemas.openxmlformats.org/officeDocument/2006/relationships/image" Target="../media/image40.png"/><Relationship Id="rId10" Type="http://schemas.openxmlformats.org/officeDocument/2006/relationships/customXml" Target="../ink/ink52.xml"/><Relationship Id="rId19" Type="http://schemas.openxmlformats.org/officeDocument/2006/relationships/image" Target="../media/image60.png"/><Relationship Id="rId31" Type="http://schemas.openxmlformats.org/officeDocument/2006/relationships/image" Target="../media/image66.png"/><Relationship Id="rId4" Type="http://schemas.openxmlformats.org/officeDocument/2006/relationships/customXml" Target="../ink/ink49.xml"/><Relationship Id="rId9" Type="http://schemas.openxmlformats.org/officeDocument/2006/relationships/image" Target="../media/image55.png"/><Relationship Id="rId14" Type="http://schemas.openxmlformats.org/officeDocument/2006/relationships/customXml" Target="../ink/ink54.xml"/><Relationship Id="rId22" Type="http://schemas.openxmlformats.org/officeDocument/2006/relationships/customXml" Target="../ink/ink58.xml"/><Relationship Id="rId27" Type="http://schemas.openxmlformats.org/officeDocument/2006/relationships/image" Target="../media/image64.png"/><Relationship Id="rId30" Type="http://schemas.openxmlformats.org/officeDocument/2006/relationships/customXml" Target="../ink/ink62.xml"/><Relationship Id="rId35" Type="http://schemas.openxmlformats.org/officeDocument/2006/relationships/image" Target="../media/image68.png"/><Relationship Id="rId8" Type="http://schemas.openxmlformats.org/officeDocument/2006/relationships/customXml" Target="../ink/ink51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地图&#10;&#10;描述已自动生成">
            <a:extLst>
              <a:ext uri="{FF2B5EF4-FFF2-40B4-BE49-F238E27FC236}">
                <a16:creationId xmlns:a16="http://schemas.microsoft.com/office/drawing/2014/main" id="{5A78A464-6325-36DB-2D9A-AFB2F16FE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9146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BC43A58-D208-FA1D-2EF7-5997E3DC2495}"/>
              </a:ext>
            </a:extLst>
          </p:cNvPr>
          <p:cNvSpPr/>
          <p:nvPr/>
        </p:nvSpPr>
        <p:spPr>
          <a:xfrm>
            <a:off x="1185950" y="3330633"/>
            <a:ext cx="301256" cy="202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F7397BD-6E46-4E5C-E925-922B927C5EC1}"/>
              </a:ext>
            </a:extLst>
          </p:cNvPr>
          <p:cNvSpPr/>
          <p:nvPr/>
        </p:nvSpPr>
        <p:spPr>
          <a:xfrm>
            <a:off x="1867593" y="4297680"/>
            <a:ext cx="763999" cy="5846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rgbClr val="FFFF00"/>
                </a:solidFill>
              </a:ln>
            </a:endParaRPr>
          </a:p>
        </p:txBody>
      </p:sp>
      <p:pic>
        <p:nvPicPr>
          <p:cNvPr id="9" name="图片 8" descr="图示&#10;&#10;描述已自动生成">
            <a:extLst>
              <a:ext uri="{FF2B5EF4-FFF2-40B4-BE49-F238E27FC236}">
                <a16:creationId xmlns:a16="http://schemas.microsoft.com/office/drawing/2014/main" id="{1D0A9AB6-8E70-E91D-A1CB-E18AFA6BA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365" y="0"/>
            <a:ext cx="5252746" cy="6858000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D13987E2-75EF-3860-B0A5-778EA267CD17}"/>
              </a:ext>
            </a:extLst>
          </p:cNvPr>
          <p:cNvSpPr/>
          <p:nvPr/>
        </p:nvSpPr>
        <p:spPr>
          <a:xfrm>
            <a:off x="6372786" y="2571077"/>
            <a:ext cx="172123" cy="172123"/>
          </a:xfrm>
          <a:prstGeom prst="ellipse">
            <a:avLst/>
          </a:prstGeom>
          <a:solidFill>
            <a:srgbClr val="FF0000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2D569F8F-7F66-61BA-C60E-7BB355722C7D}"/>
                  </a:ext>
                </a:extLst>
              </p14:cNvPr>
              <p14:cNvContentPartPr/>
              <p14:nvPr/>
            </p14:nvContentPartPr>
            <p14:xfrm>
              <a:off x="6103482" y="2084619"/>
              <a:ext cx="486720" cy="19440"/>
            </p14:xfrm>
          </p:contentPart>
        </mc:Choice>
        <mc:Fallback xmlns="">
          <p:pic>
            <p:nvPicPr>
              <p:cNvPr id="13" name="墨迹 12">
                <a:extLst>
                  <a:ext uri="{FF2B5EF4-FFF2-40B4-BE49-F238E27FC236}">
                    <a16:creationId xmlns:a16="http://schemas.microsoft.com/office/drawing/2014/main" id="{2D569F8F-7F66-61BA-C60E-7BB355722C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49482" y="1976619"/>
                <a:ext cx="5943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21CF2E82-9884-17CE-A859-167EC230C1BE}"/>
                  </a:ext>
                </a:extLst>
              </p14:cNvPr>
              <p14:cNvContentPartPr/>
              <p14:nvPr/>
            </p14:nvContentPartPr>
            <p14:xfrm>
              <a:off x="7227762" y="5181141"/>
              <a:ext cx="332640" cy="15840"/>
            </p14:xfrm>
          </p:contentPart>
        </mc:Choice>
        <mc:Fallback xmlns="">
          <p:pic>
            <p:nvPicPr>
              <p:cNvPr id="16" name="墨迹 15">
                <a:extLst>
                  <a:ext uri="{FF2B5EF4-FFF2-40B4-BE49-F238E27FC236}">
                    <a16:creationId xmlns:a16="http://schemas.microsoft.com/office/drawing/2014/main" id="{21CF2E82-9884-17CE-A859-167EC230C1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73762" y="5073141"/>
                <a:ext cx="44028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墨迹 16">
                <a:extLst>
                  <a:ext uri="{FF2B5EF4-FFF2-40B4-BE49-F238E27FC236}">
                    <a16:creationId xmlns:a16="http://schemas.microsoft.com/office/drawing/2014/main" id="{F08B5184-2A7F-1274-1E0E-071F7015283F}"/>
                  </a:ext>
                </a:extLst>
              </p14:cNvPr>
              <p14:cNvContentPartPr/>
              <p14:nvPr/>
            </p14:nvContentPartPr>
            <p14:xfrm>
              <a:off x="8312442" y="5306061"/>
              <a:ext cx="377640" cy="41040"/>
            </p14:xfrm>
          </p:contentPart>
        </mc:Choice>
        <mc:Fallback xmlns="">
          <p:pic>
            <p:nvPicPr>
              <p:cNvPr id="17" name="墨迹 16">
                <a:extLst>
                  <a:ext uri="{FF2B5EF4-FFF2-40B4-BE49-F238E27FC236}">
                    <a16:creationId xmlns:a16="http://schemas.microsoft.com/office/drawing/2014/main" id="{F08B5184-2A7F-1274-1E0E-071F701528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58442" y="5198061"/>
                <a:ext cx="4852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墨迹 17">
                <a:extLst>
                  <a:ext uri="{FF2B5EF4-FFF2-40B4-BE49-F238E27FC236}">
                    <a16:creationId xmlns:a16="http://schemas.microsoft.com/office/drawing/2014/main" id="{22A8403D-69CD-99EB-E803-6CAA29CCCAFD}"/>
                  </a:ext>
                </a:extLst>
              </p14:cNvPr>
              <p14:cNvContentPartPr/>
              <p14:nvPr/>
            </p14:nvContentPartPr>
            <p14:xfrm>
              <a:off x="8050722" y="3239301"/>
              <a:ext cx="307800" cy="47520"/>
            </p14:xfrm>
          </p:contentPart>
        </mc:Choice>
        <mc:Fallback xmlns="">
          <p:pic>
            <p:nvPicPr>
              <p:cNvPr id="18" name="墨迹 17">
                <a:extLst>
                  <a:ext uri="{FF2B5EF4-FFF2-40B4-BE49-F238E27FC236}">
                    <a16:creationId xmlns:a16="http://schemas.microsoft.com/office/drawing/2014/main" id="{22A8403D-69CD-99EB-E803-6CAA29CCCAF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97082" y="3131661"/>
                <a:ext cx="415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墨迹 19">
                <a:extLst>
                  <a:ext uri="{FF2B5EF4-FFF2-40B4-BE49-F238E27FC236}">
                    <a16:creationId xmlns:a16="http://schemas.microsoft.com/office/drawing/2014/main" id="{1AAE0C71-B32E-4404-3FE1-D9EF7A87BB6B}"/>
                  </a:ext>
                </a:extLst>
              </p14:cNvPr>
              <p14:cNvContentPartPr/>
              <p14:nvPr/>
            </p14:nvContentPartPr>
            <p14:xfrm>
              <a:off x="5278362" y="704901"/>
              <a:ext cx="2007720" cy="2445840"/>
            </p14:xfrm>
          </p:contentPart>
        </mc:Choice>
        <mc:Fallback xmlns="">
          <p:pic>
            <p:nvPicPr>
              <p:cNvPr id="20" name="墨迹 19">
                <a:extLst>
                  <a:ext uri="{FF2B5EF4-FFF2-40B4-BE49-F238E27FC236}">
                    <a16:creationId xmlns:a16="http://schemas.microsoft.com/office/drawing/2014/main" id="{1AAE0C71-B32E-4404-3FE1-D9EF7A87BB6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24362" y="596901"/>
                <a:ext cx="2115360" cy="266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墨迹 20">
                <a:extLst>
                  <a:ext uri="{FF2B5EF4-FFF2-40B4-BE49-F238E27FC236}">
                    <a16:creationId xmlns:a16="http://schemas.microsoft.com/office/drawing/2014/main" id="{2B87F5F4-4954-2592-11EE-C98D90CCC8FF}"/>
                  </a:ext>
                </a:extLst>
              </p14:cNvPr>
              <p14:cNvContentPartPr/>
              <p14:nvPr/>
            </p14:nvContentPartPr>
            <p14:xfrm>
              <a:off x="7006002" y="4405701"/>
              <a:ext cx="850320" cy="2030760"/>
            </p14:xfrm>
          </p:contentPart>
        </mc:Choice>
        <mc:Fallback xmlns="">
          <p:pic>
            <p:nvPicPr>
              <p:cNvPr id="21" name="墨迹 20">
                <a:extLst>
                  <a:ext uri="{FF2B5EF4-FFF2-40B4-BE49-F238E27FC236}">
                    <a16:creationId xmlns:a16="http://schemas.microsoft.com/office/drawing/2014/main" id="{2B87F5F4-4954-2592-11EE-C98D90CCC8F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52362" y="4297701"/>
                <a:ext cx="957960" cy="22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墨迹 23">
                <a:extLst>
                  <a:ext uri="{FF2B5EF4-FFF2-40B4-BE49-F238E27FC236}">
                    <a16:creationId xmlns:a16="http://schemas.microsoft.com/office/drawing/2014/main" id="{5415F12B-D40F-69FD-CACD-C33E1FCC873B}"/>
                  </a:ext>
                </a:extLst>
              </p14:cNvPr>
              <p14:cNvContentPartPr/>
              <p14:nvPr/>
            </p14:nvContentPartPr>
            <p14:xfrm>
              <a:off x="7593162" y="5132181"/>
              <a:ext cx="132840" cy="276840"/>
            </p14:xfrm>
          </p:contentPart>
        </mc:Choice>
        <mc:Fallback xmlns="">
          <p:pic>
            <p:nvPicPr>
              <p:cNvPr id="24" name="墨迹 23">
                <a:extLst>
                  <a:ext uri="{FF2B5EF4-FFF2-40B4-BE49-F238E27FC236}">
                    <a16:creationId xmlns:a16="http://schemas.microsoft.com/office/drawing/2014/main" id="{5415F12B-D40F-69FD-CACD-C33E1FCC873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39522" y="5024181"/>
                <a:ext cx="2404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墨迹 24">
                <a:extLst>
                  <a:ext uri="{FF2B5EF4-FFF2-40B4-BE49-F238E27FC236}">
                    <a16:creationId xmlns:a16="http://schemas.microsoft.com/office/drawing/2014/main" id="{29405226-A3CB-D5E0-5B5F-114BF50730EE}"/>
                  </a:ext>
                </a:extLst>
              </p14:cNvPr>
              <p14:cNvContentPartPr/>
              <p14:nvPr/>
            </p14:nvContentPartPr>
            <p14:xfrm>
              <a:off x="7745442" y="5280861"/>
              <a:ext cx="212760" cy="339480"/>
            </p14:xfrm>
          </p:contentPart>
        </mc:Choice>
        <mc:Fallback xmlns="">
          <p:pic>
            <p:nvPicPr>
              <p:cNvPr id="25" name="墨迹 24">
                <a:extLst>
                  <a:ext uri="{FF2B5EF4-FFF2-40B4-BE49-F238E27FC236}">
                    <a16:creationId xmlns:a16="http://schemas.microsoft.com/office/drawing/2014/main" id="{29405226-A3CB-D5E0-5B5F-114BF50730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91442" y="5172861"/>
                <a:ext cx="32040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墨迹 25">
                <a:extLst>
                  <a:ext uri="{FF2B5EF4-FFF2-40B4-BE49-F238E27FC236}">
                    <a16:creationId xmlns:a16="http://schemas.microsoft.com/office/drawing/2014/main" id="{3F795F1B-9596-43FF-D8E5-884119DA1239}"/>
                  </a:ext>
                </a:extLst>
              </p14:cNvPr>
              <p14:cNvContentPartPr/>
              <p14:nvPr/>
            </p14:nvContentPartPr>
            <p14:xfrm>
              <a:off x="8322162" y="5974941"/>
              <a:ext cx="152280" cy="143640"/>
            </p14:xfrm>
          </p:contentPart>
        </mc:Choice>
        <mc:Fallback xmlns="">
          <p:pic>
            <p:nvPicPr>
              <p:cNvPr id="26" name="墨迹 25">
                <a:extLst>
                  <a:ext uri="{FF2B5EF4-FFF2-40B4-BE49-F238E27FC236}">
                    <a16:creationId xmlns:a16="http://schemas.microsoft.com/office/drawing/2014/main" id="{3F795F1B-9596-43FF-D8E5-884119DA123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68522" y="5867301"/>
                <a:ext cx="25992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墨迹 28">
                <a:extLst>
                  <a:ext uri="{FF2B5EF4-FFF2-40B4-BE49-F238E27FC236}">
                    <a16:creationId xmlns:a16="http://schemas.microsoft.com/office/drawing/2014/main" id="{05CD92EC-73E7-4EBC-D67F-D44308488966}"/>
                  </a:ext>
                </a:extLst>
              </p14:cNvPr>
              <p14:cNvContentPartPr/>
              <p14:nvPr/>
            </p14:nvContentPartPr>
            <p14:xfrm>
              <a:off x="7635282" y="5695581"/>
              <a:ext cx="764280" cy="733320"/>
            </p14:xfrm>
          </p:contentPart>
        </mc:Choice>
        <mc:Fallback xmlns="">
          <p:pic>
            <p:nvPicPr>
              <p:cNvPr id="29" name="墨迹 28">
                <a:extLst>
                  <a:ext uri="{FF2B5EF4-FFF2-40B4-BE49-F238E27FC236}">
                    <a16:creationId xmlns:a16="http://schemas.microsoft.com/office/drawing/2014/main" id="{05CD92EC-73E7-4EBC-D67F-D4430848896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81282" y="5587581"/>
                <a:ext cx="871920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墨迹 29">
                <a:extLst>
                  <a:ext uri="{FF2B5EF4-FFF2-40B4-BE49-F238E27FC236}">
                    <a16:creationId xmlns:a16="http://schemas.microsoft.com/office/drawing/2014/main" id="{B00D77A4-E398-0F35-6216-106E7B9EAB2A}"/>
                  </a:ext>
                </a:extLst>
              </p14:cNvPr>
              <p14:cNvContentPartPr/>
              <p14:nvPr/>
            </p14:nvContentPartPr>
            <p14:xfrm>
              <a:off x="7113282" y="3151821"/>
              <a:ext cx="549360" cy="779760"/>
            </p14:xfrm>
          </p:contentPart>
        </mc:Choice>
        <mc:Fallback xmlns="">
          <p:pic>
            <p:nvPicPr>
              <p:cNvPr id="30" name="墨迹 29">
                <a:extLst>
                  <a:ext uri="{FF2B5EF4-FFF2-40B4-BE49-F238E27FC236}">
                    <a16:creationId xmlns:a16="http://schemas.microsoft.com/office/drawing/2014/main" id="{B00D77A4-E398-0F35-6216-106E7B9EAB2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59642" y="3044181"/>
                <a:ext cx="657000" cy="9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墨迹 30">
                <a:extLst>
                  <a:ext uri="{FF2B5EF4-FFF2-40B4-BE49-F238E27FC236}">
                    <a16:creationId xmlns:a16="http://schemas.microsoft.com/office/drawing/2014/main" id="{47C168B5-A9FA-3CFC-5C40-6841C35F1306}"/>
                  </a:ext>
                </a:extLst>
              </p14:cNvPr>
              <p14:cNvContentPartPr/>
              <p14:nvPr/>
            </p14:nvContentPartPr>
            <p14:xfrm>
              <a:off x="7256922" y="3305181"/>
              <a:ext cx="648000" cy="875520"/>
            </p14:xfrm>
          </p:contentPart>
        </mc:Choice>
        <mc:Fallback xmlns="">
          <p:pic>
            <p:nvPicPr>
              <p:cNvPr id="31" name="墨迹 30">
                <a:extLst>
                  <a:ext uri="{FF2B5EF4-FFF2-40B4-BE49-F238E27FC236}">
                    <a16:creationId xmlns:a16="http://schemas.microsoft.com/office/drawing/2014/main" id="{47C168B5-A9FA-3CFC-5C40-6841C35F130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3282" y="3197541"/>
                <a:ext cx="755640" cy="10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墨迹 31">
                <a:extLst>
                  <a:ext uri="{FF2B5EF4-FFF2-40B4-BE49-F238E27FC236}">
                    <a16:creationId xmlns:a16="http://schemas.microsoft.com/office/drawing/2014/main" id="{19565DF5-5C6C-A77D-0F5C-325951D0B4D7}"/>
                  </a:ext>
                </a:extLst>
              </p14:cNvPr>
              <p14:cNvContentPartPr/>
              <p14:nvPr/>
            </p14:nvContentPartPr>
            <p14:xfrm>
              <a:off x="7501002" y="3616581"/>
              <a:ext cx="631800" cy="736200"/>
            </p14:xfrm>
          </p:contentPart>
        </mc:Choice>
        <mc:Fallback xmlns="">
          <p:pic>
            <p:nvPicPr>
              <p:cNvPr id="32" name="墨迹 31">
                <a:extLst>
                  <a:ext uri="{FF2B5EF4-FFF2-40B4-BE49-F238E27FC236}">
                    <a16:creationId xmlns:a16="http://schemas.microsoft.com/office/drawing/2014/main" id="{19565DF5-5C6C-A77D-0F5C-325951D0B4D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47362" y="3508581"/>
                <a:ext cx="739440" cy="951840"/>
              </a:xfrm>
              <a:prstGeom prst="rect">
                <a:avLst/>
              </a:prstGeom>
            </p:spPr>
          </p:pic>
        </mc:Fallback>
      </mc:AlternateContent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CE453147-A913-653B-057C-95EB1AD21B7D}"/>
              </a:ext>
            </a:extLst>
          </p:cNvPr>
          <p:cNvCxnSpPr/>
          <p:nvPr/>
        </p:nvCxnSpPr>
        <p:spPr>
          <a:xfrm flipV="1">
            <a:off x="2631592" y="3931581"/>
            <a:ext cx="4231787" cy="73723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B267DED9-D691-0A20-A534-717E6135FC31}"/>
              </a:ext>
            </a:extLst>
          </p:cNvPr>
          <p:cNvCxnSpPr>
            <a:cxnSpLocks/>
          </p:cNvCxnSpPr>
          <p:nvPr/>
        </p:nvCxnSpPr>
        <p:spPr>
          <a:xfrm flipV="1">
            <a:off x="1358153" y="2743200"/>
            <a:ext cx="5014633" cy="7894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17B0845F-220E-E283-ADB6-3FA76FA45222}"/>
                  </a:ext>
                </a:extLst>
              </p14:cNvPr>
              <p14:cNvContentPartPr/>
              <p14:nvPr/>
            </p14:nvContentPartPr>
            <p14:xfrm>
              <a:off x="7237673" y="4120242"/>
              <a:ext cx="1446120" cy="1816560"/>
            </p14:xfrm>
          </p:contentPart>
        </mc:Choice>
        <mc:Fallback xmlns="">
          <p:pic>
            <p:nvPicPr>
              <p:cNvPr id="14" name="墨迹 13">
                <a:extLst>
                  <a:ext uri="{FF2B5EF4-FFF2-40B4-BE49-F238E27FC236}">
                    <a16:creationId xmlns:a16="http://schemas.microsoft.com/office/drawing/2014/main" id="{17B0845F-220E-E283-ADB6-3FA76FA4522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84033" y="4012242"/>
                <a:ext cx="1553760" cy="20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" name="墨迹 14">
                <a:extLst>
                  <a:ext uri="{FF2B5EF4-FFF2-40B4-BE49-F238E27FC236}">
                    <a16:creationId xmlns:a16="http://schemas.microsoft.com/office/drawing/2014/main" id="{8FFF5D2D-C400-979A-09FE-8FD7B880EA7A}"/>
                  </a:ext>
                </a:extLst>
              </p14:cNvPr>
              <p14:cNvContentPartPr/>
              <p14:nvPr/>
            </p14:nvContentPartPr>
            <p14:xfrm>
              <a:off x="7473473" y="4317522"/>
              <a:ext cx="183240" cy="347760"/>
            </p14:xfrm>
          </p:contentPart>
        </mc:Choice>
        <mc:Fallback xmlns="">
          <p:pic>
            <p:nvPicPr>
              <p:cNvPr id="15" name="墨迹 14">
                <a:extLst>
                  <a:ext uri="{FF2B5EF4-FFF2-40B4-BE49-F238E27FC236}">
                    <a16:creationId xmlns:a16="http://schemas.microsoft.com/office/drawing/2014/main" id="{8FFF5D2D-C400-979A-09FE-8FD7B880EA7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19833" y="4209882"/>
                <a:ext cx="29088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>
                <a:extLst>
                  <a:ext uri="{FF2B5EF4-FFF2-40B4-BE49-F238E27FC236}">
                    <a16:creationId xmlns:a16="http://schemas.microsoft.com/office/drawing/2014/main" id="{DE2F5C1D-E22A-657F-F2BB-8EC954B70839}"/>
                  </a:ext>
                </a:extLst>
              </p14:cNvPr>
              <p14:cNvContentPartPr/>
              <p14:nvPr/>
            </p14:nvContentPartPr>
            <p14:xfrm>
              <a:off x="7799993" y="4036002"/>
              <a:ext cx="196200" cy="811440"/>
            </p14:xfrm>
          </p:contentPart>
        </mc:Choice>
        <mc:Fallback xmlns="">
          <p:pic>
            <p:nvPicPr>
              <p:cNvPr id="19" name="墨迹 18">
                <a:extLst>
                  <a:ext uri="{FF2B5EF4-FFF2-40B4-BE49-F238E27FC236}">
                    <a16:creationId xmlns:a16="http://schemas.microsoft.com/office/drawing/2014/main" id="{DE2F5C1D-E22A-657F-F2BB-8EC954B7083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746353" y="3928002"/>
                <a:ext cx="303840" cy="102708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9DE0D910-4DE5-A470-CCBC-90C3DC0BF796}"/>
              </a:ext>
            </a:extLst>
          </p:cNvPr>
          <p:cNvSpPr txBox="1"/>
          <p:nvPr/>
        </p:nvSpPr>
        <p:spPr>
          <a:xfrm>
            <a:off x="9327111" y="141908"/>
            <a:ext cx="28648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extension and right slip of the middle and southern Walker Lane since the mid-Miocene</a:t>
            </a:r>
          </a:p>
          <a:p>
            <a:endParaRPr kumimoji="1"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7B2A60B-6E1D-E9AA-CFB4-B8DB8C8E54F0}"/>
              </a:ext>
            </a:extLst>
          </p:cNvPr>
          <p:cNvSpPr txBox="1"/>
          <p:nvPr/>
        </p:nvSpPr>
        <p:spPr>
          <a:xfrm>
            <a:off x="10143020" y="272782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Henry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EF2B706-32DF-B6AA-8791-C1FC0DC4A199}"/>
              </a:ext>
            </a:extLst>
          </p:cNvPr>
          <p:cNvSpPr txBox="1"/>
          <p:nvPr/>
        </p:nvSpPr>
        <p:spPr>
          <a:xfrm>
            <a:off x="8797171" y="4819185"/>
            <a:ext cx="33948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Stockli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Daniel F., et al. "Thermochronological constraints on the timing and magnitude of Miocene and Pliocene extension in the central </a:t>
            </a:r>
            <a:r>
              <a:rPr lang="en-US" altLang="zh-CN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Wassuk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Range, western Nevada." </a:t>
            </a:r>
            <a:r>
              <a:rPr lang="en-US" altLang="zh-CN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Tectonics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21.4 (2002): 10-1.</a:t>
            </a:r>
          </a:p>
          <a:p>
            <a:endParaRPr lang="en-US" altLang="zh-CN" sz="11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CN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Oldow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John S., Gretchen Kohler, and Raymond A. </a:t>
            </a:r>
            <a:r>
              <a:rPr lang="en-US" altLang="zh-CN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Donelick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"Late Cenozoic extensional transfer in the Walker Lane strike-slip belt, Nevada." </a:t>
            </a:r>
            <a:r>
              <a:rPr lang="en-US" altLang="zh-CN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Geology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22.7 (1994): 637-640.</a:t>
            </a:r>
            <a:endParaRPr kumimoji="1"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09883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示&#10;&#10;描述已自动生成">
            <a:extLst>
              <a:ext uri="{FF2B5EF4-FFF2-40B4-BE49-F238E27FC236}">
                <a16:creationId xmlns:a16="http://schemas.microsoft.com/office/drawing/2014/main" id="{ADF8EB57-B8E4-4C0A-917D-5EDB70C8FB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88" b="1"/>
          <a:stretch/>
        </p:blipFill>
        <p:spPr>
          <a:xfrm>
            <a:off x="4955302" y="106033"/>
            <a:ext cx="6477627" cy="3165041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94DAB723-241B-27EB-A4E4-36E6956F6C21}"/>
              </a:ext>
            </a:extLst>
          </p:cNvPr>
          <p:cNvGrpSpPr/>
          <p:nvPr/>
        </p:nvGrpSpPr>
        <p:grpSpPr>
          <a:xfrm>
            <a:off x="1" y="618979"/>
            <a:ext cx="4956753" cy="3313600"/>
            <a:chOff x="1" y="618979"/>
            <a:chExt cx="4419598" cy="2954511"/>
          </a:xfrm>
        </p:grpSpPr>
        <p:pic>
          <p:nvPicPr>
            <p:cNvPr id="5" name="图片 4" descr="图示&#10;&#10;描述已自动生成">
              <a:extLst>
                <a:ext uri="{FF2B5EF4-FFF2-40B4-BE49-F238E27FC236}">
                  <a16:creationId xmlns:a16="http://schemas.microsoft.com/office/drawing/2014/main" id="{D87C6436-2246-8735-7ACA-76C91FFBD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618979"/>
              <a:ext cx="4419598" cy="2954511"/>
            </a:xfrm>
            <a:prstGeom prst="rect">
              <a:avLst/>
            </a:prstGeom>
          </p:spPr>
        </p:pic>
        <p:cxnSp>
          <p:nvCxnSpPr>
            <p:cNvPr id="9" name="直线连接符 8">
              <a:extLst>
                <a:ext uri="{FF2B5EF4-FFF2-40B4-BE49-F238E27FC236}">
                  <a16:creationId xmlns:a16="http://schemas.microsoft.com/office/drawing/2014/main" id="{037AB7D1-659A-FD9F-7738-CE432779AE0F}"/>
                </a:ext>
              </a:extLst>
            </p:cNvPr>
            <p:cNvCxnSpPr/>
            <p:nvPr/>
          </p:nvCxnSpPr>
          <p:spPr>
            <a:xfrm flipV="1">
              <a:off x="357051" y="1637882"/>
              <a:ext cx="1541418" cy="20029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id="{433CC648-5C30-2804-9924-77FA7DB815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9001" y="1689898"/>
              <a:ext cx="2118772" cy="2740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4B315E60-3395-0A09-865D-262F0272DFBC}"/>
              </a:ext>
            </a:extLst>
          </p:cNvPr>
          <p:cNvSpPr txBox="1"/>
          <p:nvPr/>
        </p:nvSpPr>
        <p:spPr>
          <a:xfrm>
            <a:off x="0" y="0"/>
            <a:ext cx="1978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solidFill>
                  <a:srgbClr val="0E0E0E"/>
                </a:solidFill>
                <a:effectLst/>
                <a:latin typeface=".SF NS"/>
              </a:rPr>
              <a:t>Wassuk</a:t>
            </a:r>
            <a:r>
              <a:rPr lang="zh-CN" altLang="en-US" sz="2400" dirty="0">
                <a:solidFill>
                  <a:srgbClr val="0E0E0E"/>
                </a:solidFill>
                <a:effectLst/>
                <a:latin typeface=".SF NS"/>
              </a:rPr>
              <a:t> </a:t>
            </a:r>
            <a:r>
              <a:rPr lang="en-US" altLang="zh-CN" sz="2400" dirty="0">
                <a:solidFill>
                  <a:srgbClr val="0E0E0E"/>
                </a:solidFill>
                <a:effectLst/>
                <a:latin typeface=".SF NS"/>
              </a:rPr>
              <a:t>Range</a:t>
            </a:r>
            <a:endParaRPr kumimoji="1" lang="zh-CN" altLang="en-US" sz="2400" dirty="0"/>
          </a:p>
        </p:txBody>
      </p:sp>
      <p:pic>
        <p:nvPicPr>
          <p:cNvPr id="6" name="图片 5" descr="图示&#10;&#10;描述已自动生成">
            <a:extLst>
              <a:ext uri="{FF2B5EF4-FFF2-40B4-BE49-F238E27FC236}">
                <a16:creationId xmlns:a16="http://schemas.microsoft.com/office/drawing/2014/main" id="{B0165B67-859C-9EF9-033E-1B9935FD0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46091"/>
            <a:ext cx="3209767" cy="311190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11D6887-0E11-6318-6E6C-05205B85C96C}"/>
              </a:ext>
            </a:extLst>
          </p:cNvPr>
          <p:cNvSpPr txBox="1"/>
          <p:nvPr/>
        </p:nvSpPr>
        <p:spPr>
          <a:xfrm>
            <a:off x="2989417" y="4074355"/>
            <a:ext cx="92025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Two sets of faults: the rotation of the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dip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angle suggests accommodation of </a:t>
            </a:r>
            <a:r>
              <a:rPr lang="en-US" altLang="zh-CN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ENE-WSW oriented extension.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extension </a:t>
            </a:r>
            <a:r>
              <a:rPr lang="en-US" altLang="zh-CN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tilted</a:t>
            </a:r>
            <a:r>
              <a:rPr lang="zh-CN" alt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exposed the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fault blocks (quartz monzonite of the Mesozoic Sierran magmatic arc).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Lincoln Flat andesite represents the youngest 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preextensional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unit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(~14.9 Ma, cut by stage-one normal faults) and defines a 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preextensional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paleohorizontal reference plane.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C8EEBE0-589A-550F-8B50-3501A750A09D}"/>
              </a:ext>
            </a:extLst>
          </p:cNvPr>
          <p:cNvSpPr txBox="1"/>
          <p:nvPr/>
        </p:nvSpPr>
        <p:spPr>
          <a:xfrm>
            <a:off x="3421625" y="6142278"/>
            <a:ext cx="374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How about the thermochronology?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3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示&#10;&#10;描述已自动生成">
            <a:extLst>
              <a:ext uri="{FF2B5EF4-FFF2-40B4-BE49-F238E27FC236}">
                <a16:creationId xmlns:a16="http://schemas.microsoft.com/office/drawing/2014/main" id="{515CEB33-AA7B-8B8E-40B9-B7BB270D9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632" y="2562032"/>
            <a:ext cx="4106962" cy="3744950"/>
          </a:xfrm>
          <a:prstGeom prst="rect">
            <a:avLst/>
          </a:prstGeom>
        </p:spPr>
      </p:pic>
      <p:pic>
        <p:nvPicPr>
          <p:cNvPr id="5" name="图片 4" descr="图示, 工程绘图&#10;&#10;描述已自动生成">
            <a:extLst>
              <a:ext uri="{FF2B5EF4-FFF2-40B4-BE49-F238E27FC236}">
                <a16:creationId xmlns:a16="http://schemas.microsoft.com/office/drawing/2014/main" id="{B367AE4F-FFB5-4264-BEE5-5FFA131B0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594" y="2624304"/>
            <a:ext cx="4106962" cy="3699354"/>
          </a:xfrm>
          <a:prstGeom prst="rect">
            <a:avLst/>
          </a:prstGeom>
        </p:spPr>
      </p:pic>
      <p:pic>
        <p:nvPicPr>
          <p:cNvPr id="1026" name="Picture 2" descr="裂变径迹显微分析系统IMEXT FTA_参数_价格-仪器信息网">
            <a:extLst>
              <a:ext uri="{FF2B5EF4-FFF2-40B4-BE49-F238E27FC236}">
                <a16:creationId xmlns:a16="http://schemas.microsoft.com/office/drawing/2014/main" id="{B4E94733-B20D-8BD6-2E97-E10150AB0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202975" cy="254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7C7EFDB-A9C0-192A-7679-1B4C6F534253}"/>
              </a:ext>
            </a:extLst>
          </p:cNvPr>
          <p:cNvSpPr txBox="1"/>
          <p:nvPr/>
        </p:nvSpPr>
        <p:spPr>
          <a:xfrm>
            <a:off x="3202975" y="21158"/>
            <a:ext cx="2579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Fission Track</a:t>
            </a:r>
            <a:r>
              <a:rPr lang="zh-CN" alt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Dating 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CB40134-6DDD-4F5E-5681-61418502CFB6}"/>
              </a:ext>
            </a:extLst>
          </p:cNvPr>
          <p:cNvSpPr txBox="1"/>
          <p:nvPr/>
        </p:nvSpPr>
        <p:spPr>
          <a:xfrm>
            <a:off x="3273159" y="422173"/>
            <a:ext cx="77716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decay of radioactive isotopes creates high energy particles to break the crystal.</a:t>
            </a:r>
          </a:p>
          <a:p>
            <a:r>
              <a:rPr lang="en-US" altLang="zh-CN" sz="160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features of the track: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(density)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1084757-EF20-B805-4CD5-05E9A8EE31B1}"/>
              </a:ext>
            </a:extLst>
          </p:cNvPr>
          <p:cNvSpPr txBox="1"/>
          <p:nvPr/>
        </p:nvSpPr>
        <p:spPr>
          <a:xfrm>
            <a:off x="3273159" y="1501202"/>
            <a:ext cx="62488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For the fission track of apatite:</a:t>
            </a:r>
          </a:p>
          <a:p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&gt;100 °C (closure temperature): totally anneal (disappear)</a:t>
            </a:r>
          </a:p>
          <a:p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60-100</a:t>
            </a:r>
            <a:r>
              <a:rPr kumimoji="1"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r>
              <a:rPr kumimoji="1"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(partial anneal zone): partial anneal (decrease in length)</a:t>
            </a:r>
          </a:p>
          <a:p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&lt;60</a:t>
            </a:r>
            <a:r>
              <a:rPr kumimoji="1"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°C: stable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19ACE24-1F77-09F2-B3FE-6150194BA7BE}"/>
              </a:ext>
            </a:extLst>
          </p:cNvPr>
          <p:cNvSpPr txBox="1"/>
          <p:nvPr/>
        </p:nvSpPr>
        <p:spPr>
          <a:xfrm>
            <a:off x="4986435" y="6280766"/>
            <a:ext cx="6510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When the temperature dropped to the closure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Mean track length becomes shorter when the rock stays in PAZ</a:t>
            </a:r>
            <a:r>
              <a:rPr kumimoji="1"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for too long</a:t>
            </a:r>
            <a:endParaRPr kumimoji="1"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15F2E9C-7B78-3472-2FCF-7DEE6F8D8D3B}"/>
              </a:ext>
            </a:extLst>
          </p:cNvPr>
          <p:cNvSpPr txBox="1"/>
          <p:nvPr/>
        </p:nvSpPr>
        <p:spPr>
          <a:xfrm>
            <a:off x="581304" y="3679416"/>
            <a:ext cx="28185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E0E0E"/>
                </a:solidFill>
                <a:effectLst/>
                <a:latin typeface=".SF NS"/>
              </a:rPr>
              <a:t>He of (U-Th)/He:</a:t>
            </a:r>
          </a:p>
          <a:p>
            <a:r>
              <a:rPr lang="en-US" altLang="zh-CN" dirty="0">
                <a:latin typeface="AdvTT5843c571"/>
              </a:rPr>
              <a:t>&gt;</a:t>
            </a:r>
            <a:r>
              <a:rPr lang="en-US" altLang="zh-CN" sz="1800" dirty="0">
                <a:effectLst/>
                <a:latin typeface="AdvTT5843c571"/>
              </a:rPr>
              <a:t>80 </a:t>
            </a:r>
            <a:r>
              <a:rPr lang="en-US" altLang="zh-CN" sz="1800" dirty="0">
                <a:effectLst/>
                <a:latin typeface="AdvTTab7e17fd"/>
              </a:rPr>
              <a:t>°</a:t>
            </a:r>
            <a:r>
              <a:rPr lang="en-US" altLang="zh-CN" sz="1800" dirty="0">
                <a:effectLst/>
                <a:latin typeface="AdvTT5843c571"/>
              </a:rPr>
              <a:t>C</a:t>
            </a:r>
            <a:r>
              <a:rPr lang="en-US" altLang="zh-CN" dirty="0">
                <a:latin typeface="AdvTT5843c571"/>
              </a:rPr>
              <a:t>:</a:t>
            </a:r>
            <a:r>
              <a:rPr lang="en-US" altLang="zh-CN" sz="1800" dirty="0">
                <a:effectLst/>
                <a:latin typeface="AdvTT5843c571"/>
              </a:rPr>
              <a:t> entirely lost</a:t>
            </a:r>
          </a:p>
          <a:p>
            <a:r>
              <a:rPr lang="en-US" altLang="zh-CN" dirty="0">
                <a:latin typeface="AdvTT5843c571"/>
              </a:rPr>
              <a:t>40-80</a:t>
            </a:r>
            <a:r>
              <a:rPr lang="en-US" altLang="zh-CN" sz="1800" dirty="0">
                <a:effectLst/>
                <a:latin typeface="AdvTTab7e17fd"/>
              </a:rPr>
              <a:t> °</a:t>
            </a:r>
            <a:r>
              <a:rPr lang="en-US" altLang="zh-CN" sz="1800" dirty="0">
                <a:effectLst/>
                <a:latin typeface="AdvTT5843c571"/>
              </a:rPr>
              <a:t>C: partially remained</a:t>
            </a:r>
          </a:p>
          <a:p>
            <a:r>
              <a:rPr lang="en-US" altLang="zh-CN" dirty="0">
                <a:latin typeface="AdvTT5843c571"/>
              </a:rPr>
              <a:t>&lt;40 °C</a:t>
            </a:r>
            <a:r>
              <a:rPr lang="zh-CN" altLang="en-US" dirty="0">
                <a:latin typeface="AdvTT5843c571"/>
              </a:rPr>
              <a:t>：</a:t>
            </a:r>
            <a:r>
              <a:rPr lang="en-US" altLang="zh-CN" dirty="0">
                <a:latin typeface="AdvTT5843c571"/>
              </a:rPr>
              <a:t>stable</a:t>
            </a:r>
            <a:endParaRPr lang="en-US" altLang="zh-CN" sz="1800" dirty="0">
              <a:effectLst/>
              <a:latin typeface="AdvTT5843c571"/>
            </a:endParaRPr>
          </a:p>
        </p:txBody>
      </p:sp>
    </p:spTree>
    <p:extLst>
      <p:ext uri="{BB962C8B-B14F-4D97-AF65-F5344CB8AC3E}">
        <p14:creationId xmlns:p14="http://schemas.microsoft.com/office/powerpoint/2010/main" val="428613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工程绘图&#10;&#10;描述已自动生成">
            <a:extLst>
              <a:ext uri="{FF2B5EF4-FFF2-40B4-BE49-F238E27FC236}">
                <a16:creationId xmlns:a16="http://schemas.microsoft.com/office/drawing/2014/main" id="{84D1487F-C8D7-C956-FDEC-681EACFA41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49981"/>
          <a:stretch/>
        </p:blipFill>
        <p:spPr>
          <a:xfrm>
            <a:off x="0" y="0"/>
            <a:ext cx="6096000" cy="1676400"/>
          </a:xfrm>
          <a:prstGeom prst="rect">
            <a:avLst/>
          </a:prstGeom>
        </p:spPr>
      </p:pic>
      <p:pic>
        <p:nvPicPr>
          <p:cNvPr id="5" name="图片 4" descr="图示, 工程绘图&#10;&#10;描述已自动生成">
            <a:extLst>
              <a:ext uri="{FF2B5EF4-FFF2-40B4-BE49-F238E27FC236}">
                <a16:creationId xmlns:a16="http://schemas.microsoft.com/office/drawing/2014/main" id="{5207288B-BE99-1B0B-45FD-AEE3E93B5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2881"/>
            <a:ext cx="7649325" cy="3529781"/>
          </a:xfrm>
          <a:prstGeom prst="rect">
            <a:avLst/>
          </a:prstGeom>
        </p:spPr>
      </p:pic>
      <p:pic>
        <p:nvPicPr>
          <p:cNvPr id="6" name="图片 5" descr="图形用户界面, 工程绘图&#10;&#10;描述已自动生成">
            <a:extLst>
              <a:ext uri="{FF2B5EF4-FFF2-40B4-BE49-F238E27FC236}">
                <a16:creationId xmlns:a16="http://schemas.microsoft.com/office/drawing/2014/main" id="{C8E61B7B-1A09-AEB4-94DA-F2AD359C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982"/>
          <a:stretch/>
        </p:blipFill>
        <p:spPr>
          <a:xfrm>
            <a:off x="6096000" y="0"/>
            <a:ext cx="6096000" cy="16764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50C73F2-50A9-3588-7646-CB9B3183FBA1}"/>
              </a:ext>
            </a:extLst>
          </p:cNvPr>
          <p:cNvSpPr txBox="1"/>
          <p:nvPr/>
        </p:nvSpPr>
        <p:spPr>
          <a:xfrm>
            <a:off x="7649325" y="2366009"/>
            <a:ext cx="45426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dvTT5843c571"/>
              </a:rPr>
              <a:t>T</a:t>
            </a:r>
            <a:r>
              <a:rPr lang="en-US" altLang="zh-CN" sz="1800" dirty="0">
                <a:effectLst/>
                <a:latin typeface="AdvTT5843c571"/>
              </a:rPr>
              <a:t>hree-stage thermal history: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effectLst/>
                <a:latin typeface="AdvTT5843c571"/>
              </a:rPr>
              <a:t>A rapid middle Miocene extensional faulting began at </a:t>
            </a:r>
            <a:r>
              <a:rPr lang="en-US" altLang="zh-CN" dirty="0">
                <a:latin typeface="AdvP4C4E74"/>
              </a:rPr>
              <a:t>~</a:t>
            </a:r>
            <a:r>
              <a:rPr lang="en-US" altLang="zh-CN" sz="1800" dirty="0">
                <a:effectLst/>
                <a:latin typeface="AdvTT5843c571"/>
              </a:rPr>
              <a:t>15 Ma and ends by </a:t>
            </a:r>
            <a:r>
              <a:rPr lang="en-US" altLang="zh-CN" dirty="0">
                <a:latin typeface="AdvP4C4E74"/>
              </a:rPr>
              <a:t>~</a:t>
            </a:r>
            <a:r>
              <a:rPr lang="en-US" altLang="zh-CN" sz="1800" dirty="0">
                <a:effectLst/>
                <a:latin typeface="AdvTT5843c571"/>
              </a:rPr>
              <a:t>12 Ma 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effectLst/>
                <a:latin typeface="AdvTT5843c571"/>
              </a:rPr>
              <a:t>The episode following the rapid extension is a period of much reduced cooling rates and near isothermal conditions 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dvTT5843c571"/>
              </a:rPr>
              <a:t>The</a:t>
            </a:r>
            <a:r>
              <a:rPr lang="en-US" altLang="zh-CN" sz="1800" dirty="0">
                <a:effectLst/>
                <a:latin typeface="AdvTT5843c571"/>
              </a:rPr>
              <a:t> second major cooling and exhumation event starting at </a:t>
            </a:r>
            <a:r>
              <a:rPr lang="en-US" altLang="zh-CN" dirty="0">
                <a:latin typeface="AdvP4C4E74"/>
              </a:rPr>
              <a:t>~</a:t>
            </a:r>
            <a:r>
              <a:rPr lang="en-US" altLang="zh-CN" sz="1800" dirty="0">
                <a:effectLst/>
                <a:latin typeface="AdvTT5843c571"/>
              </a:rPr>
              <a:t>4 Ma and continuing to the present day. </a:t>
            </a:r>
            <a:endParaRPr lang="en-US" altLang="zh-CN" dirty="0"/>
          </a:p>
          <a:p>
            <a:endParaRPr lang="en-US" altLang="zh-CN" dirty="0"/>
          </a:p>
          <a:p>
            <a:endParaRPr kumimoji="1" lang="zh-CN" altLang="en-US" dirty="0"/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BC7AAC62-4D59-D6CD-0B0C-1EDAE0BE5DB8}"/>
              </a:ext>
            </a:extLst>
          </p:cNvPr>
          <p:cNvCxnSpPr>
            <a:cxnSpLocks/>
          </p:cNvCxnSpPr>
          <p:nvPr/>
        </p:nvCxnSpPr>
        <p:spPr>
          <a:xfrm flipH="1" flipV="1">
            <a:off x="5545394" y="3185655"/>
            <a:ext cx="827392" cy="15485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4E227207-AD3D-03F1-1EA8-E71453A726C5}"/>
              </a:ext>
            </a:extLst>
          </p:cNvPr>
          <p:cNvCxnSpPr>
            <a:cxnSpLocks/>
          </p:cNvCxnSpPr>
          <p:nvPr/>
        </p:nvCxnSpPr>
        <p:spPr>
          <a:xfrm flipH="1" flipV="1">
            <a:off x="3678920" y="2010701"/>
            <a:ext cx="775093" cy="15485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56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A930DEAB-1E8C-2333-82D3-10B1B67F926B}"/>
              </a:ext>
            </a:extLst>
          </p:cNvPr>
          <p:cNvSpPr txBox="1"/>
          <p:nvPr/>
        </p:nvSpPr>
        <p:spPr>
          <a:xfrm>
            <a:off x="0" y="49025"/>
            <a:ext cx="510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Silver Peak-Lone Mountain extensional complex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4A5A17F0-40A6-844C-D0D0-72596247EFB7}"/>
              </a:ext>
            </a:extLst>
          </p:cNvPr>
          <p:cNvGrpSpPr/>
          <p:nvPr/>
        </p:nvGrpSpPr>
        <p:grpSpPr>
          <a:xfrm>
            <a:off x="0" y="443364"/>
            <a:ext cx="4586748" cy="5125552"/>
            <a:chOff x="0" y="443364"/>
            <a:chExt cx="3545868" cy="3962400"/>
          </a:xfrm>
        </p:grpSpPr>
        <p:pic>
          <p:nvPicPr>
            <p:cNvPr id="3" name="图片 2" descr="图示&#10;&#10;描述已自动生成">
              <a:extLst>
                <a:ext uri="{FF2B5EF4-FFF2-40B4-BE49-F238E27FC236}">
                  <a16:creationId xmlns:a16="http://schemas.microsoft.com/office/drawing/2014/main" id="{FE2B1421-3D16-FB81-5D74-AC0230178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43364"/>
              <a:ext cx="3545868" cy="3962400"/>
            </a:xfrm>
            <a:prstGeom prst="rect">
              <a:avLst/>
            </a:prstGeom>
          </p:spPr>
        </p:pic>
        <p:cxnSp>
          <p:nvCxnSpPr>
            <p:cNvPr id="11" name="直线箭头连接符 10">
              <a:extLst>
                <a:ext uri="{FF2B5EF4-FFF2-40B4-BE49-F238E27FC236}">
                  <a16:creationId xmlns:a16="http://schemas.microsoft.com/office/drawing/2014/main" id="{E351AAC9-5C0F-D0A7-D6A0-06534DFE1873}"/>
                </a:ext>
              </a:extLst>
            </p:cNvPr>
            <p:cNvCxnSpPr>
              <a:cxnSpLocks/>
            </p:cNvCxnSpPr>
            <p:nvPr/>
          </p:nvCxnSpPr>
          <p:spPr>
            <a:xfrm>
              <a:off x="87682" y="2525872"/>
              <a:ext cx="551145" cy="75564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箭头连接符 16">
              <a:extLst>
                <a:ext uri="{FF2B5EF4-FFF2-40B4-BE49-F238E27FC236}">
                  <a16:creationId xmlns:a16="http://schemas.microsoft.com/office/drawing/2014/main" id="{6C4DF03D-399F-7315-5091-ECF8C5153968}"/>
                </a:ext>
              </a:extLst>
            </p:cNvPr>
            <p:cNvCxnSpPr>
              <a:cxnSpLocks/>
            </p:cNvCxnSpPr>
            <p:nvPr/>
          </p:nvCxnSpPr>
          <p:spPr>
            <a:xfrm>
              <a:off x="1586546" y="1597936"/>
              <a:ext cx="831534" cy="35897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箭头连接符 20">
              <a:extLst>
                <a:ext uri="{FF2B5EF4-FFF2-40B4-BE49-F238E27FC236}">
                  <a16:creationId xmlns:a16="http://schemas.microsoft.com/office/drawing/2014/main" id="{9E961088-1E3F-6714-F5A6-9959D3CBA4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8503" y="1682592"/>
              <a:ext cx="332617" cy="887727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箭头连接符 22">
              <a:extLst>
                <a:ext uri="{FF2B5EF4-FFF2-40B4-BE49-F238E27FC236}">
                  <a16:creationId xmlns:a16="http://schemas.microsoft.com/office/drawing/2014/main" id="{5CAA5544-BA04-F286-9527-09CA523A7C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5378" y="1339055"/>
              <a:ext cx="331022" cy="90504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E4249E6C-141C-CC8F-0936-DE3770FB9FBE}"/>
              </a:ext>
            </a:extLst>
          </p:cNvPr>
          <p:cNvSpPr txBox="1"/>
          <p:nvPr/>
        </p:nvSpPr>
        <p:spPr>
          <a:xfrm>
            <a:off x="7821911" y="799088"/>
            <a:ext cx="43700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Geologic</a:t>
            </a:r>
            <a:r>
              <a:rPr lang="zh-CN" alt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zh-CN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Furnace Creek 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fault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: R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ight slip of 40 to 50 km, 12-8 Ma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Owens Valley 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fault systems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: R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ight slip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&lt; 10 km, 5-3 Ma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Suggest pull-apart basin and extension (displacement transfer)</a:t>
            </a:r>
            <a:endParaRPr lang="en-US" altLang="zh-CN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Structural features (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Turtleback structure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US" altLang="zh-CN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Normal faults with NNE-SSW strike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Extension occurs through a detachment 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olds in the lower-plate with axis parallel to the extensional direction</a:t>
            </a: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2AE65AE5-1D74-A0DA-0DCD-6F73DBC9B99E}"/>
              </a:ext>
            </a:extLst>
          </p:cNvPr>
          <p:cNvGrpSpPr/>
          <p:nvPr/>
        </p:nvGrpSpPr>
        <p:grpSpPr>
          <a:xfrm>
            <a:off x="4601847" y="856316"/>
            <a:ext cx="3207430" cy="4187630"/>
            <a:chOff x="4074365" y="0"/>
            <a:chExt cx="5252746" cy="6858000"/>
          </a:xfrm>
        </p:grpSpPr>
        <p:pic>
          <p:nvPicPr>
            <p:cNvPr id="34" name="图片 33" descr="图示&#10;&#10;描述已自动生成">
              <a:extLst>
                <a:ext uri="{FF2B5EF4-FFF2-40B4-BE49-F238E27FC236}">
                  <a16:creationId xmlns:a16="http://schemas.microsoft.com/office/drawing/2014/main" id="{DFBFF017-4D8E-3C06-F9EE-8DDE20259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4365" y="0"/>
              <a:ext cx="5252746" cy="6858000"/>
            </a:xfrm>
            <a:prstGeom prst="rect">
              <a:avLst/>
            </a:prstGeom>
          </p:spPr>
        </p:pic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E52785A8-7719-762E-6256-64D077DF9E3B}"/>
                </a:ext>
              </a:extLst>
            </p:cNvPr>
            <p:cNvSpPr/>
            <p:nvPr/>
          </p:nvSpPr>
          <p:spPr>
            <a:xfrm>
              <a:off x="6372786" y="2571077"/>
              <a:ext cx="172123" cy="1721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1">
                  <a:shade val="15000"/>
                  <a:alpha val="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6" name="墨迹 35">
                  <a:extLst>
                    <a:ext uri="{FF2B5EF4-FFF2-40B4-BE49-F238E27FC236}">
                      <a16:creationId xmlns:a16="http://schemas.microsoft.com/office/drawing/2014/main" id="{094ED7A5-F67A-21CA-7673-2234DFB4FA6C}"/>
                    </a:ext>
                  </a:extLst>
                </p14:cNvPr>
                <p14:cNvContentPartPr/>
                <p14:nvPr/>
              </p14:nvContentPartPr>
              <p14:xfrm>
                <a:off x="6103482" y="2084619"/>
                <a:ext cx="486720" cy="19440"/>
              </p14:xfrm>
            </p:contentPart>
          </mc:Choice>
          <mc:Fallback xmlns="">
            <p:pic>
              <p:nvPicPr>
                <p:cNvPr id="36" name="墨迹 35">
                  <a:extLst>
                    <a:ext uri="{FF2B5EF4-FFF2-40B4-BE49-F238E27FC236}">
                      <a16:creationId xmlns:a16="http://schemas.microsoft.com/office/drawing/2014/main" id="{094ED7A5-F67A-21CA-7673-2234DFB4FA6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15095" y="1907892"/>
                  <a:ext cx="662906" cy="372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7" name="墨迹 36">
                  <a:extLst>
                    <a:ext uri="{FF2B5EF4-FFF2-40B4-BE49-F238E27FC236}">
                      <a16:creationId xmlns:a16="http://schemas.microsoft.com/office/drawing/2014/main" id="{B1C75BA1-4AF3-DD4C-D18A-4A4E03EF2560}"/>
                    </a:ext>
                  </a:extLst>
                </p14:cNvPr>
                <p14:cNvContentPartPr/>
                <p14:nvPr/>
              </p14:nvContentPartPr>
              <p14:xfrm>
                <a:off x="7227762" y="5181141"/>
                <a:ext cx="332640" cy="15840"/>
              </p14:xfrm>
            </p:contentPart>
          </mc:Choice>
          <mc:Fallback xmlns="">
            <p:pic>
              <p:nvPicPr>
                <p:cNvPr id="37" name="墨迹 36">
                  <a:extLst>
                    <a:ext uri="{FF2B5EF4-FFF2-40B4-BE49-F238E27FC236}">
                      <a16:creationId xmlns:a16="http://schemas.microsoft.com/office/drawing/2014/main" id="{B1C75BA1-4AF3-DD4C-D18A-4A4E03EF25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39450" y="5005141"/>
                  <a:ext cx="508674" cy="367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8" name="墨迹 37">
                  <a:extLst>
                    <a:ext uri="{FF2B5EF4-FFF2-40B4-BE49-F238E27FC236}">
                      <a16:creationId xmlns:a16="http://schemas.microsoft.com/office/drawing/2014/main" id="{F684AE7F-20EA-9AFD-4AF7-3A35DD1850CD}"/>
                    </a:ext>
                  </a:extLst>
                </p14:cNvPr>
                <p14:cNvContentPartPr/>
                <p14:nvPr/>
              </p14:nvContentPartPr>
              <p14:xfrm>
                <a:off x="8312442" y="5306061"/>
                <a:ext cx="377640" cy="41040"/>
              </p14:xfrm>
            </p:contentPart>
          </mc:Choice>
          <mc:Fallback xmlns="">
            <p:pic>
              <p:nvPicPr>
                <p:cNvPr id="38" name="墨迹 37">
                  <a:extLst>
                    <a:ext uri="{FF2B5EF4-FFF2-40B4-BE49-F238E27FC236}">
                      <a16:creationId xmlns:a16="http://schemas.microsoft.com/office/drawing/2014/main" id="{F684AE7F-20EA-9AFD-4AF7-3A35DD1850C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24208" y="5132653"/>
                  <a:ext cx="553519" cy="3872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9" name="墨迹 38">
                  <a:extLst>
                    <a:ext uri="{FF2B5EF4-FFF2-40B4-BE49-F238E27FC236}">
                      <a16:creationId xmlns:a16="http://schemas.microsoft.com/office/drawing/2014/main" id="{6F9B485A-C143-1729-1288-EA56849F3ED5}"/>
                    </a:ext>
                  </a:extLst>
                </p14:cNvPr>
                <p14:cNvContentPartPr/>
                <p14:nvPr/>
              </p14:nvContentPartPr>
              <p14:xfrm>
                <a:off x="8050722" y="3239301"/>
                <a:ext cx="307800" cy="47520"/>
              </p14:xfrm>
            </p:contentPart>
          </mc:Choice>
          <mc:Fallback xmlns="">
            <p:pic>
              <p:nvPicPr>
                <p:cNvPr id="39" name="墨迹 38">
                  <a:extLst>
                    <a:ext uri="{FF2B5EF4-FFF2-40B4-BE49-F238E27FC236}">
                      <a16:creationId xmlns:a16="http://schemas.microsoft.com/office/drawing/2014/main" id="{6F9B485A-C143-1729-1288-EA56849F3ED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62274" y="3063301"/>
                  <a:ext cx="484107" cy="398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0" name="墨迹 39">
                  <a:extLst>
                    <a:ext uri="{FF2B5EF4-FFF2-40B4-BE49-F238E27FC236}">
                      <a16:creationId xmlns:a16="http://schemas.microsoft.com/office/drawing/2014/main" id="{F251DA48-66DE-2FCF-CBD2-8100DF040E96}"/>
                    </a:ext>
                  </a:extLst>
                </p14:cNvPr>
                <p14:cNvContentPartPr/>
                <p14:nvPr/>
              </p14:nvContentPartPr>
              <p14:xfrm>
                <a:off x="5278362" y="704901"/>
                <a:ext cx="2007720" cy="2445840"/>
              </p14:xfrm>
            </p:contentPart>
          </mc:Choice>
          <mc:Fallback xmlns="">
            <p:pic>
              <p:nvPicPr>
                <p:cNvPr id="40" name="墨迹 39">
                  <a:extLst>
                    <a:ext uri="{FF2B5EF4-FFF2-40B4-BE49-F238E27FC236}">
                      <a16:creationId xmlns:a16="http://schemas.microsoft.com/office/drawing/2014/main" id="{F251DA48-66DE-2FCF-CBD2-8100DF040E9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89942" y="528051"/>
                  <a:ext cx="2183970" cy="2798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1" name="墨迹 40">
                  <a:extLst>
                    <a:ext uri="{FF2B5EF4-FFF2-40B4-BE49-F238E27FC236}">
                      <a16:creationId xmlns:a16="http://schemas.microsoft.com/office/drawing/2014/main" id="{777CA55D-9673-7813-C162-033C1D44397B}"/>
                    </a:ext>
                  </a:extLst>
                </p14:cNvPr>
                <p14:cNvContentPartPr/>
                <p14:nvPr/>
              </p14:nvContentPartPr>
              <p14:xfrm>
                <a:off x="7006002" y="4405701"/>
                <a:ext cx="850320" cy="2030760"/>
              </p14:xfrm>
            </p:contentPart>
          </mc:Choice>
          <mc:Fallback xmlns="">
            <p:pic>
              <p:nvPicPr>
                <p:cNvPr id="41" name="墨迹 40">
                  <a:extLst>
                    <a:ext uri="{FF2B5EF4-FFF2-40B4-BE49-F238E27FC236}">
                      <a16:creationId xmlns:a16="http://schemas.microsoft.com/office/drawing/2014/main" id="{777CA55D-9673-7813-C162-033C1D44397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17611" y="4228857"/>
                  <a:ext cx="1026512" cy="23838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2" name="墨迹 41">
                  <a:extLst>
                    <a:ext uri="{FF2B5EF4-FFF2-40B4-BE49-F238E27FC236}">
                      <a16:creationId xmlns:a16="http://schemas.microsoft.com/office/drawing/2014/main" id="{9B0C8979-DF77-079B-DE33-D7BA7DAAFA97}"/>
                    </a:ext>
                  </a:extLst>
                </p14:cNvPr>
                <p14:cNvContentPartPr/>
                <p14:nvPr/>
              </p14:nvContentPartPr>
              <p14:xfrm>
                <a:off x="7593162" y="5132181"/>
                <a:ext cx="132840" cy="276840"/>
              </p14:xfrm>
            </p:contentPart>
          </mc:Choice>
          <mc:Fallback xmlns="">
            <p:pic>
              <p:nvPicPr>
                <p:cNvPr id="42" name="墨迹 41">
                  <a:extLst>
                    <a:ext uri="{FF2B5EF4-FFF2-40B4-BE49-F238E27FC236}">
                      <a16:creationId xmlns:a16="http://schemas.microsoft.com/office/drawing/2014/main" id="{9B0C8979-DF77-079B-DE33-D7BA7DAAFA9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04602" y="4955850"/>
                  <a:ext cx="309370" cy="628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3" name="墨迹 42">
                  <a:extLst>
                    <a:ext uri="{FF2B5EF4-FFF2-40B4-BE49-F238E27FC236}">
                      <a16:creationId xmlns:a16="http://schemas.microsoft.com/office/drawing/2014/main" id="{D0693A4D-09B1-BF7F-AE6C-81287361676C}"/>
                    </a:ext>
                  </a:extLst>
                </p14:cNvPr>
                <p14:cNvContentPartPr/>
                <p14:nvPr/>
              </p14:nvContentPartPr>
              <p14:xfrm>
                <a:off x="7745442" y="5280861"/>
                <a:ext cx="212760" cy="339480"/>
              </p14:xfrm>
            </p:contentPart>
          </mc:Choice>
          <mc:Fallback xmlns="">
            <p:pic>
              <p:nvPicPr>
                <p:cNvPr id="43" name="墨迹 42">
                  <a:extLst>
                    <a:ext uri="{FF2B5EF4-FFF2-40B4-BE49-F238E27FC236}">
                      <a16:creationId xmlns:a16="http://schemas.microsoft.com/office/drawing/2014/main" id="{D0693A4D-09B1-BF7F-AE6C-81287361676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57038" y="5104048"/>
                  <a:ext cx="388980" cy="6925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4" name="墨迹 43">
                  <a:extLst>
                    <a:ext uri="{FF2B5EF4-FFF2-40B4-BE49-F238E27FC236}">
                      <a16:creationId xmlns:a16="http://schemas.microsoft.com/office/drawing/2014/main" id="{81427394-2B10-8DA4-6380-2CE8087A2AD5}"/>
                    </a:ext>
                  </a:extLst>
                </p14:cNvPr>
                <p14:cNvContentPartPr/>
                <p14:nvPr/>
              </p14:nvContentPartPr>
              <p14:xfrm>
                <a:off x="8322162" y="5974941"/>
                <a:ext cx="152280" cy="143640"/>
              </p14:xfrm>
            </p:contentPart>
          </mc:Choice>
          <mc:Fallback xmlns="">
            <p:pic>
              <p:nvPicPr>
                <p:cNvPr id="44" name="墨迹 43">
                  <a:extLst>
                    <a:ext uri="{FF2B5EF4-FFF2-40B4-BE49-F238E27FC236}">
                      <a16:creationId xmlns:a16="http://schemas.microsoft.com/office/drawing/2014/main" id="{81427394-2B10-8DA4-6380-2CE8087A2AD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33969" y="5798334"/>
                  <a:ext cx="328078" cy="4962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5" name="墨迹 44">
                  <a:extLst>
                    <a:ext uri="{FF2B5EF4-FFF2-40B4-BE49-F238E27FC236}">
                      <a16:creationId xmlns:a16="http://schemas.microsoft.com/office/drawing/2014/main" id="{1D6161BD-5415-C4B7-204F-2C3229BB4852}"/>
                    </a:ext>
                  </a:extLst>
                </p14:cNvPr>
                <p14:cNvContentPartPr/>
                <p14:nvPr/>
              </p14:nvContentPartPr>
              <p14:xfrm>
                <a:off x="7635282" y="5695581"/>
                <a:ext cx="764280" cy="733320"/>
              </p14:xfrm>
            </p:contentPart>
          </mc:Choice>
          <mc:Fallback xmlns="">
            <p:pic>
              <p:nvPicPr>
                <p:cNvPr id="45" name="墨迹 44">
                  <a:extLst>
                    <a:ext uri="{FF2B5EF4-FFF2-40B4-BE49-F238E27FC236}">
                      <a16:creationId xmlns:a16="http://schemas.microsoft.com/office/drawing/2014/main" id="{1D6161BD-5415-C4B7-204F-2C3229BB485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46892" y="5518735"/>
                  <a:ext cx="940471" cy="1086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6" name="墨迹 45">
                  <a:extLst>
                    <a:ext uri="{FF2B5EF4-FFF2-40B4-BE49-F238E27FC236}">
                      <a16:creationId xmlns:a16="http://schemas.microsoft.com/office/drawing/2014/main" id="{5AB4939D-70F5-9BC5-B40B-833B8178A848}"/>
                    </a:ext>
                  </a:extLst>
                </p14:cNvPr>
                <p14:cNvContentPartPr/>
                <p14:nvPr/>
              </p14:nvContentPartPr>
              <p14:xfrm>
                <a:off x="7113282" y="3151821"/>
                <a:ext cx="549360" cy="779760"/>
              </p14:xfrm>
            </p:contentPart>
          </mc:Choice>
          <mc:Fallback xmlns="">
            <p:pic>
              <p:nvPicPr>
                <p:cNvPr id="46" name="墨迹 45">
                  <a:extLst>
                    <a:ext uri="{FF2B5EF4-FFF2-40B4-BE49-F238E27FC236}">
                      <a16:creationId xmlns:a16="http://schemas.microsoft.com/office/drawing/2014/main" id="{5AB4939D-70F5-9BC5-B40B-833B8178A84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24866" y="2975005"/>
                  <a:ext cx="725603" cy="1132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7" name="墨迹 46">
                  <a:extLst>
                    <a:ext uri="{FF2B5EF4-FFF2-40B4-BE49-F238E27FC236}">
                      <a16:creationId xmlns:a16="http://schemas.microsoft.com/office/drawing/2014/main" id="{A2841B4B-BA8A-9C0C-97CD-D3FEA8A5F082}"/>
                    </a:ext>
                  </a:extLst>
                </p14:cNvPr>
                <p14:cNvContentPartPr/>
                <p14:nvPr/>
              </p14:nvContentPartPr>
              <p14:xfrm>
                <a:off x="7256922" y="3305181"/>
                <a:ext cx="648000" cy="875520"/>
              </p14:xfrm>
            </p:contentPart>
          </mc:Choice>
          <mc:Fallback xmlns="">
            <p:pic>
              <p:nvPicPr>
                <p:cNvPr id="47" name="墨迹 46">
                  <a:extLst>
                    <a:ext uri="{FF2B5EF4-FFF2-40B4-BE49-F238E27FC236}">
                      <a16:creationId xmlns:a16="http://schemas.microsoft.com/office/drawing/2014/main" id="{A2841B4B-BA8A-9C0C-97CD-D3FEA8A5F08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68558" y="3128308"/>
                  <a:ext cx="824138" cy="12286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8" name="墨迹 47">
                  <a:extLst>
                    <a:ext uri="{FF2B5EF4-FFF2-40B4-BE49-F238E27FC236}">
                      <a16:creationId xmlns:a16="http://schemas.microsoft.com/office/drawing/2014/main" id="{0968C294-FE71-1B58-D317-DE789D3EC50F}"/>
                    </a:ext>
                  </a:extLst>
                </p14:cNvPr>
                <p14:cNvContentPartPr/>
                <p14:nvPr/>
              </p14:nvContentPartPr>
              <p14:xfrm>
                <a:off x="7501002" y="3616581"/>
                <a:ext cx="631800" cy="736200"/>
              </p14:xfrm>
            </p:contentPart>
          </mc:Choice>
          <mc:Fallback xmlns="">
            <p:pic>
              <p:nvPicPr>
                <p:cNvPr id="48" name="墨迹 47">
                  <a:extLst>
                    <a:ext uri="{FF2B5EF4-FFF2-40B4-BE49-F238E27FC236}">
                      <a16:creationId xmlns:a16="http://schemas.microsoft.com/office/drawing/2014/main" id="{0968C294-FE71-1B58-D317-DE789D3EC50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12597" y="3439752"/>
                  <a:ext cx="808020" cy="10892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9" name="墨迹 48">
                  <a:extLst>
                    <a:ext uri="{FF2B5EF4-FFF2-40B4-BE49-F238E27FC236}">
                      <a16:creationId xmlns:a16="http://schemas.microsoft.com/office/drawing/2014/main" id="{4A39FE0D-962C-E6D9-9C5D-488C109FF70F}"/>
                    </a:ext>
                  </a:extLst>
                </p14:cNvPr>
                <p14:cNvContentPartPr/>
                <p14:nvPr/>
              </p14:nvContentPartPr>
              <p14:xfrm>
                <a:off x="7237673" y="4120242"/>
                <a:ext cx="1446120" cy="1816560"/>
              </p14:xfrm>
            </p:contentPart>
          </mc:Choice>
          <mc:Fallback xmlns="">
            <p:pic>
              <p:nvPicPr>
                <p:cNvPr id="49" name="墨迹 48">
                  <a:extLst>
                    <a:ext uri="{FF2B5EF4-FFF2-40B4-BE49-F238E27FC236}">
                      <a16:creationId xmlns:a16="http://schemas.microsoft.com/office/drawing/2014/main" id="{4A39FE0D-962C-E6D9-9C5D-488C109FF70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49279" y="3943419"/>
                  <a:ext cx="1622318" cy="2169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0" name="墨迹 49">
                  <a:extLst>
                    <a:ext uri="{FF2B5EF4-FFF2-40B4-BE49-F238E27FC236}">
                      <a16:creationId xmlns:a16="http://schemas.microsoft.com/office/drawing/2014/main" id="{D1CF6375-8990-B10A-50E7-240FD713EC80}"/>
                    </a:ext>
                  </a:extLst>
                </p14:cNvPr>
                <p14:cNvContentPartPr/>
                <p14:nvPr/>
              </p14:nvContentPartPr>
              <p14:xfrm>
                <a:off x="7473473" y="4317522"/>
                <a:ext cx="183240" cy="347760"/>
              </p14:xfrm>
            </p:contentPart>
          </mc:Choice>
          <mc:Fallback xmlns="">
            <p:pic>
              <p:nvPicPr>
                <p:cNvPr id="50" name="墨迹 49">
                  <a:extLst>
                    <a:ext uri="{FF2B5EF4-FFF2-40B4-BE49-F238E27FC236}">
                      <a16:creationId xmlns:a16="http://schemas.microsoft.com/office/drawing/2014/main" id="{D1CF6375-8990-B10A-50E7-240FD713EC8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85094" y="4141284"/>
                  <a:ext cx="359410" cy="7008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1" name="墨迹 50">
                  <a:extLst>
                    <a:ext uri="{FF2B5EF4-FFF2-40B4-BE49-F238E27FC236}">
                      <a16:creationId xmlns:a16="http://schemas.microsoft.com/office/drawing/2014/main" id="{89CDB018-9AF7-3205-4594-6B5B4FC7AB65}"/>
                    </a:ext>
                  </a:extLst>
                </p14:cNvPr>
                <p14:cNvContentPartPr/>
                <p14:nvPr/>
              </p14:nvContentPartPr>
              <p14:xfrm>
                <a:off x="7799993" y="4036002"/>
                <a:ext cx="196200" cy="811440"/>
              </p14:xfrm>
            </p:contentPart>
          </mc:Choice>
          <mc:Fallback xmlns="">
            <p:pic>
              <p:nvPicPr>
                <p:cNvPr id="51" name="墨迹 50">
                  <a:extLst>
                    <a:ext uri="{FF2B5EF4-FFF2-40B4-BE49-F238E27FC236}">
                      <a16:creationId xmlns:a16="http://schemas.microsoft.com/office/drawing/2014/main" id="{89CDB018-9AF7-3205-4594-6B5B4FC7AB6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12204" y="3859218"/>
                  <a:ext cx="372368" cy="116441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36705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示&#10;&#10;描述已自动生成">
            <a:extLst>
              <a:ext uri="{FF2B5EF4-FFF2-40B4-BE49-F238E27FC236}">
                <a16:creationId xmlns:a16="http://schemas.microsoft.com/office/drawing/2014/main" id="{8AD24F35-8D85-77C0-3D61-792E1187A2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000"/>
          <a:stretch/>
        </p:blipFill>
        <p:spPr>
          <a:xfrm>
            <a:off x="5544211" y="0"/>
            <a:ext cx="6090852" cy="2600269"/>
          </a:xfrm>
          <a:prstGeom prst="rect">
            <a:avLst/>
          </a:prstGeom>
        </p:spPr>
      </p:pic>
      <p:pic>
        <p:nvPicPr>
          <p:cNvPr id="3" name="图片 2" descr="图示&#10;&#10;描述已自动生成">
            <a:extLst>
              <a:ext uri="{FF2B5EF4-FFF2-40B4-BE49-F238E27FC236}">
                <a16:creationId xmlns:a16="http://schemas.microsoft.com/office/drawing/2014/main" id="{4DC03AFA-3770-266A-AD74-B4FBF9DAC0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9235"/>
          <a:stretch/>
        </p:blipFill>
        <p:spPr>
          <a:xfrm>
            <a:off x="0" y="1"/>
            <a:ext cx="5544211" cy="240312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CD74DD2-6AEC-F6D5-5F95-87B58AD35673}"/>
              </a:ext>
            </a:extLst>
          </p:cNvPr>
          <p:cNvSpPr txBox="1"/>
          <p:nvPr/>
        </p:nvSpPr>
        <p:spPr>
          <a:xfrm>
            <a:off x="389649" y="2600269"/>
            <a:ext cx="7491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Original dip angle of the detachment fault &lt;15°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Vertical: cooling history to exhumation rate, 1.0- 0.6 mm/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Horizontal: Post-late Miocene slip rates for the Furnace Creek fault, 4-6 mm/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2C3B30A-21FE-845F-BE6F-0F03F6EFCA77}"/>
              </a:ext>
            </a:extLst>
          </p:cNvPr>
          <p:cNvSpPr txBox="1"/>
          <p:nvPr/>
        </p:nvSpPr>
        <p:spPr>
          <a:xfrm>
            <a:off x="389649" y="3964899"/>
            <a:ext cx="1030912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Conclusions: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Silver Peak-Lone Mountain detachment: shallow northwest-dipping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effectLst/>
                <a:latin typeface="Helvetica Neue" panose="02000503000000020004" pitchFamily="2" charset="0"/>
              </a:rPr>
              <a:t>Right slip on the strike-slip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faults resulted in displacement of the upper plate to the northwest.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effectLst/>
                <a:latin typeface="Helvetica Neue" panose="02000503000000020004" pitchFamily="2" charset="0"/>
              </a:rPr>
              <a:t>Normal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faults in the upper plate merged with the shallowly dipping detachment and formed tilted blocks as the lower plate was drawn from beneath the overlying cover.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effectLst/>
                <a:latin typeface="Helvetica Neue" panose="02000503000000020004" pitchFamily="2" charset="0"/>
              </a:rPr>
              <a:t>Northwest-trending folds of the detachment system are part of progressive deformation associated with displacement transfer and are not due to later superposed deformation nor crustal constriction</a:t>
            </a:r>
          </a:p>
          <a:p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6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地图&#10;&#10;描述已自动生成">
            <a:extLst>
              <a:ext uri="{FF2B5EF4-FFF2-40B4-BE49-F238E27FC236}">
                <a16:creationId xmlns:a16="http://schemas.microsoft.com/office/drawing/2014/main" id="{2862B07F-27BF-F1A4-127A-AE85CF829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691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47D6073-BF67-3DDF-E588-B9EF6A332AAD}"/>
              </a:ext>
            </a:extLst>
          </p:cNvPr>
          <p:cNvSpPr/>
          <p:nvPr/>
        </p:nvSpPr>
        <p:spPr>
          <a:xfrm>
            <a:off x="1185950" y="3330633"/>
            <a:ext cx="301256" cy="202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E2448F0-95BB-E6B4-3774-736CD9F63B77}"/>
              </a:ext>
            </a:extLst>
          </p:cNvPr>
          <p:cNvSpPr/>
          <p:nvPr/>
        </p:nvSpPr>
        <p:spPr>
          <a:xfrm>
            <a:off x="1867593" y="4297680"/>
            <a:ext cx="763999" cy="5846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rgbClr val="FFFF00"/>
                </a:solidFill>
              </a:ln>
            </a:endParaRPr>
          </a:p>
        </p:txBody>
      </p:sp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C4A12AA1-D25E-3ED0-D399-3063DA454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365" y="0"/>
            <a:ext cx="5252746" cy="6858000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134C7EDC-D116-DB69-0FC5-318ED886A0DC}"/>
              </a:ext>
            </a:extLst>
          </p:cNvPr>
          <p:cNvSpPr/>
          <p:nvPr/>
        </p:nvSpPr>
        <p:spPr>
          <a:xfrm>
            <a:off x="6372786" y="2571077"/>
            <a:ext cx="172123" cy="172123"/>
          </a:xfrm>
          <a:prstGeom prst="ellipse">
            <a:avLst/>
          </a:prstGeom>
          <a:solidFill>
            <a:srgbClr val="FF0000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6B3C9728-1D12-DE08-27EE-6626CD4F3BE3}"/>
                  </a:ext>
                </a:extLst>
              </p14:cNvPr>
              <p14:cNvContentPartPr/>
              <p14:nvPr/>
            </p14:nvContentPartPr>
            <p14:xfrm>
              <a:off x="6103482" y="2084619"/>
              <a:ext cx="486720" cy="19440"/>
            </p14:xfrm>
          </p:contentPart>
        </mc:Choice>
        <mc:Fallback xmlns=""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6B3C9728-1D12-DE08-27EE-6626CD4F3B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9482" y="1976619"/>
                <a:ext cx="5943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28B8C21A-898F-232F-0BB2-356048F26BD8}"/>
                  </a:ext>
                </a:extLst>
              </p14:cNvPr>
              <p14:cNvContentPartPr/>
              <p14:nvPr/>
            </p14:nvContentPartPr>
            <p14:xfrm>
              <a:off x="7227762" y="5181141"/>
              <a:ext cx="332640" cy="15840"/>
            </p14:xfrm>
          </p:contentPart>
        </mc:Choice>
        <mc:Fallback xmlns=""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28B8C21A-898F-232F-0BB2-356048F26B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73762" y="5073141"/>
                <a:ext cx="44028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>
                <a:extLst>
                  <a:ext uri="{FF2B5EF4-FFF2-40B4-BE49-F238E27FC236}">
                    <a16:creationId xmlns:a16="http://schemas.microsoft.com/office/drawing/2014/main" id="{BF9A748D-CC6A-6BFE-E620-31CAAE4C36D2}"/>
                  </a:ext>
                </a:extLst>
              </p14:cNvPr>
              <p14:cNvContentPartPr/>
              <p14:nvPr/>
            </p14:nvContentPartPr>
            <p14:xfrm>
              <a:off x="8312442" y="5306061"/>
              <a:ext cx="377640" cy="41040"/>
            </p14:xfrm>
          </p:contentPart>
        </mc:Choice>
        <mc:Fallback xmlns="">
          <p:pic>
            <p:nvPicPr>
              <p:cNvPr id="9" name="墨迹 8">
                <a:extLst>
                  <a:ext uri="{FF2B5EF4-FFF2-40B4-BE49-F238E27FC236}">
                    <a16:creationId xmlns:a16="http://schemas.microsoft.com/office/drawing/2014/main" id="{BF9A748D-CC6A-6BFE-E620-31CAAE4C36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58493" y="5199000"/>
                <a:ext cx="485177" cy="254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59DF457E-2AFD-F9EF-2ACC-D9411318CBE9}"/>
                  </a:ext>
                </a:extLst>
              </p14:cNvPr>
              <p14:cNvContentPartPr/>
              <p14:nvPr/>
            </p14:nvContentPartPr>
            <p14:xfrm>
              <a:off x="8050722" y="3239301"/>
              <a:ext cx="307800" cy="47520"/>
            </p14:xfrm>
          </p:contentPart>
        </mc:Choice>
        <mc:Fallback xmlns="">
          <p:pic>
            <p:nvPicPr>
              <p:cNvPr id="10" name="墨迹 9">
                <a:extLst>
                  <a:ext uri="{FF2B5EF4-FFF2-40B4-BE49-F238E27FC236}">
                    <a16:creationId xmlns:a16="http://schemas.microsoft.com/office/drawing/2014/main" id="{59DF457E-2AFD-F9EF-2ACC-D9411318CBE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96722" y="3131301"/>
                <a:ext cx="415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>
                <a:extLst>
                  <a:ext uri="{FF2B5EF4-FFF2-40B4-BE49-F238E27FC236}">
                    <a16:creationId xmlns:a16="http://schemas.microsoft.com/office/drawing/2014/main" id="{D1F22323-A815-F2DA-8312-B45F54418DD2}"/>
                  </a:ext>
                </a:extLst>
              </p14:cNvPr>
              <p14:cNvContentPartPr/>
              <p14:nvPr/>
            </p14:nvContentPartPr>
            <p14:xfrm>
              <a:off x="5278362" y="704901"/>
              <a:ext cx="2007720" cy="2445840"/>
            </p14:xfrm>
          </p:contentPart>
        </mc:Choice>
        <mc:Fallback xmlns="">
          <p:pic>
            <p:nvPicPr>
              <p:cNvPr id="11" name="墨迹 10">
                <a:extLst>
                  <a:ext uri="{FF2B5EF4-FFF2-40B4-BE49-F238E27FC236}">
                    <a16:creationId xmlns:a16="http://schemas.microsoft.com/office/drawing/2014/main" id="{D1F22323-A815-F2DA-8312-B45F54418DD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24362" y="596901"/>
                <a:ext cx="2115360" cy="266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6F9B908D-FD45-49C3-BF93-40D2CC47EEBE}"/>
                  </a:ext>
                </a:extLst>
              </p14:cNvPr>
              <p14:cNvContentPartPr/>
              <p14:nvPr/>
            </p14:nvContentPartPr>
            <p14:xfrm>
              <a:off x="7006002" y="4405701"/>
              <a:ext cx="850320" cy="2030760"/>
            </p14:xfrm>
          </p:contentPart>
        </mc:Choice>
        <mc:Fallback xmlns="">
          <p:pic>
            <p:nvPicPr>
              <p:cNvPr id="12" name="墨迹 11">
                <a:extLst>
                  <a:ext uri="{FF2B5EF4-FFF2-40B4-BE49-F238E27FC236}">
                    <a16:creationId xmlns:a16="http://schemas.microsoft.com/office/drawing/2014/main" id="{6F9B908D-FD45-49C3-BF93-40D2CC47EEB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52002" y="4297701"/>
                <a:ext cx="957960" cy="22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C57C06C2-495D-03BB-B7D4-99F24D3A96AE}"/>
                  </a:ext>
                </a:extLst>
              </p14:cNvPr>
              <p14:cNvContentPartPr/>
              <p14:nvPr/>
            </p14:nvContentPartPr>
            <p14:xfrm>
              <a:off x="7593162" y="5132181"/>
              <a:ext cx="132840" cy="276840"/>
            </p14:xfrm>
          </p:contentPart>
        </mc:Choice>
        <mc:Fallback xmlns="">
          <p:pic>
            <p:nvPicPr>
              <p:cNvPr id="13" name="墨迹 12">
                <a:extLst>
                  <a:ext uri="{FF2B5EF4-FFF2-40B4-BE49-F238E27FC236}">
                    <a16:creationId xmlns:a16="http://schemas.microsoft.com/office/drawing/2014/main" id="{C57C06C2-495D-03BB-B7D4-99F24D3A96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39015" y="5024321"/>
                <a:ext cx="240773" cy="4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5B9C0149-4BBC-B645-307A-A8A6FDFB3954}"/>
                  </a:ext>
                </a:extLst>
              </p14:cNvPr>
              <p14:cNvContentPartPr/>
              <p14:nvPr/>
            </p14:nvContentPartPr>
            <p14:xfrm>
              <a:off x="7745442" y="5280861"/>
              <a:ext cx="212760" cy="339480"/>
            </p14:xfrm>
          </p:contentPart>
        </mc:Choice>
        <mc:Fallback xmlns="">
          <p:pic>
            <p:nvPicPr>
              <p:cNvPr id="14" name="墨迹 13">
                <a:extLst>
                  <a:ext uri="{FF2B5EF4-FFF2-40B4-BE49-F238E27FC236}">
                    <a16:creationId xmlns:a16="http://schemas.microsoft.com/office/drawing/2014/main" id="{5B9C0149-4BBC-B645-307A-A8A6FDFB395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91442" y="5172861"/>
                <a:ext cx="32040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墨迹 14">
                <a:extLst>
                  <a:ext uri="{FF2B5EF4-FFF2-40B4-BE49-F238E27FC236}">
                    <a16:creationId xmlns:a16="http://schemas.microsoft.com/office/drawing/2014/main" id="{167350FB-B360-00B9-2D87-DC7F23359740}"/>
                  </a:ext>
                </a:extLst>
              </p14:cNvPr>
              <p14:cNvContentPartPr/>
              <p14:nvPr/>
            </p14:nvContentPartPr>
            <p14:xfrm>
              <a:off x="8322162" y="5974941"/>
              <a:ext cx="152280" cy="143640"/>
            </p14:xfrm>
          </p:contentPart>
        </mc:Choice>
        <mc:Fallback xmlns="">
          <p:pic>
            <p:nvPicPr>
              <p:cNvPr id="15" name="墨迹 14">
                <a:extLst>
                  <a:ext uri="{FF2B5EF4-FFF2-40B4-BE49-F238E27FC236}">
                    <a16:creationId xmlns:a16="http://schemas.microsoft.com/office/drawing/2014/main" id="{167350FB-B360-00B9-2D87-DC7F2335974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268162" y="5866941"/>
                <a:ext cx="25992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38770228-03BF-0F0B-60F5-70005E25A92B}"/>
                  </a:ext>
                </a:extLst>
              </p14:cNvPr>
              <p14:cNvContentPartPr/>
              <p14:nvPr/>
            </p14:nvContentPartPr>
            <p14:xfrm>
              <a:off x="7635282" y="5695581"/>
              <a:ext cx="764280" cy="733320"/>
            </p14:xfrm>
          </p:contentPart>
        </mc:Choice>
        <mc:Fallback xmlns="">
          <p:pic>
            <p:nvPicPr>
              <p:cNvPr id="16" name="墨迹 15">
                <a:extLst>
                  <a:ext uri="{FF2B5EF4-FFF2-40B4-BE49-F238E27FC236}">
                    <a16:creationId xmlns:a16="http://schemas.microsoft.com/office/drawing/2014/main" id="{38770228-03BF-0F0B-60F5-70005E25A9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81282" y="5587581"/>
                <a:ext cx="871920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墨迹 16">
                <a:extLst>
                  <a:ext uri="{FF2B5EF4-FFF2-40B4-BE49-F238E27FC236}">
                    <a16:creationId xmlns:a16="http://schemas.microsoft.com/office/drawing/2014/main" id="{7DB9D40F-2B2E-F467-0329-C81E88E0D1A3}"/>
                  </a:ext>
                </a:extLst>
              </p14:cNvPr>
              <p14:cNvContentPartPr/>
              <p14:nvPr/>
            </p14:nvContentPartPr>
            <p14:xfrm>
              <a:off x="7113282" y="3151821"/>
              <a:ext cx="549360" cy="779760"/>
            </p14:xfrm>
          </p:contentPart>
        </mc:Choice>
        <mc:Fallback xmlns="">
          <p:pic>
            <p:nvPicPr>
              <p:cNvPr id="17" name="墨迹 16">
                <a:extLst>
                  <a:ext uri="{FF2B5EF4-FFF2-40B4-BE49-F238E27FC236}">
                    <a16:creationId xmlns:a16="http://schemas.microsoft.com/office/drawing/2014/main" id="{7DB9D40F-2B2E-F467-0329-C81E88E0D1A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059282" y="3043821"/>
                <a:ext cx="657000" cy="9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墨迹 17">
                <a:extLst>
                  <a:ext uri="{FF2B5EF4-FFF2-40B4-BE49-F238E27FC236}">
                    <a16:creationId xmlns:a16="http://schemas.microsoft.com/office/drawing/2014/main" id="{EDAF7240-81B8-DD13-5FBC-521FE19AEA93}"/>
                  </a:ext>
                </a:extLst>
              </p14:cNvPr>
              <p14:cNvContentPartPr/>
              <p14:nvPr/>
            </p14:nvContentPartPr>
            <p14:xfrm>
              <a:off x="7256922" y="3305181"/>
              <a:ext cx="648000" cy="875520"/>
            </p14:xfrm>
          </p:contentPart>
        </mc:Choice>
        <mc:Fallback xmlns="">
          <p:pic>
            <p:nvPicPr>
              <p:cNvPr id="18" name="墨迹 17">
                <a:extLst>
                  <a:ext uri="{FF2B5EF4-FFF2-40B4-BE49-F238E27FC236}">
                    <a16:creationId xmlns:a16="http://schemas.microsoft.com/office/drawing/2014/main" id="{EDAF7240-81B8-DD13-5FBC-521FE19AEA9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02922" y="3197181"/>
                <a:ext cx="755640" cy="10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墨迹 18">
                <a:extLst>
                  <a:ext uri="{FF2B5EF4-FFF2-40B4-BE49-F238E27FC236}">
                    <a16:creationId xmlns:a16="http://schemas.microsoft.com/office/drawing/2014/main" id="{70AE23C5-6463-A01E-4DE2-A5056D3E6719}"/>
                  </a:ext>
                </a:extLst>
              </p14:cNvPr>
              <p14:cNvContentPartPr/>
              <p14:nvPr/>
            </p14:nvContentPartPr>
            <p14:xfrm>
              <a:off x="7501002" y="3616581"/>
              <a:ext cx="631800" cy="736200"/>
            </p14:xfrm>
          </p:contentPart>
        </mc:Choice>
        <mc:Fallback xmlns="">
          <p:pic>
            <p:nvPicPr>
              <p:cNvPr id="19" name="墨迹 18">
                <a:extLst>
                  <a:ext uri="{FF2B5EF4-FFF2-40B4-BE49-F238E27FC236}">
                    <a16:creationId xmlns:a16="http://schemas.microsoft.com/office/drawing/2014/main" id="{70AE23C5-6463-A01E-4DE2-A5056D3E67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47002" y="3508581"/>
                <a:ext cx="739440" cy="9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墨迹 21">
                <a:extLst>
                  <a:ext uri="{FF2B5EF4-FFF2-40B4-BE49-F238E27FC236}">
                    <a16:creationId xmlns:a16="http://schemas.microsoft.com/office/drawing/2014/main" id="{D0EB7AA7-3F9E-CE80-BF8D-BD6E96F2E147}"/>
                  </a:ext>
                </a:extLst>
              </p14:cNvPr>
              <p14:cNvContentPartPr/>
              <p14:nvPr/>
            </p14:nvContentPartPr>
            <p14:xfrm>
              <a:off x="7237673" y="4120242"/>
              <a:ext cx="1446120" cy="1816560"/>
            </p14:xfrm>
          </p:contentPart>
        </mc:Choice>
        <mc:Fallback xmlns="">
          <p:pic>
            <p:nvPicPr>
              <p:cNvPr id="22" name="墨迹 21">
                <a:extLst>
                  <a:ext uri="{FF2B5EF4-FFF2-40B4-BE49-F238E27FC236}">
                    <a16:creationId xmlns:a16="http://schemas.microsoft.com/office/drawing/2014/main" id="{D0EB7AA7-3F9E-CE80-BF8D-BD6E96F2E14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84033" y="4012242"/>
                <a:ext cx="1553760" cy="20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墨迹 22">
                <a:extLst>
                  <a:ext uri="{FF2B5EF4-FFF2-40B4-BE49-F238E27FC236}">
                    <a16:creationId xmlns:a16="http://schemas.microsoft.com/office/drawing/2014/main" id="{7B675D46-D46E-81A2-908B-396C8AD83732}"/>
                  </a:ext>
                </a:extLst>
              </p14:cNvPr>
              <p14:cNvContentPartPr/>
              <p14:nvPr/>
            </p14:nvContentPartPr>
            <p14:xfrm>
              <a:off x="7473473" y="4317522"/>
              <a:ext cx="183240" cy="347760"/>
            </p14:xfrm>
          </p:contentPart>
        </mc:Choice>
        <mc:Fallback xmlns="">
          <p:pic>
            <p:nvPicPr>
              <p:cNvPr id="23" name="墨迹 22">
                <a:extLst>
                  <a:ext uri="{FF2B5EF4-FFF2-40B4-BE49-F238E27FC236}">
                    <a16:creationId xmlns:a16="http://schemas.microsoft.com/office/drawing/2014/main" id="{7B675D46-D46E-81A2-908B-396C8AD837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19833" y="4209882"/>
                <a:ext cx="29088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墨迹 23">
                <a:extLst>
                  <a:ext uri="{FF2B5EF4-FFF2-40B4-BE49-F238E27FC236}">
                    <a16:creationId xmlns:a16="http://schemas.microsoft.com/office/drawing/2014/main" id="{7FEAB3E9-D119-2442-4D5C-C1E099A7B85B}"/>
                  </a:ext>
                </a:extLst>
              </p14:cNvPr>
              <p14:cNvContentPartPr/>
              <p14:nvPr/>
            </p14:nvContentPartPr>
            <p14:xfrm>
              <a:off x="7799993" y="4036002"/>
              <a:ext cx="196200" cy="811440"/>
            </p14:xfrm>
          </p:contentPart>
        </mc:Choice>
        <mc:Fallback xmlns="">
          <p:pic>
            <p:nvPicPr>
              <p:cNvPr id="24" name="墨迹 23">
                <a:extLst>
                  <a:ext uri="{FF2B5EF4-FFF2-40B4-BE49-F238E27FC236}">
                    <a16:creationId xmlns:a16="http://schemas.microsoft.com/office/drawing/2014/main" id="{7FEAB3E9-D119-2442-4D5C-C1E099A7B85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746353" y="3928002"/>
                <a:ext cx="303840" cy="1027080"/>
              </a:xfrm>
              <a:prstGeom prst="rect">
                <a:avLst/>
              </a:prstGeom>
            </p:spPr>
          </p:pic>
        </mc:Fallback>
      </mc:AlternateContent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7F12A41A-A6AF-F0F1-F2A2-E13969E9BC0D}"/>
              </a:ext>
            </a:extLst>
          </p:cNvPr>
          <p:cNvCxnSpPr>
            <a:cxnSpLocks/>
          </p:cNvCxnSpPr>
          <p:nvPr/>
        </p:nvCxnSpPr>
        <p:spPr>
          <a:xfrm flipH="1" flipV="1">
            <a:off x="5278362" y="1209368"/>
            <a:ext cx="930709" cy="11208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AB26FB44-D323-1A87-C7DB-3A088D875EF9}"/>
              </a:ext>
            </a:extLst>
          </p:cNvPr>
          <p:cNvCxnSpPr>
            <a:cxnSpLocks/>
          </p:cNvCxnSpPr>
          <p:nvPr/>
        </p:nvCxnSpPr>
        <p:spPr>
          <a:xfrm flipH="1" flipV="1">
            <a:off x="6646572" y="4721739"/>
            <a:ext cx="413137" cy="1580279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28509D5C-2CB1-A93E-FE08-59C391348E70}"/>
              </a:ext>
            </a:extLst>
          </p:cNvPr>
          <p:cNvCxnSpPr>
            <a:cxnSpLocks/>
          </p:cNvCxnSpPr>
          <p:nvPr/>
        </p:nvCxnSpPr>
        <p:spPr>
          <a:xfrm flipV="1">
            <a:off x="6347212" y="2179439"/>
            <a:ext cx="953618" cy="873911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DA31509C-46C5-EE50-E847-1698BB41C5B8}"/>
              </a:ext>
            </a:extLst>
          </p:cNvPr>
          <p:cNvSpPr txBox="1"/>
          <p:nvPr/>
        </p:nvSpPr>
        <p:spPr>
          <a:xfrm>
            <a:off x="9034146" y="1135662"/>
            <a:ext cx="2993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Extension and right slip since mid-Miocene 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3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地图&#10;&#10;描述已自动生成">
            <a:extLst>
              <a:ext uri="{FF2B5EF4-FFF2-40B4-BE49-F238E27FC236}">
                <a16:creationId xmlns:a16="http://schemas.microsoft.com/office/drawing/2014/main" id="{2862B07F-27BF-F1A4-127A-AE85CF829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691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47D6073-BF67-3DDF-E588-B9EF6A332AAD}"/>
              </a:ext>
            </a:extLst>
          </p:cNvPr>
          <p:cNvSpPr/>
          <p:nvPr/>
        </p:nvSpPr>
        <p:spPr>
          <a:xfrm>
            <a:off x="1185950" y="3330633"/>
            <a:ext cx="301256" cy="202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E2448F0-95BB-E6B4-3774-736CD9F63B77}"/>
              </a:ext>
            </a:extLst>
          </p:cNvPr>
          <p:cNvSpPr/>
          <p:nvPr/>
        </p:nvSpPr>
        <p:spPr>
          <a:xfrm>
            <a:off x="1867593" y="4297680"/>
            <a:ext cx="763999" cy="5846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rgbClr val="FFFF00"/>
                </a:solidFill>
              </a:ln>
            </a:endParaRPr>
          </a:p>
        </p:txBody>
      </p:sp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C4A12AA1-D25E-3ED0-D399-3063DA454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428" y="0"/>
            <a:ext cx="5252746" cy="6858000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134C7EDC-D116-DB69-0FC5-318ED886A0DC}"/>
              </a:ext>
            </a:extLst>
          </p:cNvPr>
          <p:cNvSpPr/>
          <p:nvPr/>
        </p:nvSpPr>
        <p:spPr>
          <a:xfrm>
            <a:off x="6372786" y="2571077"/>
            <a:ext cx="172123" cy="172123"/>
          </a:xfrm>
          <a:prstGeom prst="ellipse">
            <a:avLst/>
          </a:prstGeom>
          <a:solidFill>
            <a:srgbClr val="FF0000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6B3C9728-1D12-DE08-27EE-6626CD4F3BE3}"/>
                  </a:ext>
                </a:extLst>
              </p14:cNvPr>
              <p14:cNvContentPartPr/>
              <p14:nvPr/>
            </p14:nvContentPartPr>
            <p14:xfrm>
              <a:off x="6103482" y="2084619"/>
              <a:ext cx="486720" cy="19440"/>
            </p14:xfrm>
          </p:contentPart>
        </mc:Choice>
        <mc:Fallback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6B3C9728-1D12-DE08-27EE-6626CD4F3B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9482" y="1976619"/>
                <a:ext cx="5943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28B8C21A-898F-232F-0BB2-356048F26BD8}"/>
                  </a:ext>
                </a:extLst>
              </p14:cNvPr>
              <p14:cNvContentPartPr/>
              <p14:nvPr/>
            </p14:nvContentPartPr>
            <p14:xfrm>
              <a:off x="7227762" y="5181141"/>
              <a:ext cx="332640" cy="15840"/>
            </p14:xfrm>
          </p:contentPart>
        </mc:Choice>
        <mc:Fallback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28B8C21A-898F-232F-0BB2-356048F26B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73762" y="5073141"/>
                <a:ext cx="44028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墨迹 8">
                <a:extLst>
                  <a:ext uri="{FF2B5EF4-FFF2-40B4-BE49-F238E27FC236}">
                    <a16:creationId xmlns:a16="http://schemas.microsoft.com/office/drawing/2014/main" id="{BF9A748D-CC6A-6BFE-E620-31CAAE4C36D2}"/>
                  </a:ext>
                </a:extLst>
              </p14:cNvPr>
              <p14:cNvContentPartPr/>
              <p14:nvPr/>
            </p14:nvContentPartPr>
            <p14:xfrm>
              <a:off x="8312442" y="5306061"/>
              <a:ext cx="377640" cy="41040"/>
            </p14:xfrm>
          </p:contentPart>
        </mc:Choice>
        <mc:Fallback>
          <p:pic>
            <p:nvPicPr>
              <p:cNvPr id="9" name="墨迹 8">
                <a:extLst>
                  <a:ext uri="{FF2B5EF4-FFF2-40B4-BE49-F238E27FC236}">
                    <a16:creationId xmlns:a16="http://schemas.microsoft.com/office/drawing/2014/main" id="{BF9A748D-CC6A-6BFE-E620-31CAAE4C36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58493" y="5199000"/>
                <a:ext cx="485177" cy="254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59DF457E-2AFD-F9EF-2ACC-D9411318CBE9}"/>
                  </a:ext>
                </a:extLst>
              </p14:cNvPr>
              <p14:cNvContentPartPr/>
              <p14:nvPr/>
            </p14:nvContentPartPr>
            <p14:xfrm>
              <a:off x="8050722" y="3239301"/>
              <a:ext cx="307800" cy="47520"/>
            </p14:xfrm>
          </p:contentPart>
        </mc:Choice>
        <mc:Fallback>
          <p:pic>
            <p:nvPicPr>
              <p:cNvPr id="10" name="墨迹 9">
                <a:extLst>
                  <a:ext uri="{FF2B5EF4-FFF2-40B4-BE49-F238E27FC236}">
                    <a16:creationId xmlns:a16="http://schemas.microsoft.com/office/drawing/2014/main" id="{59DF457E-2AFD-F9EF-2ACC-D9411318CBE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96722" y="3131301"/>
                <a:ext cx="415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墨迹 10">
                <a:extLst>
                  <a:ext uri="{FF2B5EF4-FFF2-40B4-BE49-F238E27FC236}">
                    <a16:creationId xmlns:a16="http://schemas.microsoft.com/office/drawing/2014/main" id="{D1F22323-A815-F2DA-8312-B45F54418DD2}"/>
                  </a:ext>
                </a:extLst>
              </p14:cNvPr>
              <p14:cNvContentPartPr/>
              <p14:nvPr/>
            </p14:nvContentPartPr>
            <p14:xfrm>
              <a:off x="5278362" y="704901"/>
              <a:ext cx="2007720" cy="2445840"/>
            </p14:xfrm>
          </p:contentPart>
        </mc:Choice>
        <mc:Fallback>
          <p:pic>
            <p:nvPicPr>
              <p:cNvPr id="11" name="墨迹 10">
                <a:extLst>
                  <a:ext uri="{FF2B5EF4-FFF2-40B4-BE49-F238E27FC236}">
                    <a16:creationId xmlns:a16="http://schemas.microsoft.com/office/drawing/2014/main" id="{D1F22323-A815-F2DA-8312-B45F54418DD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24362" y="596901"/>
                <a:ext cx="2115360" cy="266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6F9B908D-FD45-49C3-BF93-40D2CC47EEBE}"/>
                  </a:ext>
                </a:extLst>
              </p14:cNvPr>
              <p14:cNvContentPartPr/>
              <p14:nvPr/>
            </p14:nvContentPartPr>
            <p14:xfrm>
              <a:off x="7006002" y="4405701"/>
              <a:ext cx="850320" cy="2030760"/>
            </p14:xfrm>
          </p:contentPart>
        </mc:Choice>
        <mc:Fallback>
          <p:pic>
            <p:nvPicPr>
              <p:cNvPr id="12" name="墨迹 11">
                <a:extLst>
                  <a:ext uri="{FF2B5EF4-FFF2-40B4-BE49-F238E27FC236}">
                    <a16:creationId xmlns:a16="http://schemas.microsoft.com/office/drawing/2014/main" id="{6F9B908D-FD45-49C3-BF93-40D2CC47EEB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52002" y="4297701"/>
                <a:ext cx="957960" cy="22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C57C06C2-495D-03BB-B7D4-99F24D3A96AE}"/>
                  </a:ext>
                </a:extLst>
              </p14:cNvPr>
              <p14:cNvContentPartPr/>
              <p14:nvPr/>
            </p14:nvContentPartPr>
            <p14:xfrm>
              <a:off x="7593162" y="5132181"/>
              <a:ext cx="132840" cy="276840"/>
            </p14:xfrm>
          </p:contentPart>
        </mc:Choice>
        <mc:Fallback>
          <p:pic>
            <p:nvPicPr>
              <p:cNvPr id="13" name="墨迹 12">
                <a:extLst>
                  <a:ext uri="{FF2B5EF4-FFF2-40B4-BE49-F238E27FC236}">
                    <a16:creationId xmlns:a16="http://schemas.microsoft.com/office/drawing/2014/main" id="{C57C06C2-495D-03BB-B7D4-99F24D3A96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39015" y="5024321"/>
                <a:ext cx="240773" cy="4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5B9C0149-4BBC-B645-307A-A8A6FDFB3954}"/>
                  </a:ext>
                </a:extLst>
              </p14:cNvPr>
              <p14:cNvContentPartPr/>
              <p14:nvPr/>
            </p14:nvContentPartPr>
            <p14:xfrm>
              <a:off x="7745442" y="5280861"/>
              <a:ext cx="212760" cy="339480"/>
            </p14:xfrm>
          </p:contentPart>
        </mc:Choice>
        <mc:Fallback>
          <p:pic>
            <p:nvPicPr>
              <p:cNvPr id="14" name="墨迹 13">
                <a:extLst>
                  <a:ext uri="{FF2B5EF4-FFF2-40B4-BE49-F238E27FC236}">
                    <a16:creationId xmlns:a16="http://schemas.microsoft.com/office/drawing/2014/main" id="{5B9C0149-4BBC-B645-307A-A8A6FDFB395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91442" y="5172861"/>
                <a:ext cx="32040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" name="墨迹 14">
                <a:extLst>
                  <a:ext uri="{FF2B5EF4-FFF2-40B4-BE49-F238E27FC236}">
                    <a16:creationId xmlns:a16="http://schemas.microsoft.com/office/drawing/2014/main" id="{167350FB-B360-00B9-2D87-DC7F23359740}"/>
                  </a:ext>
                </a:extLst>
              </p14:cNvPr>
              <p14:cNvContentPartPr/>
              <p14:nvPr/>
            </p14:nvContentPartPr>
            <p14:xfrm>
              <a:off x="8322162" y="5974941"/>
              <a:ext cx="152280" cy="143640"/>
            </p14:xfrm>
          </p:contentPart>
        </mc:Choice>
        <mc:Fallback>
          <p:pic>
            <p:nvPicPr>
              <p:cNvPr id="15" name="墨迹 14">
                <a:extLst>
                  <a:ext uri="{FF2B5EF4-FFF2-40B4-BE49-F238E27FC236}">
                    <a16:creationId xmlns:a16="http://schemas.microsoft.com/office/drawing/2014/main" id="{167350FB-B360-00B9-2D87-DC7F2335974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268162" y="5866941"/>
                <a:ext cx="25992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38770228-03BF-0F0B-60F5-70005E25A92B}"/>
                  </a:ext>
                </a:extLst>
              </p14:cNvPr>
              <p14:cNvContentPartPr/>
              <p14:nvPr/>
            </p14:nvContentPartPr>
            <p14:xfrm>
              <a:off x="7635282" y="5695581"/>
              <a:ext cx="764280" cy="733320"/>
            </p14:xfrm>
          </p:contentPart>
        </mc:Choice>
        <mc:Fallback>
          <p:pic>
            <p:nvPicPr>
              <p:cNvPr id="16" name="墨迹 15">
                <a:extLst>
                  <a:ext uri="{FF2B5EF4-FFF2-40B4-BE49-F238E27FC236}">
                    <a16:creationId xmlns:a16="http://schemas.microsoft.com/office/drawing/2014/main" id="{38770228-03BF-0F0B-60F5-70005E25A9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81282" y="5587581"/>
                <a:ext cx="871920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" name="墨迹 16">
                <a:extLst>
                  <a:ext uri="{FF2B5EF4-FFF2-40B4-BE49-F238E27FC236}">
                    <a16:creationId xmlns:a16="http://schemas.microsoft.com/office/drawing/2014/main" id="{7DB9D40F-2B2E-F467-0329-C81E88E0D1A3}"/>
                  </a:ext>
                </a:extLst>
              </p14:cNvPr>
              <p14:cNvContentPartPr/>
              <p14:nvPr/>
            </p14:nvContentPartPr>
            <p14:xfrm>
              <a:off x="7113282" y="3151821"/>
              <a:ext cx="549360" cy="779760"/>
            </p14:xfrm>
          </p:contentPart>
        </mc:Choice>
        <mc:Fallback>
          <p:pic>
            <p:nvPicPr>
              <p:cNvPr id="17" name="墨迹 16">
                <a:extLst>
                  <a:ext uri="{FF2B5EF4-FFF2-40B4-BE49-F238E27FC236}">
                    <a16:creationId xmlns:a16="http://schemas.microsoft.com/office/drawing/2014/main" id="{7DB9D40F-2B2E-F467-0329-C81E88E0D1A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059282" y="3043821"/>
                <a:ext cx="657000" cy="9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墨迹 17">
                <a:extLst>
                  <a:ext uri="{FF2B5EF4-FFF2-40B4-BE49-F238E27FC236}">
                    <a16:creationId xmlns:a16="http://schemas.microsoft.com/office/drawing/2014/main" id="{EDAF7240-81B8-DD13-5FBC-521FE19AEA93}"/>
                  </a:ext>
                </a:extLst>
              </p14:cNvPr>
              <p14:cNvContentPartPr/>
              <p14:nvPr/>
            </p14:nvContentPartPr>
            <p14:xfrm>
              <a:off x="7256922" y="3305181"/>
              <a:ext cx="648000" cy="875520"/>
            </p14:xfrm>
          </p:contentPart>
        </mc:Choice>
        <mc:Fallback>
          <p:pic>
            <p:nvPicPr>
              <p:cNvPr id="18" name="墨迹 17">
                <a:extLst>
                  <a:ext uri="{FF2B5EF4-FFF2-40B4-BE49-F238E27FC236}">
                    <a16:creationId xmlns:a16="http://schemas.microsoft.com/office/drawing/2014/main" id="{EDAF7240-81B8-DD13-5FBC-521FE19AEA9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02922" y="3197181"/>
                <a:ext cx="755640" cy="10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" name="墨迹 18">
                <a:extLst>
                  <a:ext uri="{FF2B5EF4-FFF2-40B4-BE49-F238E27FC236}">
                    <a16:creationId xmlns:a16="http://schemas.microsoft.com/office/drawing/2014/main" id="{70AE23C5-6463-A01E-4DE2-A5056D3E6719}"/>
                  </a:ext>
                </a:extLst>
              </p14:cNvPr>
              <p14:cNvContentPartPr/>
              <p14:nvPr/>
            </p14:nvContentPartPr>
            <p14:xfrm>
              <a:off x="7501002" y="3616581"/>
              <a:ext cx="631800" cy="736200"/>
            </p14:xfrm>
          </p:contentPart>
        </mc:Choice>
        <mc:Fallback>
          <p:pic>
            <p:nvPicPr>
              <p:cNvPr id="19" name="墨迹 18">
                <a:extLst>
                  <a:ext uri="{FF2B5EF4-FFF2-40B4-BE49-F238E27FC236}">
                    <a16:creationId xmlns:a16="http://schemas.microsoft.com/office/drawing/2014/main" id="{70AE23C5-6463-A01E-4DE2-A5056D3E67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47002" y="3508581"/>
                <a:ext cx="739440" cy="9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" name="墨迹 21">
                <a:extLst>
                  <a:ext uri="{FF2B5EF4-FFF2-40B4-BE49-F238E27FC236}">
                    <a16:creationId xmlns:a16="http://schemas.microsoft.com/office/drawing/2014/main" id="{D0EB7AA7-3F9E-CE80-BF8D-BD6E96F2E147}"/>
                  </a:ext>
                </a:extLst>
              </p14:cNvPr>
              <p14:cNvContentPartPr/>
              <p14:nvPr/>
            </p14:nvContentPartPr>
            <p14:xfrm>
              <a:off x="7237673" y="4120242"/>
              <a:ext cx="1446120" cy="1816560"/>
            </p14:xfrm>
          </p:contentPart>
        </mc:Choice>
        <mc:Fallback>
          <p:pic>
            <p:nvPicPr>
              <p:cNvPr id="22" name="墨迹 21">
                <a:extLst>
                  <a:ext uri="{FF2B5EF4-FFF2-40B4-BE49-F238E27FC236}">
                    <a16:creationId xmlns:a16="http://schemas.microsoft.com/office/drawing/2014/main" id="{D0EB7AA7-3F9E-CE80-BF8D-BD6E96F2E14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83673" y="4012242"/>
                <a:ext cx="1553760" cy="20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3" name="墨迹 22">
                <a:extLst>
                  <a:ext uri="{FF2B5EF4-FFF2-40B4-BE49-F238E27FC236}">
                    <a16:creationId xmlns:a16="http://schemas.microsoft.com/office/drawing/2014/main" id="{7B675D46-D46E-81A2-908B-396C8AD83732}"/>
                  </a:ext>
                </a:extLst>
              </p14:cNvPr>
              <p14:cNvContentPartPr/>
              <p14:nvPr/>
            </p14:nvContentPartPr>
            <p14:xfrm>
              <a:off x="7473473" y="4317522"/>
              <a:ext cx="183240" cy="347760"/>
            </p14:xfrm>
          </p:contentPart>
        </mc:Choice>
        <mc:Fallback>
          <p:pic>
            <p:nvPicPr>
              <p:cNvPr id="23" name="墨迹 22">
                <a:extLst>
                  <a:ext uri="{FF2B5EF4-FFF2-40B4-BE49-F238E27FC236}">
                    <a16:creationId xmlns:a16="http://schemas.microsoft.com/office/drawing/2014/main" id="{7B675D46-D46E-81A2-908B-396C8AD837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19473" y="4209522"/>
                <a:ext cx="29088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" name="墨迹 23">
                <a:extLst>
                  <a:ext uri="{FF2B5EF4-FFF2-40B4-BE49-F238E27FC236}">
                    <a16:creationId xmlns:a16="http://schemas.microsoft.com/office/drawing/2014/main" id="{7FEAB3E9-D119-2442-4D5C-C1E099A7B85B}"/>
                  </a:ext>
                </a:extLst>
              </p14:cNvPr>
              <p14:cNvContentPartPr/>
              <p14:nvPr/>
            </p14:nvContentPartPr>
            <p14:xfrm>
              <a:off x="7799993" y="4036002"/>
              <a:ext cx="196200" cy="811440"/>
            </p14:xfrm>
          </p:contentPart>
        </mc:Choice>
        <mc:Fallback>
          <p:pic>
            <p:nvPicPr>
              <p:cNvPr id="24" name="墨迹 23">
                <a:extLst>
                  <a:ext uri="{FF2B5EF4-FFF2-40B4-BE49-F238E27FC236}">
                    <a16:creationId xmlns:a16="http://schemas.microsoft.com/office/drawing/2014/main" id="{7FEAB3E9-D119-2442-4D5C-C1E099A7B85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745993" y="3928002"/>
                <a:ext cx="303840" cy="1027080"/>
              </a:xfrm>
              <a:prstGeom prst="rect">
                <a:avLst/>
              </a:prstGeom>
            </p:spPr>
          </p:pic>
        </mc:Fallback>
      </mc:AlternateContent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7F12A41A-A6AF-F0F1-F2A2-E13969E9BC0D}"/>
              </a:ext>
            </a:extLst>
          </p:cNvPr>
          <p:cNvCxnSpPr>
            <a:cxnSpLocks/>
          </p:cNvCxnSpPr>
          <p:nvPr/>
        </p:nvCxnSpPr>
        <p:spPr>
          <a:xfrm flipH="1" flipV="1">
            <a:off x="5278362" y="1209368"/>
            <a:ext cx="930709" cy="11208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AB26FB44-D323-1A87-C7DB-3A088D875EF9}"/>
              </a:ext>
            </a:extLst>
          </p:cNvPr>
          <p:cNvCxnSpPr>
            <a:cxnSpLocks/>
          </p:cNvCxnSpPr>
          <p:nvPr/>
        </p:nvCxnSpPr>
        <p:spPr>
          <a:xfrm flipH="1" flipV="1">
            <a:off x="6646572" y="4721739"/>
            <a:ext cx="413137" cy="1580279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28509D5C-2CB1-A93E-FE08-59C391348E70}"/>
              </a:ext>
            </a:extLst>
          </p:cNvPr>
          <p:cNvCxnSpPr>
            <a:cxnSpLocks/>
          </p:cNvCxnSpPr>
          <p:nvPr/>
        </p:nvCxnSpPr>
        <p:spPr>
          <a:xfrm flipV="1">
            <a:off x="6347212" y="2179439"/>
            <a:ext cx="953618" cy="873911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DA31509C-46C5-EE50-E847-1698BB41C5B8}"/>
              </a:ext>
            </a:extLst>
          </p:cNvPr>
          <p:cNvSpPr txBox="1"/>
          <p:nvPr/>
        </p:nvSpPr>
        <p:spPr>
          <a:xfrm>
            <a:off x="9337174" y="189486"/>
            <a:ext cx="2993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U-TH dating indicates</a:t>
            </a:r>
          </a:p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Rapid uplift/unroofing 15-12 Ma – another pulse post 3Ma?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图片 1" descr="图示&#10;&#10;描述已自动生成">
            <a:extLst>
              <a:ext uri="{FF2B5EF4-FFF2-40B4-BE49-F238E27FC236}">
                <a16:creationId xmlns:a16="http://schemas.microsoft.com/office/drawing/2014/main" id="{45C33FD3-F03F-7D8A-A69F-A94FCFC6F0D7}"/>
              </a:ext>
            </a:extLst>
          </p:cNvPr>
          <p:cNvPicPr>
            <a:picLocks noChangeAspect="1"/>
          </p:cNvPicPr>
          <p:nvPr/>
        </p:nvPicPr>
        <p:blipFill>
          <a:blip r:embed="rId36"/>
          <a:srcRect t="50000"/>
          <a:stretch/>
        </p:blipFill>
        <p:spPr>
          <a:xfrm>
            <a:off x="9087430" y="4376789"/>
            <a:ext cx="2964193" cy="1265455"/>
          </a:xfrm>
          <a:prstGeom prst="rect">
            <a:avLst/>
          </a:prstGeom>
        </p:spPr>
      </p:pic>
      <p:pic>
        <p:nvPicPr>
          <p:cNvPr id="21" name="图片 6" descr="图示&#10;&#10;描述已自动生成">
            <a:extLst>
              <a:ext uri="{FF2B5EF4-FFF2-40B4-BE49-F238E27FC236}">
                <a16:creationId xmlns:a16="http://schemas.microsoft.com/office/drawing/2014/main" id="{0EB20F46-A58A-1861-BCEE-E7330B7E7F92}"/>
              </a:ext>
            </a:extLst>
          </p:cNvPr>
          <p:cNvPicPr>
            <a:picLocks noChangeAspect="1"/>
          </p:cNvPicPr>
          <p:nvPr/>
        </p:nvPicPr>
        <p:blipFill>
          <a:blip r:embed="rId37"/>
          <a:srcRect t="688" b="1"/>
          <a:stretch/>
        </p:blipFill>
        <p:spPr>
          <a:xfrm>
            <a:off x="8845679" y="1512925"/>
            <a:ext cx="3152660" cy="15404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1A90F00-322A-BE37-29E8-B049C80A0483}"/>
              </a:ext>
            </a:extLst>
          </p:cNvPr>
          <p:cNvSpPr txBox="1"/>
          <p:nvPr/>
        </p:nvSpPr>
        <p:spPr>
          <a:xfrm>
            <a:off x="9246113" y="3342986"/>
            <a:ext cx="255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Miocene detachment at right step exposes core complex at Lone Mtn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C70E3E-6878-30DE-BCD9-96236A5714D2}"/>
              </a:ext>
            </a:extLst>
          </p:cNvPr>
          <p:cNvCxnSpPr/>
          <p:nvPr/>
        </p:nvCxnSpPr>
        <p:spPr>
          <a:xfrm flipH="1" flipV="1">
            <a:off x="7792073" y="4180701"/>
            <a:ext cx="1393587" cy="4093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EB7BFBA-1EAA-AE29-DF18-4C8424630F98}"/>
              </a:ext>
            </a:extLst>
          </p:cNvPr>
          <p:cNvCxnSpPr>
            <a:cxnSpLocks/>
          </p:cNvCxnSpPr>
          <p:nvPr/>
        </p:nvCxnSpPr>
        <p:spPr>
          <a:xfrm flipH="1">
            <a:off x="6511335" y="2163294"/>
            <a:ext cx="2499632" cy="5518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61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734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568</Words>
  <Application>Microsoft Macintosh PowerPoint</Application>
  <PresentationFormat>Widescreen</PresentationFormat>
  <Paragraphs>56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等线 Light</vt:lpstr>
      <vt:lpstr>.SF NS</vt:lpstr>
      <vt:lpstr>AdvP4C4E74</vt:lpstr>
      <vt:lpstr>AdvTT5843c571</vt:lpstr>
      <vt:lpstr>AdvTTab7e17fd</vt:lpstr>
      <vt:lpstr>Arial</vt:lpstr>
      <vt:lpstr>Helvetica Neue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新程 周</dc:creator>
  <cp:lastModifiedBy>Steve Wesnousky</cp:lastModifiedBy>
  <cp:revision>9</cp:revision>
  <dcterms:created xsi:type="dcterms:W3CDTF">2024-09-24T19:36:07Z</dcterms:created>
  <dcterms:modified xsi:type="dcterms:W3CDTF">2024-09-26T16:52:03Z</dcterms:modified>
</cp:coreProperties>
</file>