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61" r:id="rId4"/>
    <p:sldId id="263" r:id="rId5"/>
    <p:sldId id="264" r:id="rId6"/>
    <p:sldId id="265" r:id="rId7"/>
    <p:sldId id="266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00"/>
    <a:srgbClr val="E2E102"/>
    <a:srgbClr val="FFFF00"/>
    <a:srgbClr val="8A8A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0"/>
    <p:restoredTop sz="94654"/>
  </p:normalViewPr>
  <p:slideViewPr>
    <p:cSldViewPr snapToGrid="0">
      <p:cViewPr>
        <p:scale>
          <a:sx n="101" d="100"/>
          <a:sy n="101" d="100"/>
        </p:scale>
        <p:origin x="-1016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6T01:41:04.294"/>
    </inkml:context>
    <inkml:brush xml:id="br0">
      <inkml:brushProperty name="width" value="0.2" units="cm"/>
      <inkml:brushProperty name="height" value="0.4" units="cm"/>
      <inkml:brushProperty name="color" value="#969696"/>
      <inkml:brushProperty name="tip" value="rectangle"/>
      <inkml:brushProperty name="rasterOp" value="maskPen"/>
    </inkml:brush>
  </inkml:definitions>
  <inkml:trace contextRef="#ctx0" brushRef="#br0">5683 6280,'-66'0,"-12"0,-11 0,-11 0,50 0,-1 0,1 0,0 0,-47 0,6 1,4 3,3 5,0 3,3 0,5-1,6-4,10-1,8-2,9 1,6-2,3 0,2 2,-2 1,-2 3,-1 3,0 1,-2 2,-1 1,1-1,7-2,8-3,8 1,7-5,0 2,0-5,-2-1,-2 0,1-2,-3 0,3 0,-3 0,5 2,-2 1,4-1,-2 0,-4-2,4 0,-2 0,2 0,4-13,1 1,4-6,-3 4,-7 0,-16-14,-16-20,-12-17,21 22,0-1,-1-3,1-1,-1-1,0-1,0 1,1 1,2 3,2 2,-23-36,9 11,10 12,7 10,4 4,2 3,1-1,-2-4,1-5,-2-3,-2-3,0 0,1 3,2 1,0-4,0-1,-1-3,0-3,-2-1,-1-1,-2 1,1 1,0 2,-5 0,-4 2,-2 2,-2 3,2 7,4 10,9 6,9 16,4 1,-8-2,-15-15,-10-13,-4-6,7 4,7 2,8 4,4 1,3 4,-1 0,3 2,0 2,1 0,-1 2,-1 1,2 0,2 0,3-2,0-4,-4-2,-2-2,-3-2,1 0,1-1,3 3,1 4,2 2,-2-2,-3 0,-3-1,-4-1,-3 0,-3 0,-1 0,-1 0,0-2,-1-2,0-5,-1-2,-3-3,-3-3,0 0,0-3,4 6,4 9,17 16,1 5,-2-9,-17-24,-14-16,-5-10,8 12,7 12,7 8,5 9,6 3,3 5,4 2,3 2,-1 3,1-2,-3-1,0 0,0-2,-2-1,0-1,-1-5,-2-3,2-5,-1-4,-2 1,0 0,1 5,2 3,3 4,3 4,-3-2,-2-1,-3-3,-3-2,1-2,-1-2,-3-1,-2 0,-3-3,0 2,3 1,1 2,4 3,1 1,2-1,4 0,1-2,1-4,0 0,1-1,0 1,1-2,-3-4,-1-3,0 1,-1 7,3 9,1 11,3 5,3 6,3 2,1 0,-3 2,3-3,-7 3,7-2,-3 0,5 1,11-4,0 5,12-3,1 3,6-3,6-2,2-3,-2 0,-6 3,-7 3,-9 5,-7 6,-5 25,3-1,7 24,13-4,14 8,9 6,3 3,0 0,-1-4,-4-4,0 0,-2 1,3 8,9 14,-26-35,-1 0,2 1,-1-1,30 37,-4-9,7 3,-30-32,1 1,1 0,0 1,0 1,0 0,-3-3,0 0,27 31,-7-9,-5-8,-4-5,-1 0,-3-4,-1 0,-6-3,-3-1,-2-1,-5-5,-1-4,-2-3,-4-6,7 9,19 23,-11-15,4 3,8 10,2 2,3 0,0-1,-3-5,0-2,-3-5,0-2,-4-4,0-1,32 29,-7-8,-5-8,-3-8,-1-6,2-2,-1 1,-5 2,-5 2,-3-2,-4 0,-1 0,-4 1,-4 1,-1-1,-3-3,0 0,-1-2,-1 0,1 0,1 0,3 3,2 0,1 1,-1-1,1-1,-1 1,3 1,-1 3,1 2,3 1,-2 2,1 0,-1 0,-3 0,1 0,0 1,0 2,2 2,0 3,0 3,-2-1,0 4,-1 3,1 4,-1 2,1 0,1-3,2-2,1-1,1-4,1-4,-3-8,-4-7,-5-8,-5-3,-1-4,0 10,1-18,19 18,17-1,25 22,-35-18,0 1,0 0,-2 0,-2-1,-1-1,34 28,-11-4,-6-3,-10-5,-8-6,-4-4,-3-3,-2-1,-2-4,-3-1,-4-5,-3-4,-1-1,0-1,0 0,-2 0,-3-1,-1 0,-4-2,0-3,-2-2,-1-1,-1-1,0 0,2 2,-4 0,1-2,-4 3,0-3,0 2,-13-4,-10-3,-23-2,-18-10,-18-12,32 7,-1-1,-4-1,-1 1,1 2,0 2,2 4,1 1,-45-1,7 4,4 2,-1 0,1 0,-6 2,4 2,7 1,8 1,14-1,8 1,7 0,6 0,4-1,5 1,3 0,1 3,0 2,0 0,3 1,1 2,8-8,1 2,7-5,41-31,11 2,-1 0,6 0,-1 8,1 3,2 1,1 2,-4 4,0 2,42-5,-8 3,-2-1,-2-1,-1 4,-5 2,-8 4,-9 0,-14 0,-12 0,-8 0,-5 0,0-1,4-2,4-1,3-3,0 1,-5-1,-3 3,1 1,-15 1,-32 2,-20 0,-35 0,-6-5,-11-4,45 1,-2 0,-3-2,0 1,0-1,-1 1,0-1,1 1,-1 1,1 0,2 2,0 0,1 2,1 2,1 0,1 1,-46 1,6 0,6 0,6 0,11 0,4 0,8 0,12 0,7 0,11 0,7 0,5 0,7-2,24-21,19-6,31-21,15 7,-36 22,0 3,47-10,-3 7,-9 7,-3 3,2 1,3 2,1 0,-8 2,-14 3,-10 1,-8 2,-3 0,0 0,0 0,0 1,0 1,-2 3,-6 2,-5 1,-11 0,-8-2,-6 1,-15 5,-4-4,-18 0,-7-6,-15-2,-12 0,-17-5,-12-7,45 4,0-1,1-1,0-1,-39-7,10 1,8-1,5 3,4 0,2 1,-1 5,1 2,0 5,2 2,8 0,7 0,7 0,9 0,0 0,11 0,0 0,11-2,1-11,2 3,2-9,0 4,4-2,9-4,15-4,22-3,20 1,15 3,6 7,-8 7,-14 6,-20 1,-16 0,-9-2,-2 1,0 1,1 1,1 2,-2 0,0-1,-2-1,1-1,1-1,0 1,-2-2,-8 1,-5-1,3-6,0 1,15-7,5 0,6 3,-1 2,-7 7,-10 4,-12 1,-40 0,5 0,-31 0,18 0,-13 0,-14-2,-16-4,-8-4,0 1,4 4,1 2,-4 3,4 0,10 0,15 0,15 0,8 0,1 0,0 0,0 0,-3 0,19 0,1-2,20-1,0-9,6 0,5-7,8 0,13-7,14-4,19-4,16 6,12 10,5 7,-2 8,-11 0,-13-2,-14-1,-10 0,-5 1,-8 2,-5 1,-8 2,-6 0,-3 0,-2 0,2 0,5 0,1 0,2 0,0 0,0 0,-11-2,-38-9,-17-2,-43-9,36 12,-4 1,-13 1,-4 2,-6 1,-1 2,-4 1,1 1,9 1,3 0,10 0,4 0,-36 0,34 0,20 0,25-2,5-2,11-12,6-3,15-20,17-11,22-15,12-5,-33 37,1 2,35-20,-12 17,-12 14,-12 11,-6 3,-2 1,-2 0,-1 3,-3 1,-2 1,-2 0,-2 0,4 0,6 0,13 0,10 4,4 5,-4 6,-11 5,-8 0,-8 0,-3-1,-4 3,-1 2,-5 1,-5-1,-4-2,-3-3,0 1,0 2,0 3,0-1,0-1,0-6,-5-7,-13-18,-18-23,-17-21,18 17,-2-3,-3-2,0 1,0 0,-1 1,-2 1,1 3,-39-23,1 9,6 11,8 6,9 3,6 3,2 2,1 5,-1 3,3 5,6 4,8 4,6 2,6 0,1 4,2 3,-3 5,9-3,-4 2,8-5,-3 2,-2-1,-7 2,-7 1,-7 0,-4 1,-1-3,5 0,2-2,14-1,2 1,13-1,11 9,19-2,29 18,21 14,-33-13,-1 5,1 6,-2 3,-5 0,-4 1,20 36,-16-11,-17-9,-7 0,-4 4,-4 1,-3-3,0-7,-1-9,3-9,2-8,1-4,1-2,3 1,-5-13,3-1,-1-60,-2-11,-3 7,-1-4,-1 3,-2 1,-5-46,-5 17,-6 23,2 29,3 17,8 46,2 2,9 31,16 2,16 8,-12-34,2 0,2 1,2 1,-1 0,0 1,-1-1,-1 1,-3-3,-1 0,28 39,-7-10,-3-6,-5-6,-8-6,-4-8,-4-4,-4-4,-4-6,-1-2,-5-5,0-2,-4-3,-3-5,-1-2,-2-3,-14-1,-10-6,-30-20,-7-28,-6-27,34 26,2-2,3 0,1 0,1 3,1 1,-19-34,11 19,7 14,1 8,-2 4,-3-4,-4-5,2-4,7 1,8 0,9 5,6 6,-1 7,-2 6,-4-1,-1 3,2-9,5-10,-6-48,-4 16,-5-8,-7-11,-3-4,5 27,-2-1,-1 1,-14-24,-1 4,2 10,-1 4,2 6,-1 3,4 7,-1 2,4 6,1 3,-23-33,9 10,8 10,4 8,3 1,-1 5,1 1,2 5,-2 3,-1 1,-7 0,-9-11,-11-8,-5-9,-4-4,5 7,8 5,2 7,5 4,4 2,0 0,6 4,5 6,7 4,10 11,8 7,39 37,18 23,-4-3,4 7,5 12,1 4,-15-19,1 3,-2 1,1 2,-2 2,-1-1,-2-1,-1-1,-2 0,11 25,-3 0,-5-4,-1-2,-3-3,0-1,-2-4,0-1,-2-6,0-1,-2-4,0-2,-3-3,0-2,13 37,-7-15,-9-14,-9-14,-7-11,-4-11,-1-9,-24-49,-9-19,4 5,-3-5,-1-4,-1-2,-1-1,1 0,1-3,1 1,1 1,1 2,3 2,-1 2,1 0,0 1,1 5,0 1,4 3,1 3,-15-30,9 20,11 20,4 15,6 9,2 5,-7 0,5 0,-10-2,0-2,-5-8,-8-9,0-9,3-5,7 3,9 8,18 14,32 8,47 30,-17 4,5 8,-13-3,3 5,0 1,5 7,1 2,-1 2,0 1,-1 2,-1-1,-6-3,-1-1,-2 0,15 16,-5-2,-12-9,-4-1,-13-11,-3-1,13 20,-15-16,-10-10,-10-5,-5-11,-8-7,-18-35,-8-13,-24-41,16 29,-3-3,-13-15,-4-3,9 16,-3-2,-2 0,-5-5,-3 1,-1-1,-1 0,-1 1,0 2,4 5,1 1,1 4,-19-16,3 6,12 13,4 7,-29-10,30 25,26 12,16 1,-9-34,-1 1,-5-8,-9-15,-3-5,7 16,-2-3,0 0,-18-27,0 3,3 8,0 4,6 10,1 4,8 14,2 3,-17-18,15 23,4 14,4 9,3 6,1 4,4 2,0 1,3 0,0 0,-2 0,8 2,-1 14,14 5,14 27,21 23,-8-19,3 4,8 14,1 3,1 4,-2 2,-1-3,-2-1,-4-5,-3-3,-6-8,-1-3,-4-7,-1-1,12 34,-7-14,-5-11,-4-11,-3-11,-6-13,-3-11,-12-42,-26-18,3 1,-6-4,-13-7,-5-2,-6-8,-2-2,1 1,0 1,6 3,2 3,9 11,4 3,-17-26,23 21,20 21,11 8,3 13,2 0,10 10,2 0,12 2,5 0,16 0,14 0,9 0,-4 0,-15 0,-11 0,-29 0,-48-28,-15-9,9 5,-2-3,7 0,1-1,-35-32,3 11,5 12,11 17,11 7,9 4,9 2,3-2,1 1,-2-2,-4 0,-4 0,-4 1,-4-1,1-7,3-7,5-6,2-4,-1-1,-1 4,5 3,8 2,10 1,5-3,7-4,9 3,8 3,4 6,-1 7,-5 2,-2 5,3-3,-8 6,4-3,-7 9,0 1,-1 2,2 2,-1 0,5 0,-2 2,3 6,1 4,2 7,3 4,2 6,1 6,-2 5,-4 2,-4-1,-5 4,-3 1,-3-1,-2-4,-1-8,-2-6,0-7,0-6,0-4,-25-27,0-13,-28-36,1-10,-4-4,0 1,5 10,9 10,6 9,8 9,4 6,4 2,-3 2,0 0,3 1,1 0,3 5,2 3,-3 5,0 4,0 0,2 1,3-1,3 1,2 1,3 4,-5-5,3 4,-9-2,2 0,-1 1,3-4,6 6,2-1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6T03:49:55.700"/>
    </inkml:context>
    <inkml:brush xml:id="br0">
      <inkml:brushProperty name="width" value="0.1" units="cm"/>
      <inkml:brushProperty name="height" value="0.2" units="cm"/>
      <inkml:brushProperty name="color" value="#FFC01D"/>
      <inkml:brushProperty name="tip" value="rectangle"/>
      <inkml:brushProperty name="rasterOp" value="maskPen"/>
    </inkml:brush>
  </inkml:definitions>
  <inkml:trace contextRef="#ctx0" brushRef="#br0">286 1,'-31'23,"3"1,1 3,2-3,5-3,3-4,5-2,4-3,3-2,2-3,0-1,1-1,-1-1,0 1,1 2,1-2,6 0,2-3,6 0,0 1,1 1,1 3,0 1,-2 3,-1 3,-3-1,-2 0,0 0,-4-6,0 2,-3-6,0 2,0 2,0-1,0 1,-1-1,0-1,-3 0,-3 1,-2 2,0 1,-1 1,2 1,0 1,0-3,0 0,-1 0,0-1,1 1,-1-1,0-1,-1 2,4-3,-3 0,6-4,-2 2,1-1,2 1,0 2,2-1,0 0,8-2,0 0,9-1,-3 2,1 0,0 0,0 3,0 0,3 2,-9-1,1 0,-10-4,0 1,-9-1,2 0,-7 1,4-1,-2 1,1 0,-3-1,-2 2,0-1,0 1,1 1,1 0,1-1,1 0,1-2,1 0,4-1,1 0,2 1,1 0,0 3,3-2,4 2,4 2,4 0,2 4,0 0,0 2,0 0,-1 0,-1 0,-2 0,-3-1,-2-1,-1-5,-2-5,0-4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5:31:43.013"/>
    </inkml:context>
    <inkml:brush xml:id="br0">
      <inkml:brushProperty name="width" value="0.05" units="cm"/>
      <inkml:brushProperty name="height" value="0.05" units="cm"/>
      <inkml:brushProperty name="color" value="#333333"/>
    </inkml:brush>
  </inkml:definitions>
  <inkml:trace contextRef="#ctx0" brushRef="#br0">0 1 24575,'0'10'0,"0"0"0,0 0 0,0 1 0,0 2 0,0 3 0,0 0 0,0 1 0,0-3 0,0-1 0,0-2 0,0 1 0,0-4 0,0 1 0,0-5 0,0 1 0,0-1 0,0 0 0,0-2 0,0 1 0,1-1 0,0 0 0,1-1 0,2-1 0,0 0 0,0 0 0,2 0 0,2 0 0,1 0 0,3 0 0,3 0 0,3 0 0,4 0 0,0 0 0,0 0 0,-2 0 0,-1 0 0,-2 0 0,-3 0 0,-2 0 0,-1 0 0,-1 0 0,-3 0 0,-2 0 0,-1 0 0,-3 0 0,0 0 0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5:31:45.165"/>
    </inkml:context>
    <inkml:brush xml:id="br0">
      <inkml:brushProperty name="width" value="0.05" units="cm"/>
      <inkml:brushProperty name="height" value="0.05" units="cm"/>
      <inkml:brushProperty name="color" value="#333333"/>
    </inkml:brush>
  </inkml:definitions>
  <inkml:trace contextRef="#ctx0" brushRef="#br0">0 0 24575,'7'0'0,"4"0"0,6 0 0,1 0 0,1 0 0,-2 2 0,-4 0 0,-1 2 0,-4 2 0,-2 0 0,-3 2 0,-2 0 0,-1 0 0,0 0 0,0 2 0,0-4 0,0 5 0,0-3 0,-1 4 0,-2 1 0,-4-1 0,-2-1 0,0-1 0,1 1 0,0-1 0,0-2 0,2-2 0,-2 1 0,5-3 0,-2 1 0,4-2 0,-1 1 0,4-1 0,1-2 0,7-2 0,7-1 0,8-2 0,6 2 0,3 1 0,1 1 0,-2 0 0,-5 0 0,-6 0 0,-6 0-6784,-4 0 6784,-4 0 0,-4 1 0,-3 1 0,-1 0 0,0 0 0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5:31:47.398"/>
    </inkml:context>
    <inkml:brush xml:id="br0">
      <inkml:brushProperty name="width" value="0.05" units="cm"/>
      <inkml:brushProperty name="height" value="0.05" units="cm"/>
      <inkml:brushProperty name="color" value="#333333"/>
    </inkml:brush>
  </inkml:definitions>
  <inkml:trace contextRef="#ctx0" brushRef="#br0">69 3 24575,'-10'-3'0,"4"4"0,-6 3 0,8 0 0,-3 6 0,3-2 0,0 2 0,0 1 0,0-1 0,2 1 0,-1 0 0,1 0 0,0-1 0,0 1 0,1 0 0,0-1 0,1 0 0,0-3 0,0 1 0,0-3 0,1 1 0,2 2 0,4-2 0,2 1 0,2 0 0,-1-2 0,3-1 0,1 0 0,4-1 0,2 0 0,1-1 0,0 0 0,-2-1 0,-2-1 0,-3 0 0,-1 0 0,-2 0 0,-1 0 0,-2 0 0,-2-1 0,-4-4 0,-2-2 0,0-2 0,0-1 0,0 2 0,0 1 0,0 0 0,0 1 0,0 0 0,0 0 0,-2 0 0,-1-1 0,-1 1 0,-1-2 0,1 2 0,-2-2 0,0 0 0,0 0 0,-2-1 0,1 2 0,-3-1 0,4 4 0,-4 0 0,3 2 0,-3-1 0,-1 1 0,-1 1 0,2 0 0,0 1 0,0 0 0,2 0 0,0 0 0,-2 0 0,5 0 0,-3 0 0,6 0 0,0 0 0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5:31:49.231"/>
    </inkml:context>
    <inkml:brush xml:id="br0">
      <inkml:brushProperty name="width" value="0.05" units="cm"/>
      <inkml:brushProperty name="height" value="0.05" units="cm"/>
      <inkml:brushProperty name="color" value="#333333"/>
    </inkml:brush>
  </inkml:definitions>
  <inkml:trace contextRef="#ctx0" brushRef="#br0">0 36 24575,'0'4'0,"0"0"0,1-3 0,3 0 0,-1-1 0,3 0 0,-3 0 0,0 0 0,1 0 0,0 0 0,2 0 0,-1 0 0,1 0 0,0 0 0,0 0 0,-1 0 0,-1 0 0,-1-2 0,-1 0 0,-1-2 0,-1 0 0,0 0 0,0-1 0,0 1 0,0-1 0,0 1 0,0 0 0,0 1 0,-1 0 0,-1 2 0,-3 0 0,0 1 0,-1 0 0,2 0 0,-1 0 0,0 0 0,0 0 0,0 0 0,0 0 0,1 1 0,0 1 0,1 2 0,1 1 0,-1 0 0,2-1 0,0 0 0,0-2 0,1-1 0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6T05:35:02.478"/>
    </inkml:context>
    <inkml:brush xml:id="br0">
      <inkml:brushProperty name="width" value="0.2" units="cm"/>
      <inkml:brushProperty name="height" value="0.4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2501 446,'-28'-46,"-1"4,0 15,-2-2,-4-3,-5-1,-3 2,0 2,2 2,2 1,0 3,0 4,1 3,2 1,2 0,3 1,-1 3,1 5,3 3,0 2,6 1,0 0,1 0,-2 5,-5 7,-3 11,-5 11,-4 6,-3 9,-3 8,-4 8,-5 7,-5 2,-1-1,3-1,5-4,4-2,3 4,-4 8,25-32,1 2,-3 4,1 2,0 1,0 1,1 1,1 0,0 0,1 1,1 0,1 0,0 1,1-1,0-1,1 0,1-1,0-2,0-4,-1-1,-15 45,-3-5,0-4,18-39,-1 0,0 1,-1 1,0 2,0 0,0 1,1 0,-1 2,1-1,1 2,0 0,1 0,1 0,-2-1,0-1,3-2,1-1,-11 45,1-5,9 4,2 6,7-46,0 1,3 5,0 2,1 3,0 1,1 5,0 0,2 4,0 1,0 2,0 2,0-2,0 0,0-3,0-1,0-5,0-2,0-7,0-3,1 43,6-15,7-8,5-4,6-2,-1 1,2-6,2-4,5 0,4-3,8 4,3-3,0-4,2-5,-3-10,3-3,0-5,2-1,2-3,0-5,-3-9,-4-6,-4-5,-3-3,-2 0,-1 0,-2 0,-1 0,1 0,3 0,3 0,3 0,3-2,2-7,-3-4,1-6,-1-4,1-1,3-6,-2-3,2-4,-1-2,-2 1,1 1,-1 2,2-4,-2-2,2-5,2-7,-3-4,3-5,-3-4,-3 3,-3-2,-5 3,-3 5,-4 3,-2 7,-2 4,0 1,0 2,-1 1,1 1,-2 2,-3 5,-3 3,-6 4,-1-1,-1 1,0-3,-1-4,1-5,0 1,0-1,-1 1,1 0,-1-1,2 1,-2 4,-1 3,1-2,2-1,1-1,0-2,0 2,-2 3,-4 2,0-1,0-1,0-4,2-2,-2-1,-3 3,0-1,-3-1,0-3,0-4,0-4,0-4,0-8,0-9,0-5,0 2,0 11,0 9,0 6,0 3,0 1,0 0,0 5,0 0,0 0,0-2,0-5,0 0,0 0,0 1,0 0,0-3,0-5,0-8,0-5,0-5,0-7,0-3,0-3,0-3,0 7,0 3,0 11,0 4,0-1,0 4,0-3,-3 8,-4 3,-3 5,-3 3,1 4,-1 4,1 0,0 3,0-4,-3-3,0 0,0-4,0 1,2 2,-1 8,-2 3,0 4,-2-2,1-6,-1-6,1-3,4-1,1 2,3 2,2 2,0 0,1 2,3-2,-1 12,0-7,2 19,-4-9,2 10,-3-1,-3 2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5:42:30.839"/>
    </inkml:context>
    <inkml:brush xml:id="br0">
      <inkml:brushProperty name="width" value="0.05" units="cm"/>
      <inkml:brushProperty name="height" value="0.05" units="cm"/>
      <inkml:brushProperty name="color" value="#333333"/>
    </inkml:brush>
  </inkml:definitions>
  <inkml:trace contextRef="#ctx0" brushRef="#br0">1 320 24575,'0'-13'0,"0"-7"0,0-6 0,0 4 0,0-6 0,0 11 0,0-3 0,0 3 0,0 2 0,0 0 0,0 6 0,3-3 0,0 6 0,3-2 0,0 0 0,-1 1 0,2 0 0,0-1 0,0 1 0,2 1 0,1 0 0,1 1 0,2-1 0,-1-1 0,1 2 0,2-1 0,-1 1 0,1 2 0,-1-1 0,2 3 0,1 1 0,0 0 0,-1 0 0,-1 0 0,-2 0 0,-1 0 0,-3 0 0,-2 0 0,-1 0 0,-1 0 0,0 1 0,-2 3 0,0 3 0,1 1 0,-2 1 0,0-1 0,-2 0 0,0-1 0,0-2 0,0 0 0,0-3 0,0 0 0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5:42:32.205"/>
    </inkml:context>
    <inkml:brush xml:id="br0">
      <inkml:brushProperty name="width" value="0.05" units="cm"/>
      <inkml:brushProperty name="height" value="0.05" units="cm"/>
      <inkml:brushProperty name="color" value="#333333"/>
    </inkml:brush>
  </inkml:definitions>
  <inkml:trace contextRef="#ctx0" brushRef="#br0">184 1 24575,'0'22'0,"2"4"0,4 11 0,3-2 0,1-3 0,-1-5 0,-3-6 0,-3-3 0,-1-8 0,-2-1 0,-2-7 0,-2 0 0,-4-2 0,-4 0 0,-3 0 0,-2 2 0,0 0 0,-2 2 0,0 1 0,1 1 0,-1 0 0,0 0 0,0-1 0,3 0 0,3 0 0,5 0 0,4-3 0,2 0 0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5:42:35.022"/>
    </inkml:context>
    <inkml:brush xml:id="br0">
      <inkml:brushProperty name="width" value="0.05" units="cm"/>
      <inkml:brushProperty name="height" value="0.05" units="cm"/>
      <inkml:brushProperty name="color" value="#333333"/>
    </inkml:brush>
  </inkml:definitions>
  <inkml:trace contextRef="#ctx0" brushRef="#br0">609 474 24575,'0'-12'0,"0"-6"0,0-7 0,0-3 0,0-2 0,0 2 0,0 1 0,0 2 0,-3 1 0,-3 1 0,0 0 0,-1-1 0,1 1 0,-1 0 0,-4 2 0,-2 0 0,-3 4 0,-1 2 0,-2 1 0,-2 3 0,-4-1 0,-1 2 0,-2 3 0,1 2 0,-1 1 0,0 2 0,2 0 0,1 2 0,1 0 0,1 0 0,3 0 0,0 0 0,3 2 0,0 1 0,0 3 0,3 1 0,1 2 0,1 0 0,1 2 0,1 1 0,1-1 0,1 2 0,1-1 0,-1 0 0,0 0 0,0-1 0,-1 2 0,5-6 0,-1 0 0,5-5 0,0-1 0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5:42:37.156"/>
    </inkml:context>
    <inkml:brush xml:id="br0">
      <inkml:brushProperty name="width" value="0.05" units="cm"/>
      <inkml:brushProperty name="height" value="0.05" units="cm"/>
      <inkml:brushProperty name="color" value="#333333"/>
    </inkml:brush>
  </inkml:definitions>
  <inkml:trace contextRef="#ctx0" brushRef="#br0">41 1 24575,'0'10'0,"0"3"0,0 3 0,0-2 0,0 2 0,0-6 0,0 3 0,0 0 0,0 1 0,0-1 0,0-1 0,0-3 0,-1-2 0,-1-1 0,0 3 0,0-3 0,2 3 0,0-3 0,-3 2 0,2-1 0,-3 3 0,2-2 0,-1 4 0,-1 1 0,1 1 0,-1-1 0,0-2 0,1-2 0,1-2 0,2-1 0,3-4 0,5 0 0,2-4 0,3 0 0,2 0 0,-1 1 0,1 1 0,-1 0 0,1 0 0,-1 0 0,1 0 0,-1 0 0,-2 0 0,-3 0 0,-2 0 0,-1 0 0,-2 0 0,0 0 0,-3 0 0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6T05:42:59.692"/>
    </inkml:context>
    <inkml:brush xml:id="br0">
      <inkml:brushProperty name="width" value="0.2" units="cm"/>
      <inkml:brushProperty name="height" value="0.4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1 65,'55'0,"0"0,20 0,6 0,13 0,4 0,-23 0,1 0,0 0,-2 0,0 0,-1 0,25 0,-2 0,-8 0,-4 0,-13 0,-4 0,-7-1,-2-1,-6 0,-1-2,44-7,-9-4,-5 2,-12 3,-12 5,-10 4,-9 1,-6 0,-5 0,-3 0,2 0,-11 0,-1 0,-12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6T03:49:59.918"/>
    </inkml:context>
    <inkml:brush xml:id="br0">
      <inkml:brushProperty name="width" value="0.1" units="cm"/>
      <inkml:brushProperty name="height" value="0.2" units="cm"/>
      <inkml:brushProperty name="color" value="#FFC01D"/>
      <inkml:brushProperty name="tip" value="rectangle"/>
      <inkml:brushProperty name="rasterOp" value="maskPen"/>
    </inkml:brush>
  </inkml:definitions>
  <inkml:trace contextRef="#ctx0" brushRef="#br0">881 0,'-3'27,"-4"1,-7 2,-7 6,-5 9,-2 2,0 4,-2 1,1-2,4 1,-1-4,7-5,3-5,2-5,6-4,1-2,3-4,2-1,1-1,1 0,0-1,0 0,0 1,0-1,0-1,0 1,0 0,0 0,0 0,0-1,0-7,0-1,0-10,5-13,1-4,3-14,1 1,-2-2,-1-1,-2 1,-1 2,0-1,-1 2,0-2,1 0,2 2,0-1,0 2,-2 5,0 0,2 4,-1 0,2-3,1 0,0-1,0-1,-2 2,-2 0,-2 10,-2 3,-5 25,-2 6,-7 18,-3-4,-4-3,-1-5,-2-4,3-5,2-2,2-3,2-2,2-3,0-1,0-1,-1 1,-1-1,1 1,0-1,1 0,2 0,-1-2,0 0,1-1,-2-2,0-1,-2 0,0-1,0 0,-3 0,7-2,-6-3,11 2,-8-3,7 3,-2-1,1-1,2 2,-2-1,-1 0,3 3,-3-3,4 4,-2 0,0 0,1 0,0 1,1 2,0 3,0 5,0 3,-1 1,0 2,-2 0,0 3,-1-1,-1-2,-3 2,4-8,-2 0,6-7,-1 0,2-3,0 1,-1 2,2 0,0 2,3-2,0 3,0 0,0 2,0 2,0 4,0 4,0 5,-2 6,-2 0,0 0,-2-5,2-4,2-4,1-5,1-6,0-3,0-4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6T05:43:01.576"/>
    </inkml:context>
    <inkml:brush xml:id="br0">
      <inkml:brushProperty name="width" value="0.2" units="cm"/>
      <inkml:brushProperty name="height" value="0.4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0 294,'67'-13,"0"0,14-5,6-2,-17 4,2-2,3 0,5 0,2 1,1 0,0 1,0 2,-1 0,-4 1,-1 1,-1 1,-7 3,-1 0,-2 1,27-2,-2 3,-7 1,-4 3,-10 1,-2 2,-9-1,-2 0,43 0,-11 0,-5 0,0 0,-3 0,-9 0,-5 0,-10 0,-5 0,-2 0,-5 0,-3 0,-5 0,-3 0,-4 0,-4 0,-2 1,-4 4,-4 3,-2 1,-1 0,-7-2,4 0,-2-1,0 1,6-1,-4-2,1-2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6T05:56:15.151"/>
    </inkml:context>
    <inkml:brush xml:id="br0">
      <inkml:brushProperty name="width" value="0.1" units="cm"/>
      <inkml:brushProperty name="height" value="0.2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0 1,'34'0,"14"0,21 0,16 0,1 0,-5 0,-16 2,-13 3,-11 2,-7 0,-5-3,-4-2,-2-1,-4-1,-1 0,-1 0,0 0,0 0,-2 0,-1 0,-3 0,0 0,-3 0,-2 0,2 0,0 0,0 0,2 0,1 0,2 0,2 0,1 0,0 0,-1 0,-1 0,-3 2,-1-1,-2 1,1-1,-4-1,1 0,-1 0,-1 1,2 0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6T05:56:26.785"/>
    </inkml:context>
    <inkml:brush xml:id="br0">
      <inkml:brushProperty name="width" value="0.1" units="cm"/>
      <inkml:brushProperty name="height" value="0.2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 9,'39'0,"8"0,9 0,4 0,-4 0,-5 0,-1 0,-5 0,-2 0,-1 0,-5 0,-2 0,-3 0,-2 0,-2 0,0-2,-2 0,-2 0,-4 0,-3 2,0 0,-3 0,1 0,-1 0,0 0,-2 0,-1 0,-3 0,-1 0,-1 0,0 0,-1 0,1 0,0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6T03:50:01.351"/>
    </inkml:context>
    <inkml:brush xml:id="br0">
      <inkml:brushProperty name="width" value="0.1" units="cm"/>
      <inkml:brushProperty name="height" value="0.2" units="cm"/>
      <inkml:brushProperty name="color" value="#FFC01D"/>
      <inkml:brushProperty name="tip" value="rectangle"/>
      <inkml:brushProperty name="rasterOp" value="maskPen"/>
    </inkml:brush>
  </inkml:definitions>
  <inkml:trace contextRef="#ctx0" brushRef="#br0">1 513,'0'-37,"0"-2,1 0,2 3,3 0,1 9,1 5,-2 3,0 5,-2-4,-2 8,0-5,0 8,0-4,2 3,0-2,0 2,2-2,-2 1,0 0,-1 3,-1-1,-2 1,0 0,2-2,2 3,-1-1,2 1,-1-2,0 0,-1 0,0-2,1 2,0-1,-1 1,0-3,0 4,-1-2,2 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6T03:50:06.185"/>
    </inkml:context>
    <inkml:brush xml:id="br0">
      <inkml:brushProperty name="width" value="0.1" units="cm"/>
      <inkml:brushProperty name="height" value="0.2" units="cm"/>
      <inkml:brushProperty name="color" value="#FFC01D"/>
      <inkml:brushProperty name="tip" value="rectangle"/>
      <inkml:brushProperty name="rasterOp" value="maskPen"/>
    </inkml:brush>
  </inkml:definitions>
  <inkml:trace contextRef="#ctx0" brushRef="#br0">942 272,'-23'0,"2"0,-4 0,-2 0,-3 0,-3 0,2 0,-1 0,0 0,0 0,1 0,0 0,3 0,4 0,3-4,3 0,1-3,6-2,3 3,2-2,2 0,-2-1,0 0,-2 0,0 0,0-1,1-2,0 1,2 0,1 0,0-1,2-1,2-2,0 0,0 0,0 0,0 3,0 1,2 1,3 3,-1 2,3 1,-21 10,4 7,-16 13,5 8,-3 7,-4 7,-2 3,-2 1,-2 0,0-3,2-2,3-5,6-7,4-8,3-5,4-5,3-2,2-2,2 2,2-5,1 2,2-6,0 0,0-1,7-3,1 0,7 0,0 0,0 2,0 0,2 0,1 2,1-2,2-2,0-1,5-1,5 0,2-4,1-5,-2-6,-3-6,-2 0,-1-1,-4 2,-3 4,-2 4,-3 2,-1 2,-1 1,-2 0,0 2,1-5,-5 5,1-4,-5 4,1-1,1-3,-2-1,0 0,-2-1,0 4,-1-2,-4 5,-7 1,-8 1,-6 2,-1 1,-1 4,-1 4,1 5,-1 2,1-2,0 1,-2-3,1-1,0-2,7-3,5-3,7-1,6-2,7-11,0 6,1-12,-4 4,1-5,3-11,5-10,6-6,4-1,0 12,0 13,-7 11,-1 7,-7 3,1 0,-1 5,2 1,-3 2,0 0,-1-4,1 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6T03:50:11.018"/>
    </inkml:context>
    <inkml:brush xml:id="br0">
      <inkml:brushProperty name="width" value="0.1" units="cm"/>
      <inkml:brushProperty name="height" value="0.2" units="cm"/>
      <inkml:brushProperty name="color" value="#FFC01D"/>
      <inkml:brushProperty name="tip" value="rectangle"/>
      <inkml:brushProperty name="rasterOp" value="maskPen"/>
    </inkml:brush>
  </inkml:definitions>
  <inkml:trace contextRef="#ctx0" brushRef="#br0">846 1,'0'30,"0"3,-2-2,-6 6,-5 8,-4 2,-2-2,2-4,2-8,3-5,3-5,2-4,3-4,1-3,1-2,1-2,0-3,-1 1,-2-1,-1-1,1-1,0 0,-2-1,2 1,-2 2,1 1,1 1,-3 2,0 1,-3 1,-2 2,-2 0,-1 0,0-2,0-1,-1-3,-1-1,-2 0,-3 0,-1 0,0-1,-1 1,-2 2,-1 4,-2 0,-2 2,2 0,0 0,2-2,2-3,3-3,5-1,5 0,6 0,1 0,2 2,1-2,1 0,1 0,0 0,0 1,0 0,0-1,0 1,0 0,0 0,0 1,0 0,0 1,-1 0,-3 1,-5 2,-4 0,-2-1,0 1,2-1,0-2,1 0,3-5,-1 0,4-2,1 1,0 0,2 1,-2 0,2 1,13-1,3 0,15-2,-2-1,3 0,-2 0,-1 2,-2 1,-4 3,-2 0,-4 0,-2-3,-1 1,-2-1,1-1,-1 1,0-1,1 0,1 3,-3-4,1 2,-4-3,2 0,-1 0,-1 4,-2 1,0 3,-2-1,0 0,-1 0,0-1,0 1,0 3,0-3,0 4,0-3,0 2,0-1,0-2,0 0,0-2,1 1,11-16,-1 3,9-16,-3 5,1-2,2-1,-1 1,-2 0,0 1,-1 3,-1 1,0 1,0 1,0-2,2 0,0 1,1 1,-1 1,-2 1,0 0,0 2,0-1,0 1,0 1,-2-1,3-2,-7 2,4-2,-5 5,1-2,2 0,-1 2,1-1,-2 1,-1-1,-1-1,-1 1,0 1,1 1,1-2,-2 3,2-3,-2 0,2-1,0-1,0-1,1 0,1 1,0-2,1 1,5-1,-7 3,5 0,-4 4,-4-2,3 3,-5-1,1 1,0 1,0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6T03:50:12.786"/>
    </inkml:context>
    <inkml:brush xml:id="br0">
      <inkml:brushProperty name="width" value="0.1" units="cm"/>
      <inkml:brushProperty name="height" value="0.2" units="cm"/>
      <inkml:brushProperty name="color" value="#FFC01D"/>
      <inkml:brushProperty name="tip" value="rectangle"/>
      <inkml:brushProperty name="rasterOp" value="maskPen"/>
    </inkml:brush>
  </inkml:definitions>
  <inkml:trace contextRef="#ctx0" brushRef="#br0">710 0,'-30'0,"-3"2,3 2,-3 4,1 3,0 1,-4 3,3 0,-1-1,4-1,5-4,2-3,2 1,3-1,1 0,-1 0,7-2,-2 2,6-2,-3 2,-2 2,-1 0,0 1,1-1,1 0,1-1,1-2,2 1,2-3,-1 0,1-3,-2 0,0 0,-1 0,-3 0,-4 0,-4 0,-1 0,2 0,8 0,5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6T03:50:14.402"/>
    </inkml:context>
    <inkml:brush xml:id="br0">
      <inkml:brushProperty name="width" value="0.1" units="cm"/>
      <inkml:brushProperty name="height" value="0.2" units="cm"/>
      <inkml:brushProperty name="color" value="#FFC01D"/>
      <inkml:brushProperty name="tip" value="rectangle"/>
      <inkml:brushProperty name="rasterOp" value="maskPen"/>
    </inkml:brush>
  </inkml:definitions>
  <inkml:trace contextRef="#ctx0" brushRef="#br0">314 1,'-20'1,"1"2,0-1,8 0,-1-1,6 2,-2 1,0 2,-2 1,4-2,-2 3,4-4,-1 2,0-1,-1 2,1 0,-1 0,2 0,-1-1,-1 2,-1-1,-1 0,0-2,-1 0,-1 0,0 0,-1 1,1-1,-4-1,6-1,-3 0,5-1,1 1,1 1,1 1,0-2,-3 0,-1-3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6T03:50:31.904"/>
    </inkml:context>
    <inkml:brush xml:id="br0">
      <inkml:brushProperty name="width" value="0.1" units="cm"/>
      <inkml:brushProperty name="height" value="0.2" units="cm"/>
      <inkml:brushProperty name="color" value="#E97132"/>
      <inkml:brushProperty name="tip" value="rectangle"/>
      <inkml:brushProperty name="rasterOp" value="maskPen"/>
    </inkml:brush>
  </inkml:definitions>
  <inkml:trace contextRef="#ctx0" brushRef="#br0">1 0,'26'0,"0"0,-6 0,-1 0,-2 0,-2 0,0 0,0 0,-1 0,2 0,-7 0,3 0,-5 0,2 0,-2 0,-1 0,0 0,-1 0,0 0,3 0,0 0,0 0,1 0,-4 0,3 0,0 0,-1 0,1 0,-1 0,2 0,-1 0,1 0,1 0,-4 0,2 0,-3 0,0 0,1 0,-1 0,1 0,-1 0,1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6T03:50:35.304"/>
    </inkml:context>
    <inkml:brush xml:id="br0">
      <inkml:brushProperty name="width" value="0.1" units="cm"/>
      <inkml:brushProperty name="height" value="0.2" units="cm"/>
      <inkml:brushProperty name="color" value="#E97132"/>
      <inkml:brushProperty name="tip" value="rectangle"/>
      <inkml:brushProperty name="rasterOp" value="maskPen"/>
    </inkml:brush>
  </inkml:definitions>
  <inkml:trace contextRef="#ctx0" brushRef="#br0">1 0,'0'29,"0"1,0 2,2 4,4 4,6 3,4-1,1-3,-1-7,-2-5,-2-2,-2-4,-2 1,0-1,-2-1,0 0,0-3,0-2,2 0,0 0,-1 0,0 0,0 0,-1 0,0 0,-1-2,1 0,-3 0,0 3,-2-5,-1 6,0-10,0 5,0-5,0 2,0-1,0 0,0 1,0-1,0-1,-1 0,-1 1,-1-1,0 0,0-3,1 0,2 1,-3 0,2 1,-2-1,1-1,0 1,0 0,-1 0,1 4,0-3,-1 1,1-4,0 1,0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6T03:50:43.105"/>
    </inkml:context>
    <inkml:brush xml:id="br0">
      <inkml:brushProperty name="width" value="0.1" units="cm"/>
      <inkml:brushProperty name="height" value="0.2" units="cm"/>
      <inkml:brushProperty name="color" value="#E97132"/>
      <inkml:brushProperty name="tip" value="rectangle"/>
      <inkml:brushProperty name="rasterOp" value="maskPen"/>
    </inkml:brush>
  </inkml:definitions>
  <inkml:trace contextRef="#ctx0" brushRef="#br0">0 0,'26'12,"-3"-2,-8-4,-1 0,-3 3,-1-1,-4-1,0 0,-2-2,0 3,-2-5,1 3,0 1,-1-3,1 3,-1-4,0 2,-1 3,0-2,-1 1,0-3,0 1,0 2,0-1,-1 2,-2-2,-4 3,1-3,-3 2,5-2,-3 3,3-3,-3 3,1-2,-1 1,0-1,2-1,1-1,3 0,13-8,-6 3,12-8,-10 5,4 0,0 0,1-1,-1 2,0 0,-1 0,1 2,2 0,-4 0,3 0,-5 0,1 0,-1 0,-2 0,-3 4,-1 1,-2 3,0 0,0-3,0 0,0 2,0 1,0 1,0 2,-2-1,-3-1,-3 0,-3-1,-1 0,-1 0,4-2,-1 1,3-1,-1 1,0 0,-3 0,2 0,-3-1,1-1,-4 2,7-2,-4 2,7-3,0 0,-2 1,4-1,-2 0,2 2,-1-2,0 3,-1 0,4-2,-2 4,3-4,0 3,0-1,0 0,0 0,0-1,0 0,3-2,1 0,4-1,2 2,-3-3,7 4,-8-5,8 4,-4-3,3 1,0 0,0 0,-1 1,0 0,1 3,-5-4,2 4,-5-2,-2-1,1 3,-2-2,0 2,-1-2,-1 1,0 0,0-1,0 1,0 1,0 0,-1 0,-2 0,-4 0,-2-1,-4 0,1 0,-1 0,0-1,0-2,0-1,2 0,0 2,4-3,0 5,4-5,-2 3,-1-2,-1 0,-1 0,2 1,25-4,-10 3,20-6,-16 0,1 1,1-1,1 2,1 1,1 1,1 0,-1 0,-1 0,0 0,-2 0,3 0,-8 1,0 1,-6 1,0 0,-1 2,1-2,0 1,2-4,1 0,-2 0,1 0,1 0,0 0,0 0,-2 0,1 0,-1 2,-3 3,1 0,-3 3,0-2,0 2,0-2,0 4,0-6,0 5,0-3,0 1,0-2,0 0,0 1,0-1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6T03:46:45.665"/>
    </inkml:context>
    <inkml:brush xml:id="br0">
      <inkml:brushProperty name="width" value="0.2" units="cm"/>
      <inkml:brushProperty name="height" value="0.4" units="cm"/>
      <inkml:brushProperty name="color" value="#FFC01D"/>
      <inkml:brushProperty name="tip" value="rectangle"/>
      <inkml:brushProperty name="rasterOp" value="maskPen"/>
    </inkml:brush>
  </inkml:definitions>
  <inkml:trace contextRef="#ctx0" brushRef="#br0">2 7,'40'0,"-6"0,-15 0,-1 0,1 0,0 0,-1 0,-2-1,-1-1,0 0,0 0,0 2,-2 0,-1 0,-1 0,0 0,-1 0,3 0,-5 0,4 0,-3 0,3 0,-2 0,3 0,-2 0,-1 0,2 0,-4 0,6 0,-5 0,4 0,-3 0,0 0,3 3,-6 4,3 5,-7-3,0 2,-3 4,0-3,0 6,0-5,0 1,0 0,0 1,0 0,0 0,0 0,0 0,0 0,0 0,0 0,0 0,0 0,0-1,0 0,0-1,0-2,0 1,0 4,0-7,0 6,0-5,0-1,0 7,0-7,0 1,-9-1,0-5,-4 1,1-5,2 0,-4 0,-1 0,1 0,-1 0,0 0,-2 0,-1 0,1 0,2 0,2 0,0 0,0 0,0 0,0 0,0 0,0 0,0 0,0 0,-1 0,1 0,1 0,-2 0,7 0,-9 0,8 0,-6 0,3 0,1 0,-1 0,2 0,-2 0,1 0,-1 0,2-8,3 0,7-7,6 3,2-1,3 1,-1 1,-1 2,0 2,1 0,-3 4,4-7,-5 6,1-4,4 2,-5 2,5-1,1 4,-1 0,5 1,-2 0,2 0,2 0,1 0,-1 0,-2 0,-2 0,0 0,0 0,-5 0,-28 17,0-2,-24 14,12-7,0-3,1-1,4-2,1-1,1 1,2 0,2-1,3-1,4-3,3-1,0-1,4-3,0 6,5-3,0 1,-1 5,-3-9,0 6,-3-4,5 4,-1 0,3 0,0-1,0 1,0 1,0 2,0 1,0 1,0 2,0 1,0 0,0 1,0 1,0 2,0-2,0-3,0-2,0-3,0-2,0-2,0 1,0-1,0 1,0 2,0-5,0 4,3-3,1 2,0 2,-1-4,-3 3,0-1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6T03:50:56.258"/>
    </inkml:context>
    <inkml:brush xml:id="br0">
      <inkml:brushProperty name="width" value="0.1" units="cm"/>
      <inkml:brushProperty name="height" value="0.2" units="cm"/>
      <inkml:brushProperty name="color" value="#FFC01D"/>
      <inkml:brushProperty name="tip" value="rectangle"/>
      <inkml:brushProperty name="rasterOp" value="maskPen"/>
    </inkml:brush>
  </inkml:definitions>
  <inkml:trace contextRef="#ctx0" brushRef="#br0">1123 2056,'-41'0,"0"0,5 0,-2 0,-1 0,2 0,-3 0,16 0,-5 0,13-1,-5-1,2 0,1-1,3 0,2-1,1-1,-2-2,6 3,-5-1,5 5,-4 0,-1 0,0 0,0 0,0 2,-1 3,1 4,4 4,3 2,4 0,2 0,0-1,0-1,0 0,0 0,0 2,0 0,0 0,0 0,0 0,0 3,0-8,0 3,0-7,2-1,2-1,4-3,5 0,1-1,3 0,5 1,2 2,2 1,2 2,-2-2,-2 0,-2-2,-3-2,-1 0,-1 0,-1 0,1 0,0 0,1 0,-1 0,-2 0,0 0,0-1,0-1,0 0,0 0,-2-1,0 1,-1 0,-1 1,0 1,-2 0,5 0,-6 0,6-1,-2-1,-2 0,5 0,-6 2,0 0,-1 0,-4-1,-1-5,-2 0,-1-6,-1 5,-3-5,-5 4,-5-4,-6 2,-6 1,-10 0,-9 1,-4-3,-1 0,4 0,4 1,7 1,4 3,8 2,3 2,3 2,3 0,1 0,1 0,3 0,1 0,2 0,2 2,2 4,3-1,2 2,4-5,3-2,0 0,0-1,-2-4,-3-12,-3-10,-1-9,-1-6,0 1,0 0,0 6,0 6,0 7,0 6,0 6,0 3,0 2,11 3,-2 1,9 3,-4 3,-1 3,-2 0,-2 0,-1-1,-3 0,-3 0,2 2,-3-2,2 1,-3-5,0 3,0-1,-1-1,-7 0,-4-2,-7-2,-1-1,1-1,-3-4,-2-5,1-3,0-2,4 1,2 0,2 0,4 1,2 1,2 1,0 2,1-1,0 2,-2 0,-1 0,-1 0,0-3,-1-2,2-1,0 0,0 0,1 0,1 0,-1 0,1 0,0 0,0 0,-1 0,-1 0,1 0,-1-2,1 0,-1-3,-1 1,-1 0,2-1,1 2,0-1,-1 1,0-2,0-3,0 0,2-1,-2 2,0 3,-2-1,1 0,1 3,1 0,1 2,1 0,1 1,0-1,0-1,2 1,-2-2,2 1,-1-1,-1-1,1-1,-2-2,1-1,0-2,0-1,-1 0,2 0,1 0,0 1,1-1,-1 1,2-3,0 1,-1-1,0 1,-2 3,-1 2,0 0,-1 2,1-1,-1 1,2 2,-1 1,2 3,1 1,0 0,2 0,0 1,0-2,-1-1,0-1,-2-2,-2-2,-2-2,0-2,0-1,1 0,0 2,2 2,-1 1,2 2,0-1,-1 3,2 2,1 1,0 1,1 0,0 1,0 1,0 2,0 0,0 1,0-1,0 0,0 1,1 1,6 3,-1 2,4 0,-1 0,1 3,1 2,2 3,0 0,0-2,0 1,0 1,0 1,0-1,-1-1,-2-3,0 0,-3-1,-1 1,-3 0,-2 3,-1 0,3 2,-2-1,2 3,-3-3,0 2,0 1,0 0,0-1,0 0,0 0,0 1,0-3,0 3,0-3,0 3,0 0,-1 0,-2-2,-3 1,-2-3,-4 0,5-4,-2 1,5-2,-1 0,-1 0,0 0,-1 0,3 0,1-1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6T03:51:12.658"/>
    </inkml:context>
    <inkml:brush xml:id="br0">
      <inkml:brushProperty name="width" value="0.1" units="cm"/>
      <inkml:brushProperty name="height" value="0.2" units="cm"/>
      <inkml:brushProperty name="color" value="#E97132"/>
      <inkml:brushProperty name="tip" value="rectangle"/>
      <inkml:brushProperty name="rasterOp" value="maskPen"/>
    </inkml:brush>
  </inkml:definitions>
  <inkml:trace contextRef="#ctx0" brushRef="#br0">1 0,'33'0,"2"0,4 0,5 2,2 4,-2 3,-7 1,-4 0,-5-2,-4 0,-3-2,-4 0,-2 1,0-1,0 2,0 0,-1 0,2 1,-7-4,4 2,-5-3,4 3,1 0,0-1,2 1,0-1,0 0,-1-1,-1-2,3 3,-7-3,10 0,-14-2,8 1,-4 4,0-3,2 2,-3-2,0 1,0-1,0 0,-2 1,1 0,-3-1,2 0,-2-1,0 2,-2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6T03:51:17.908"/>
    </inkml:context>
    <inkml:brush xml:id="br0">
      <inkml:brushProperty name="width" value="0.1" units="cm"/>
      <inkml:brushProperty name="height" value="0.2" units="cm"/>
      <inkml:brushProperty name="color" value="#E97132"/>
      <inkml:brushProperty name="tip" value="rectangle"/>
      <inkml:brushProperty name="rasterOp" value="maskPen"/>
    </inkml:brush>
  </inkml:definitions>
  <inkml:trace contextRef="#ctx0" brushRef="#br0">467 133,'-29'0,"0"0,0 0,1 0,-1 0,-5 2,3 2,0 0,3 2,7-2,1 0,3 0,4-1,0 1,1-2,0 0,0 1,3-2,-1 4,3-2,-4 1,3-1,-2 0,4-2,-1 1,2 2,2 1,2 0,1 2,-2-1,14-2,-1-3,11 0,-3 2,-1 2,-1 2,0-1,3 1,-2-1,-1 0,2 2,-2 0,1 0,-1 1,-2 0,0 0,1-1,1-1,1 2,-1-1,-2 2,0-2,0-1,-1-1,0 0,-1 0,0 1,1-1,1-1,0-2,-1-1,-1-2,-2 0,-1 0,4 0,-7 0,5 0,-7 0,2 0,1 0,-3-2,-4-4,-5-4,-2-4,-2-1,1 0,2 0,-1 0,1 0,0 2,2 0,-1 0,-1 1,1-1,-2 0,3 0,1 0,-1 0,1 2,0-1,0-1,2-1,0-2,0 0,0-1,0-1,-2-2,0 0,0 7,1-1,1 8,-2 1,-6 19,1 1,-4 19,5-7,2-1,0-2,0-3,1-2,-1-1,0-2,2-3,0-4,-1-1,1-3,-3 2,2-3,-1-1,16-1,-7 0,11-2,-14 0,-1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6T03:51:20.175"/>
    </inkml:context>
    <inkml:brush xml:id="br0">
      <inkml:brushProperty name="width" value="0.1" units="cm"/>
      <inkml:brushProperty name="height" value="0.2" units="cm"/>
      <inkml:brushProperty name="color" value="#E97132"/>
      <inkml:brushProperty name="tip" value="rectangle"/>
      <inkml:brushProperty name="rasterOp" value="maskPen"/>
    </inkml:brush>
  </inkml:definitions>
  <inkml:trace contextRef="#ctx0" brushRef="#br0">0 1,'34'0,"-2"0,-5 0,-1 0,-5 0,-3 1,-2 1,-3 2,0 3,-5-3,-2 2,-4-2,2 1,-2 0,0 1,0-1,-2 0,0 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6T03:51:26.559"/>
    </inkml:context>
    <inkml:brush xml:id="br0">
      <inkml:brushProperty name="width" value="0.1" units="cm"/>
      <inkml:brushProperty name="height" value="0.2" units="cm"/>
      <inkml:brushProperty name="color" value="#E97132"/>
      <inkml:brushProperty name="tip" value="rectangle"/>
      <inkml:brushProperty name="rasterOp" value="maskPen"/>
    </inkml:brush>
  </inkml:definitions>
  <inkml:trace contextRef="#ctx0" brushRef="#br0">1 0,'0'0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6T03:51:27.576"/>
    </inkml:context>
    <inkml:brush xml:id="br0">
      <inkml:brushProperty name="width" value="0.1" units="cm"/>
      <inkml:brushProperty name="height" value="0.2" units="cm"/>
      <inkml:brushProperty name="color" value="#E97132"/>
      <inkml:brushProperty name="tip" value="rectangle"/>
      <inkml:brushProperty name="rasterOp" value="maskPen"/>
    </inkml:brush>
  </inkml:definitions>
  <inkml:trace contextRef="#ctx0" brushRef="#br0">0 1,'0'0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6T03:51:28.942"/>
    </inkml:context>
    <inkml:brush xml:id="br0">
      <inkml:brushProperty name="width" value="0.1" units="cm"/>
      <inkml:brushProperty name="height" value="0.2" units="cm"/>
      <inkml:brushProperty name="color" value="#E97132"/>
      <inkml:brushProperty name="tip" value="rectangle"/>
      <inkml:brushProperty name="rasterOp" value="maskPen"/>
    </inkml:brush>
  </inkml:definitions>
  <inkml:trace contextRef="#ctx0" brushRef="#br0">0 0,'0'0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6T03:51:45.444"/>
    </inkml:context>
    <inkml:brush xml:id="br0">
      <inkml:brushProperty name="width" value="0.1" units="cm"/>
      <inkml:brushProperty name="height" value="0.2" units="cm"/>
      <inkml:brushProperty name="color" value="#E97132"/>
      <inkml:brushProperty name="tip" value="rectangle"/>
      <inkml:brushProperty name="rasterOp" value="maskPen"/>
    </inkml:brush>
  </inkml:definitions>
  <inkml:trace contextRef="#ctx0" brushRef="#br0">91 133,'19'-2,"-1"-2,-4-1,0-1,-2 2,1 0,-5 3,6-2,-8 2,7-1,-4 0,3 0,-1 2,0 0,1 0,-1 0,0-2,1-1,1 0,2-2,3-1,3-1,3 1,2 0,-3 2,-3 2,-4 0,-1 2,-3 0,-3 0,-2 0,-1 0,-1 0,-2 7,-1-1,-2 7,-2-1,-6 2,-6 1,-7 0,-3-2,-2-2,-1-2,-3 0,-1 1,-2 0,0 1,0 0,1 0,4-1,1-1,3 1,1-1,4 0,2-2,2 0,3-1,0 1,0-1,4-1,0 1,2 0,2-1,0 1,2-3,15 0,-1-1,18-2,-5-2,3-2,4-1,4 0,4 1,3 0,4-3,-1 2,-6 0,-9 3,-8 2,-6 0,-2 0,0 0,-1 0,0 0,-5 0,0 0,-3 0,0 0,0 0,-18 13,1-2,-19 15,3-2,-6 5,-6 3,-3 1,0-2,5-3,5-4,4-2,6-3,6-4,3-4,6-4,-1-3,4-1,0 1,-2-2,2 0,-3-2,3-11,2 2,2-11,0 5,0 0,0 2,0 1,0 3,0 3,0 1,0-1,0 2,-8 0,3 2,-7 2,3 0,3 0,-3 0,4 0,-2 1,1 0,2 3,3 1,1 2,0 0,0 0,0 0,0 1,0 1,0 2,0-3,-2 4,0-2,0 4,-1 1,2 0,-1 0,0 0,1 0,1-1,0 2,0-7,0 2,2-7,2-1,4-1,2-2,2 0,2 0,0 0,0 2,-2 0,1 3,-6-3,4 1,-6-3,1 2,0 0,-2 0,2 0,-2-2,3 1,-3 0,1 1,-1 3,0-2,-1 2,0 0,-1-1,0 2,-1 0,0 0,-1 1,0 3,0-4,0 2,4-6,0-1,3 0,-2-1,-1 0,4 0,-2-2,2-1,0-3,0-2,0 0,0-1,1 1,1-2,0-1,0 2,0-5,-3 7,0-7,-3 4,2-4,-1-1,1 2,1 0,0 1,0 2,0-1,-1 1,-1-2,-1 0,-1 2,1-2,-1 5,4-6,0 4,3-3,1-1,0-1,3-1,-1-1,2 1,0 0,0 2,-2 0,0 1,0 0,1 0,-1 0,-2 2,-1 1,-1 2,-3 3,-3 0,1 2,-2-5,0 1,-1-2,-1 2,0 0,0-1,0 0,0-4,0 5,-2-2,-4 5,-4-1,-4 0,-3-1,-2 1,-2-2,-3-2,3-2,-1-3,2 0,3-4,0 1,1 1,1 1,1 3,3-1,1 0,3-1,1 0,2 0,0 0,-2 0,1 4,-4-1,-1 3,2 3,-4-2,3 4,-3 0,0 0,0 2,-1 0,0 0,-2-2,0 0,0 0,0 0,1 2,1 0,1 0,1 0,1 0,-1 0,0 0,1 0,-1 3,1 1,-1 3,3-1,-1 1,4-1,-1 1,1 1,1 0,2 2,1 2,1 2,-2 3,0 1,-2 1,1 2,-1 0,1 0,1-1,-1 0,1 0,0 0,1-1,0-2,1-1,-2 2,0-1,0 0,-3-2,5-6,-4 1,5-6,7 1,1-2,10 1,-2 3,0 3,0 2,-2-1,-1-2,1-4,-5-1,3-1,-3-1,4 0,2-1,2-1,-1 0,0 0,-1 0,1 0,-6 0,2 0,-9 2,0 2,-3 3,-1 4,0 6,0 9,-4 6,-2 4,-2-3,0-7,2-6,2-4,3-2,0-4,1-4,0-4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6T03:51:54.062"/>
    </inkml:context>
    <inkml:brush xml:id="br0">
      <inkml:brushProperty name="width" value="0.1" units="cm"/>
      <inkml:brushProperty name="height" value="0.2" units="cm"/>
      <inkml:brushProperty name="color" value="#E97132"/>
      <inkml:brushProperty name="tip" value="rectangle"/>
      <inkml:brushProperty name="rasterOp" value="maskPen"/>
    </inkml:brush>
  </inkml:definitions>
  <inkml:trace contextRef="#ctx0" brushRef="#br0">548 151,'-1'-14,"-5"0,-5 6,-4-2,-3-3,1-1,0 0,3 2,-2 6,7 2,-2 4,6 0,-1 0,0 0,2 3,-1-2,-2 2,2-3,-1 0,0 0,1 0,-1 0,0 0,1 0,-1 0,-1 0,-1 0,1 0,1-2,4-2,0-2,2-2,0 2,0 1,0-2,0 2,-5 0,-2 6,-7 4,-1 6,-4 5,-3 3,0 3,2 2,2 0,1 2,-1 1,-2-1,-1 0,2-3,2-2,2-1,3-3,2-1,4-3,2-2,3-3,0-1,1 0,0 4,0-5,0 4,1-5,2 2,2-2,2 0,0-1,2 0,3 0,0-2,1 0,0-2,1 0,0 0,1 0,2 0,0 0,0 0,2 0,-1-3,1-3,0-3,-1-3,1 0,-2-1,1 2,-3 0,-4 1,-4 2,-4 0,-3-1,0 1,0-1,0-1,3-3,-2 5,6-9,-6 12,5-6,-2 6,1 0,0-1,-1 1,0-1,-2-1,1 0,-1 0,0 1,-9 2,-10 8,-12 10,-5 9,1 4,7-2,7-4,7-4,4-3,1-3,1-2,0-2,-1-1,1-2,2-1,17-5,1-6,14-7,-2-6,4-2,3 2,2 2,-3 5,-4 4,-6 3,-5 3,-2 3,3 1,-8 0,3 0,-9 0,1 0,0 0,0 1,-2 6,-1 1,-5 7,-8 1,-13 5,-12 2,-8 1,0-2,6-3,7-4,6-3,7-3,0 0,10-3,-4 3,8-4,-3 1,1 1,3-4,0 2,15-3,-4 0,11-3,-6-4,9-5,10-4,9-1,6 4,-3 5,-7 4,-9 2,-7 0,-6 0,-5 0,-4 1,-3 2,-3 3,0 1,0 1,0 0,-3 2,-5 3,-11 6,-13 8,-15 6,-10 7,-4 3,0-5,8-4,11-8,12-8,10-5,8-6,8-5,15-13,4-2,13-11,-4 2,3-1,0 1,-3 2,-4 5,-7 3,-6 1,-4 3,-2 0,-1 2,0 0,2 1,5 1,1 1,6 1,0 1,3 0,3 1,0 0,1 1,1 2,-3 2,0 1,0 0,0 0,3 0,2 2,0-3,1 1,-1-2,0 1,-1 1,-2 1,-4 1,-3-2,-6 2,-4-1,-2 0,-2 1,0-1,0 0,0 0,0-1,0 0,0 0,0 1,0-1,0 2,0-1,-3 5,0-5,-5 6,2-5,-2 1,-1 1,-1-1,-1 0,-2-1,1 2,1-1,0 0,1 0,1-1,-5 1,7-4,-5-1,7-2,-2 0,0 0,0 0,-1-2,-3 0,0 0,-4 0,-1 0,-2 0,-4 0,-1 0,-1 0,0 0,1-2,2-1,2-2,2-1,4 1,0-1,4-1,0 2,4 0,-1 1,3 1,-1-1,-1 1,2-1,0-1,-1 1,2-2,0-2,1-3,1-2,0-2,0-3,4 0,3-2,3 1,3 2,-2 3,2 6,1 4,-1 2,1 2,-1 2,0 3,0 5,2 3,1 2,2 0,2 0,3-2,0-3,-2-2,-3 0,-2-1,-3-2,-3-1,-4-3,-2 0,2-3,-8-6,-12-3,-21-6,-18-1,-11-2,1 0,8-1,12 3,13 3,10 4,6 3,6 1,4 1,3 1,1 0,0 1,-8-1,2 2,-7 1,2-4,3 4,-2-1,5 3,-4 0,-2-2,-2 0,-5 0,9 1,0 1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6T03:54:31.513"/>
    </inkml:context>
    <inkml:brush xml:id="br0">
      <inkml:brushProperty name="width" value="0.1" units="cm"/>
      <inkml:brushProperty name="height" value="0.2" units="cm"/>
      <inkml:brushProperty name="color" value="#FF8517"/>
      <inkml:brushProperty name="tip" value="rectangle"/>
      <inkml:brushProperty name="rasterOp" value="maskPen"/>
    </inkml:brush>
  </inkml:definitions>
  <inkml:trace contextRef="#ctx0" brushRef="#br0">1842 0,'0'33,"0"-5,0-3,0-4,0-2,-4 0,-1-1,-2-2,-1-2,1-2,0-2,0-1,1 0,1 0,-3 1,3-3,-4 1,2-4,-1 2,-3-2,0-1,-2-1,1-2,1 0,1 0,2 0,1 0,0 0,0 0,-2 0,-1 0,-2 0,0 0,0 0,1 0,1 0,0 0,2 1,0 2,2 2,-2 5,2-2,-2 2,3-4,-2 3,1 0,0 2,1 1,1 0,-2 2,2 0,-2 2,0 0,0 1,-1-1,-1 0,1 0,0 0,0-3,0-3,0-3,1-1,1-2,0-2,0 0,0-2,-2 0,3 0,-1 0,-3 0,2 0,-4 0,0 0,-2 0,-6 0,6 0,-6 0,12 0,-6 0,8 0,-2 0,0 0,0 0,0 0,1 0,-1 0,-2 0,0 0,-1 0,-1 0,0 0,-1 0,0 0,-3 0,4 0,-3 2,6 0,-2 0,2 0,0-2,3 0,-4 0,1 0,-1 3,3-1,-1 3,1-1,-1 0,0-2,2 4,0-3,0 4,1-2,2 0,1 0,0 0,1 1,2 1,1 0,2 0,-2 1,1-1,0 0,0 1,2 0,0-1,2 1,0-1,-1 3,0 0,0 2,-1 2,-2-2,-1 2,-2 1,0-1,-2 2,0-1,0-2,0-1,0 1,0 0,0 0,0 0,0-1,0 5,-2-7,-2 4,-3-7,-2 3,0-1,0 1,2 1,0-2,2-1,0-1,0-1,1 0,-1 0,1-1,0 1,-1 0,-1 0,-1-1,-1 1,-1-1,0 2,-2-1,2 0,0 2,0-1,2 3,1-1,0 0,0-1,-1 0,-1-2,0 1,-1 1,-1-1,1 0,0 0,-2 1,1 0,-2 0,0 0,0-1,1 0,0 0,0 0,0 0,-3 0,6-4,-4 1,4-1,2-1,-5 4,5-5,-3 2,3-1,-2 0,1 0,0 1,0 1,0 0,0 1,0-1,1 1,-1 1,0 3,-4 2,-2 0,-2 1,-2 2,1 0,0 2,-1 0,0 1,1-1,-1 0,-2 0,0-1,2-3,0-1,2-2,2-1,0 0,3 0,-3 3,5-5,-4 5,1-3,3-2,-5 4,6-3,-3 3,1-1,0-1,0 0,1 0,0 1,-1-1,1 0,0 1,1 0,0-1,-3 5,4-5,-4 5,3-4,-3 3,1 0,1-1,1-1,3-1,2-2,0 0,-1 0,1-1,0-1,2 0,11 1,3 0,13 5,2 2,4 5,-1 7,-1 3,-2 3,-2-1,-5-5,-3-3,-5-3,-4-3,0 0,-5-5,0 0,-5-7,0 1,-4 4,-5 1,-4 7,-1 0,1-2,6-4,1-2,3-4,0 1,0-1,-1 2,-4 1,3-1,-4 3,1 1,3-3,-2 5,3-4,-2 2,-1 1,1 2,1 1,-1 1,-1 0,-3 5,0 5,-4 5,-1 5,0-1,1-4,2-6,3-5,0-4,1-1,1-3,1 0,0-5,2 3,0-4,0 2,-1 2,-2 3,1 2,-1 1,1-2,1 0,-1 0,0 1,1 1,-1-2,0 0,0-1,0-1,-1 1,3-4,-3 2,3-6,0 1,13-3,-1-1,11-1,-2 3,-1 4,0 4,0 5,0-1,1 0,-3 0,-1 1,-2-1,-3-1,-1-1,-1-2,-1-2,2-2,0-2,-1 2,-2 3,-2-3,1 3,-1-3,0 1,-1 1,1-2,0 0,0-1,1-1,1-2,2 0,1 1,0-1,1 0,1-1,1 0,0 1,0 0,-1 0,0 1,1-1,2 3,-4-4,4 5,-7-7,4 2,-4-2,3 2,0-1,-1-1,0 0,0-1,0 0,1 0,0 0,0 0,0-4,2-5,0-7,2-4,2-2,1-1,2 1,0-1,-3 2,1 2,-1 1,-2 1,2 3,-1 1,-1 1,0 2,-3 1,1 0,-2 1,0 0,0 1,0 0,0 2,3-2,-3 4,4-2,-3 2,4-3,0 0,1-2,0 0,0-1,2 1,1-2,-1 0,0 0,0 2,0 2,3 1,0 1,2 1,1-1,0 1,1-1,0 1,-1 0,-1 0,-2 1,-1-1,3 2,2 1,0 0,0 0,0 0,0 0,0 0,-3 0,2 0,-1 0,0 0,0 0,-2 0,-1 0,-2 0,0 0,3-2,0-2,2-3,0-1,-3 2,1 0,-1 0,1 1,0 1,-2 2,-4 2,-2 0,-1 0,-2 0,0 0,-1 0,-2 1,1 3,-2 3,1 4,0 2,1 0,3 0,2 1,2 0,0 3,2 1,-3 1,-1 2,-2 0,-5-2,-1-1,-3-2,0 1,0-1,0-1,0-3,0-3,0-3,0-1,0 1,0-1,-2 1,-1-1,-2 2,-2 2,0 3,-1-1,0 2,-1 2,2 0,2 1,3 1,2-2,0-2,0-3,0-3,0 0,0 0,0-1,0-1,2-1,2 0,4 2,5-1,1 1,2 1,2 0,2 1,1-1,0-2,-1 0,-3-1,-1-1,0 3,1 0,-2 4,-4-5,-3 2,-4-4,-1-1,0 4,-2-2,5-17,1 3,6-15,-2 12,-1 3,-3 5,-2 1,-1 1,0 0,-1-1,2 1,-1-3,0 3,-1-2,1-1,0 2,0-2,-2 2,2 0,0-3,1 4,1-4,-1 2,-1-1,1-1,0-1,1-1,1-2,0-1,1-2,1 2,-1 0,1 1,0 0,0 0,-1-1,-1 0,1 1,0 0,1 2,0 0,0 1,1-1,0-1,1 1,0-1,0 1,1-1,5-1,-7 2,7-3,-6 6,2-2,1 1,-1 0,-1-1,2 1,0 1,1 0,-1 0,0 2,1-1,1 2,0 1,0 0,0-1,1 1,-3 0,0 0,0 2,-1 0,-1 0,-2 0,-2 0,-1 0,-1-2,2 0,-6-2,4-1,-2 1,2-1,4 0,-6 0,3 0,-1 1,-3-2,4 1,-5 0,0 0,-1 0,-1 0,0 0,0-1,0-1,0 0,0 0,0 1,0 0,0 0,0 1,-6-1,1 1,-6-2,1 1,-2-1,1 1,0-2,2-1,0-2,0-1,-1 2,1 0,1-2,-1 0,2-1,-1-1,2 0,2-2,0-1,2-1,0-1,0-1,-1 0,-1-1,-2-2,-1 0,-3 0,0 0,1-1,1-1,2 1,0 3,-1 3,1 4,1 1,-1 2,-1 0,1-2,1-1,1 1,1-1,-1 1,2 1,-2-2,0-1,1-1,0 0,1 0,0 2,1 0,1 2,0-1,0-1,0-1,0-1,0-3,0 6,0-6,0 6,0-7,0-2,0 1,0 0,0 2,0 3,0-1,0 1,0-2,2-1,3-1,0 0,0-1,-2 0,1-1,-1 1,2-1,-1 1,0 2,2 2,0 3,2 0,0 0,1-2,0 0,0 2,0 2,0 0,0-1,0 0,1-1,-6 6,2-3,-2 7,1-3,0 4,2-3,0 4,1-1,-1 0,1 0,0-1,1-3,-2 5,0-4,-1 2,0-4,-1 2,1-3,-2 2,2-2,-1-2,-1 2,2-1,1 0,1-2,2 0,0-1,0 1,0-1,0 0,-1 1,-2 1,-1 2,0 1,0 1,-1-1,3-1,-4 2,2-2,-2 2,0-2,0-1,0 0,0-1,-1-1,0-2,-2 1,1-3,1 0,1-2,0 0,1 0,0 6,0-2,-3 8,0-6,-2-10,3-7,3-5,2 3,2 5,-3 4,-1 2,1 1,-3 1,2 1,-2 0,-2 0,1 2,0-1,1 2,0 1,0 3,-1 1,1 0,0-4,0 5,0-6,-2 6,0-4,-2-1,0 3,1-4,1 3,0-4,0-4,-1 1,-1-3,0-1,0 1,0-2,0 1,2 2,1-1,1 2,1 0,1 1,1 2,0 0,-1 1,2 1,-5 5,2 2,-1 3,0 0,0 1,-1-1,1-1,1 1,-17 2,0 2,-18 5,7 1,-3 3,-2-3,0-2,0-2,1-2,4 0,0 0,2 0,0 0,3-1,2-2,-1-2,3 0,0 0,-3-1,6 3,-5 0,6 2,-2-1,-1 0,2-1,-1 0,1 1,1 0,1 1,0 1,2 0,-1 0,3 0,-1 0,2 0,-4 0,0 0,-4 0,0 0,0 0,2 0,0 0,2 0,1 0,1 0,0 0,1 0,-1 0,0 2,1 1,1 1,1 2,1-2,1 4,2-1,3 3,3-1,4-1,3 0,1-1,0-1,2 2,0 0,2 0,2 0,0 0,1 0,-1 0,-2-1,-1-2,-2 0,0-1,1 1,-1 0,0 0,0 1,1 0,-1-2,-2 2,-4 5,-4-4,-8 6,-10-5,-10 1,-9-4,-2-1,4-4,7 0,8 0,5 0,2 0,2 0,0 0,0 4,0 0,-1 6,2-2,-1 2,-3 0,-1 2,-3 2,2 0,-3 1,-1-2,0-2,-2-1,-1-3,3-1,0-2,1-2,2 0,0-2,2 0,0 0,-3 0,5 0,-5 0,4-2,-1 0,-1-2,2-1,-2 0,0 0,-1 0,-2 0,0-1,-1 2,0-2,-4 1,0 1,-1-1,0 0,5 3,-1 1,-1 1,-1 0,-2 0,-1 0,1 0,-3 0,2 0,1 0,1 0,2 0,0 0,3-1,1-1,4-2,1-2,0-1,2-3,-1-3,2-3,0-4,-2-1,0 0,-1 2,-1 2,-1 2,-1 3,0 2,0 2,1 0,-3 2,4 1,-5 1,6 1,-3-1,1 0,3 3,0 0,1 1,-1 0,-1 0,0 1,-3 6,-5 12,-9 20,-11 21,-11 15,18-31,-1 1,-3 3,-1 1,-2 2,-2 1,0 0,0-1,2-2,0-2,2-4,2-1,-17 22,13-19,15-18,12-18,5-12,4-11,5-10,4-9,8-3,7-6,7 0,8 4,9 3,2 5,-1 4,-6 3,-9 4,-8 3,-9 4,-4 1,-5 3,-3-1,-2-1,-2 3,0-2,-4 5,-6 0,-9 7,-11 11,-6 8,-2 6,2-2,1-3,0-6,1-4,-1-4,2-5,3-2,2-2,7 0,5 0,5 0,3 0,1 0,0 0,-5 0,-4-2,-4 0,5-2,1-2,11 2,14 0,5 2,16 0,3-2,8-6,19-5,14-5,12-4,-42 9,1 0,42-17,-2-4,-13 1,-13 3,-16 6,-13 5,-9 6,-7 2,-5 2,-2-1,-6 3,-2-4,-1 4,1-4,1 0,-1 2,-1 0,-1 5,-17 12,-13 11,-28 14,-15 2,-7-7,11-11,20-9,20-16,17 5,9-8,7 11,1 0,5 2,-4 0,2 0,-2 0,1 0,1 0,2 0,2 0,4 0,7 0,10 1,9 4,9 8,6 5,4 7,4 1,0-3,0 0,-6-4,-7-4,-7-5,-10-6,-8-4,-8 0,0 0,-10 0,1 0,-7 0,0 0,3 0,0 0,7 0,6-1,13-3,13-3,7-3,2-1,-11 1,-9 2,-11 0,-8 1,-7 2,-4 1,-5 0,0-2,0 0,0-1,0-1,0-1,0-3,0-2,0-2,2-1,1-1,1-1,2 0,-1 0,2-2,-1-2,3-3,1 1,-3 7,-2 10,-12 28,-6 7,-6 18,1-8,1-5,1-2,-1-5,1-4,-1-3,1-3,2-3,-1-2,1-1,-3-1,-1-2,-1-2,8-3,2-1,5 0,-1 0,-3 0,-3 0,-1 0,0 0,4-4,3-8,8-12,12-13,12-8,10-2,3 5,-3 9,-5 12,-5 7,-6 8,-3 4,-1-2,-1 2,0 0,0 0,0 2,-3 0,-4 1,-4 2,-4 4,-1 3,0 2,0 3,0 3,0-6,0 2,0-8,0 2,0-2,0 3,0 2,0 3,0 4,0 5,0 6,0 2,0 0,0-2,0-3,-1-1,-4-1,0-1,-3-2,1-3,-1-1,0 0,0-1,-3 2,-2 6,-4 3,-6 6,-2 4,-5 1,-2 3,1-3,3-3,5-6,5-5,3-1,2-2,0 2,0 1,1-2,-2 1,2 0,0-2,3 0,3-4,2-4,2-6,17-29,3-5,15-25,-1 8,0 4,-4 7,-6 10,-6 6,-8 3,-2 1,-3-1,-1 0,0-2,-2 0,2 0,1-1,3-2,3-2,2-2,0-2,1 2,-3 2,-1 0,0 2,-2-2,2 0,0 2,0 3,-1 3,-1 1,0 3,-1 0,0 3,-3 4,-13 18,-5 2,-14 14,2-8,-2-2,2-3,2-4,0-2,0-4,1-3,2-2,0-2,0-1,-2-1,0 0,0 0,-1 0,0-2,-1-4,-1-5,-1-3,-2-1,0-1,0 0,1 1,3 2,2 4,2 4,3 2,3 3,1 0,1 0,0 0,-1 0,1 0,1 0,0 0,0 0,0 0,1 0,2-2,0-2,1-2,0-2,2 0,1 0,1 1,-1-1,-2-1,-3 1,-1 0,-1 1,-1 1,5 2,-3-1,10 2,-3-1,6-2,6 0,11-3,13 2,14 0,10 1,8 2,8 2,6 2,3 2,0 3,-2 4,-3 3,-7 1,-6 0,-9-1,-7-2,-9 2,-9 0,-5 1,-5-1,-1-2,-1 2,-3-2,-4 3,-4 1,-3 0,-1 3,-6 2,-9 1,-13 0,-9-4,-2-6,0-5,3-5,3 0,1 0,4-3,3-2,2-3,1-1,1-1,1 2,-3 0,-4 2,-3 0,-2 2,0 2,1 0,-1 1,-1 1,1 0,-1 0,2 0,3 0,3 0,7 0,5 0,2 0,5 3,2 5,2-1,2 6,0-5,0 0,2-3,5-3,7-1,10-1,9 0,11 0,8 2,4 5,-2 5,-6 5,-10 1,-9-1,-7 0,-5-1,-4 1,-4-3,-2-2,-4-2,0 1,-2 1,0 3,-1 1,0 3,0 5,0 8,0 7,1 2,1 1,2-3,0-4,1-4,0-2,-1-3,2 0,-1 0,-2-2,-1-2,0-8,0-1,2-9,0 0,1-2,0-2,2 0,-3-3,0-8,0-11,-1-12,-1-12,0-6,-2-5,0-5,0-3,0 1,0 4,4 9,4 14,4 11,4 9,-6 10,3 3,-7 4,3 0,-2 0,0 0,0 0,1 0,2 0,2 0,3 0,-1 0,-2 0,-7 0,-33 11,-2 1,-30 10,9-5,3-3,2-2,4-3,1-3,-4-2,-2-3,-5-1,0 0,3-2,2-4,4-5,4-5,2-2,6 1,3 2,3 0,1 2,1 1,0-1,0 0,-4 0,-1 0,1 3,0 1,0 0,-2 2,-2 3,-2 2,3 2,3 0,4 0,4 0,1 0,6 0,-2 0,8 2,-1 3,2 1,0 2,1-2,0 0,18-16,9-9,21-14,10-2,7 4,1 7,-2 6,-6 6,-6 2,-11 2,-8 4,-6 2,-12 2,1 0,-9 0,1 0,4 4,-3 3,1 6,-3 2,-1 6,2 3,2 5,1 4,2-1,1 0,0-3,0-4,-1-3,-1-3,0-2,-2-1,0-5,-4-2,-14-22,-5-2,-12-13,3 7,0 4,3 4,-3 5,0 3,-1 3,-2 2,-5 0,-7 4,-3 7,-4 7,4 5,0 0,2-3,4-3,1-4,6-4,3-3,1-3,1 0,2 0,0 1,-1 2,0 2,-1 1,0 1,-1 4,1 4,-1 4,1 4,0 3,2 0,2 1,1-1,1-2,-2 0,2-1,-2-2,-1-1,1-1,-1-3,2 0,2-5,1 0,2-2,1-3,2 0,1-2,-1-1,1-2,0-1,-3 0,6 1,-6 0,4 0,-5 3,-2 0,-3 2,-1 2,0 0,1 1,2 2,1-1,4 1,0-2,2 0,1 0,0-1,3 1,1-1,2 0,0 0,2 1,1-1,0 1,-1 0,2-3,-4 2,2 0,0-3,-3 5,1-6,0 1,2-3,-1-2,-3-3,-4-1,-8-1,-5-2,0-2,5-3,10 3,5-1,19 4,-4 2,11 1,-9 1,-3 1,-2 0,-2 0,0-2,1 0,2 0,-2 0,3 0,-1 0,3-4,3-7,1-7,1-7,0-3,0 0,2-2,3 1,7-1,6 2,7 0,9 2,7-1,9 5,5 1,4 1,5 2,2-1,-1 2,-2 1,-7 1,-10-3,-6-1,-7 0,-8 1,-5 2,-8 3,-6 1,-3 1,-4 0,-3 0,-3 2,-2 0,-2-1,0 0,0 0,1-1,3-2,3 1,4-2,5 3,6-1,7 2,7 1,6 2,2 4,-3 1,-7 2,-5 0,-4 0,-5 0,-3 0,-5 0,-5 0,-4 2,-45 2,-9 1,-42-1,4-2,0-2,1 0,3 0,1 4,1 5,6 5,4 6,5-1,5 3,6 1,6 1,9-2,4-3,5-1,4-3,3-1,5-3,6-2,2-2,4-1,2-2,10-2,2-1,9-1,-4 0,0 0,0 0,0 0,5-8,7-12,16-15,16-12,13-2,6 4,-3 10,-9 12,-14 12,-12 8,-11 2,-8 1,-4 0,-5 2,-5 2,-4 3,-4 1,-4 17,-13 31,0-10,-2 4,-8 12,-2 3,-2 1,-3-1,1-2,-1-2,2-6,0-3,2-4,0-2,-25 36,6-15,7-13,4-10,5-8,5-5,1-3,2-5,0-3,2-3,0 0,0-1,-2 4,9-10,2-1,11-22,7-22,14-29,0 17,5-3,8-7,4-2,5-1,2 1,2 0,3 4,-2 6,2 3,-3 6,0 4,-3 5,1 3,32-14,-10 10,-3 6,2 1,2 0,3 0,-2 4,-6 4,-6 4,-5 5,-6 4,-4 1,-7 3,-4 0,-3 0,-4 0,1 0,-11 2,-10 11,-35 17,-37 24,19-17,-7 1,-11 7,-5 1,-4 2,0 0,3-2,2-2,6-3,3-2,11-8,5-4,-24 14,23-17,24-14,15-13,13-22,15-20,15-18,10-10,2 7,-3 6,-5 11,-1 9,-3 5,-2 6,1 3,-2 3,0 6,1 4,2 0,1 3,3 2,3 2,0 3,0 2,1 1,-1 0,0 0,-1 0,-3 0,-6-2,-5 0,-5-2,-1-2,1-1,2-2,0-1,-2-3,1-4,-1-2,0-1,-2-1,-4 2,-2 1,-2 4,-1 2,0 2,0 0,-1 5,1 0,-3 3,0 0,1-3,-2 0,0 1,-21 5,-9 12,-25 13,-7 7,-2 3,1-5,7-4,4-2,6-6,5-3,1-6,3-5,2-3,6-2,3 0,4 0,2-2,0 0,0 0,2 0,-2 0,-3 0,-3-2,-6 0,-3 0,-1 0,2 2,8 0,8 1,7-4,6-5,7-7,9-5,11 2,3 6,0 6,-6 6,-4 1,0 1,-3 1,0 1,1 3,-1 1,0 2,0-1,3 2,2 0,2 3,3 2,-2-1,-3 2,-3-1,-2-2,0-1,1-1,0-2,3 0,3 0,3-2,0 0,1-2,-1 0,1-2,-1 0,-3 0,-2-2,-5 3,-5-2,-2 3,-5-1,0 0,-1 4,-1-2,0 2,0-1,-1 0,0 1,1 0,0 2,0 1,-1 2,-1 0,0 3,0 0,0 3,0 3,0 1,0-1,0-3,0-2,0-1,-2-1,-2-2,-1-1,-1 0,0 1,2-2,1 1,1-3,2 0,0 1,0-2,0 1,0 0,0-1,0 2,0-1,0 1,0 2,0-3,0 2,0-4,0 2,0-1,0-1,0-1,2 0,4-3,3 0,5 0,1 3,0 3,-3 5,-3 1,-1 1,-3 0,-1-1,-2-1,-1-1,-1-1,0-2,0 0,0-1,0 1,0 3,0 1,0 3,0 0,0 0,0 0,0 2,0 1,0 0,0-1,0-1,0-1,-2-1,0 1,0-7,0 1,2-6,0 2,0 1,0-1,0-1,0 2,0-3,0 5,0-4,0 1,0 0,0 1,0-1,0 1,1-1,3 0,1-1,2 0,0 3,-1-4,1 4,-2-2,1 2,-1-2,2 1,0 0,1 1,-1 0,1 2,-2-1,1 0,0 4,-3-5,1 5,-2-2,0 4,1 1,-2 0,0 0,-1 1,2-1,-1 2,0 1,-2 0,0 2,0-9,1 2,1-8,1 1,-2-1,-5-2,-2-2,-7-2,0 0,-3 0,-2 2,-3 4,-2 4,-5 5,-1 2,-2 1,-3 0,0 1,-2 3,0 0,2 2,2-2,3-1,4-2,4-2,3-1,3 0,1 1,2-1,0 0,1 0,2 1,0-3,1 0,-1 0,1-3,1 0,0-3,2-3,-1-2,1-1,-1-2,1 2,-1 0,0 0,-1 0,-1-2,0 0,0 0,1 0,0 0,3-5,2-4,2-8,0-7,0-1,0 0,0 1,0 0,-4-1,-4 2,-3-1,-2 3,0 0,1 1,0 2,2 2,1 4,2 1,-1 1,1 3,1 1,2 1,15 3,-1 0,12 2,-5 0,1 0,3 0,3 0,0 0,-1 0,0 0,-2 0,0 0,-3 2,-2 0,0 0,1 3,-7-4,0 5,-6-2,0 2,-2 2,-1 1,-1 2,0 2,0-1,0 2,0-2,-3 1,-3 0,-8 2,5-7,-3 2,7-8,-1 1,1-2,-1-1,1 0,-1-1,2-2,-3-5,5 2,-1-7,3 3,0 2,0-3,0 4,0-1,0-2,0-1,0-2,0-2,0-1,3 0,4 0,2-1,3-1,0-2,3-1,3-2,4 1,3 1,6 2,0 3,2 1,-2 0,0 1,-1 1,-3 3,-4 3,-5 2,-2 0,0 1,-2 1,-1 1,-2 1,-1 1,1 0,-1 0,2 0,0 0,2 0,-5 0,3 0,-5 0,1 0,-2 2,-1 2,-2 2,-1 2,-1 2,-1-5,0 3,0 1,0-2,0 8,-2-8,-5 6,-7-5,-8 1,-4-2,-4-2,-1-1,3-1,0-1,3 0,2-2,1 1,-2 2,9-1,-5-1,10-1,-3 0,-1 0,-1 0,-1 0,-5 0,-5 0,-6 0,-4 3,0 3,1 2,-1 3,1-3,4-3,4-3,3-1,3-1,2 0,1 0,1 0,2 0,1-2,0-2,0-2,-1 0,1 0,0 2,0 2,-2 0,0 1,2-2,-3 1,7 1,-5 1,4 0,-4 0,2 0,2 0,4-4,4 2,1-6,2 2,4-2,4 0,7-1,7 0,5-2,5-1,6-1,8-1,7-1,5 0,1 2,3-1,1-1,-3-2,-4-3,-6 3,-8 2,-5 3,-8 3,-5 2,-1 3,-1-1,-1 2,-2 1,-2 0,-2 2,-1 0,-1-2,0 0,1 0,-1 0,-1 2,-3 0,-5 0,-24 0,0-2,-19-3,7-1,1-2,0 0,2 0,3 1,3 0,2 1,5-2,5-3,4-1,3-2,2-2,2-3,0 0,0-1,2 0,4-1,4 0,7 2,4 0,2 3,0 2,-2 3,-1 2,0 2,-1 1,-1 2,-2 2,-2 2,-4 0,-2 0,-3 2,-2 4,1 4,-2 3,0 0,-1-1,-1 1,0-1,0 2,0 4,0-7,0 4,-2-8,-3 1,-3-3,-1 0,0-2,1-1,0 0,0-2,-1 0,-1 0,-2 0,3 0,-1 0,6-1,0-5,3 1,-2-6,1 2,0-3,0 0,2-2,0 0,0-5,0 1,0-3,0-1,0 0,0-4,0-4,0-5,0-5,-2-5,-2-2,-3-1,0 3,2 3,3 6,2 5,0-2,0 15,0-3,0 14,-1-1,-1 2,-1 1,1 29,-1-4,-3 29,-4-10,-7 1,-4-4,-5-4,-3-6,3-4,2-5,3-5,3-4,-1-4,-1-3,0-1,-2 0,0 0,-1 0,-1 2,-2 1,0 1,-3 2,-5 1,-6 5,-9 3,-5 2,-3 5,-4 1,1-1,2 0,7-5,10-3,6-5,9-2,7-3,7-6,12-9,16-12,15-10,14-5,9-1,5 2,7 4,3 5,0 7,-3 6,-5 1,-6 1,-4-1,-5-3,-4 0,-1-1,-3 1,-1 1,-3 4,-6 3,-2 3,-5 2,-2-1,-5 1,-3 1,-4-1,-4 1,-15 2,4 6,-13 14,9 12,-1 9,1 4,-1 0,1 4,-1 5,0 3,2 2,3 2,3-4,3-6,2-4,0-7,0-4,0-4,0-5,2-4,2-5,3-7,2-3,1-5,0-2,2-1,1-5,0-8,1-13,2-11,0-3,3 0,-1 4,-1 6,1 5,-2 6,-1 4,-2 5,-3 2,-5 0,-1 3,-4 0,0 0,0 1,0 0,0-1,0-1,-3-1,-5 0,-5-2,-7 0,-2-2,-2 0,-3 4,1 3,1 3,2 2,4 0,3 0,3 2,4 3,2 6,4 3,-2 5,4-7,-4 4,1-6,-1 2,-4 0,-8-1,-15 0,-28 3,-29-1,32-5,-4-1,-10 1,-1-2,-1 0,0-1,3 0,2 0,9-1,2 0,-32 3,23-1,20-1,15 0,13 0,9 0,5 0,3 0,2 0,4 0,4-1,4-2,6-2,6 0,8 0,10 0,7 0,13 0,13 0,12 0,-37 0,0 0,2 0,0 0,-1 0,0 0,47 0,-10 0,-12 0,-15 0,-12 0,-12 2,-9 3,-5 4,-6 1,-4 0,-4-2,-5-1,-3-2,-2 0,0 1,0-2,-4 2,-11 1,-19 0,-23 3,-18 0,-16 2,41-6,-2-1,-2-1,0 0,1-2,0 0,-40 0,18-2,18 0,12 0,9 0,5 2,6 0,5 3,6-1,7-4,5-3,7-5,10-4,9-1,9-1,7 4,6 3,8 4,4 2,1 1,-2 4,-6 5,-8 4,-9 5,-9-1,-4 0,-3-1,-4 0,-3 0,-4 1,-2-1,0 2,0 5,-2 3,-1 6,-1 4,-1 1,0 2,-5-6,-4-8,-7-7,-7-9,-3-4,-4-4,0-5,1-4,0-3,3-3,0 1,0-1,-1-1,-2 2,0-2,-3 1,0 2,1-1,0 1,-1-2,-3 1,-2 1,-4 1,-3 4,1 0,-1 1,3-1,4-2,4-1,6 0,5-2,4-1,5-3,2-3,5-4,2-2,2-2,3-1,3 4,9 6,8 7,9 6,10 4,6 1,7 5,6 4,0 8,-3 7,-3 3,-6 1,-6 0,-4-1,-6-1,-3-3,-6-2,-2-4,-3-5,-2-6,2-3,-7-3,8 0,-12 0,8 0,-7 0,1-1,-3-2,-2-5,-3-3,0-4,-1-2,-4 1,-3 2,-7 0,-8-2,-12-3,-20-3,-19-1,-18 2,-3 6,11 5,18 7,24 2,16 1,12 3,8 0,3 4,3-3,14-7,8-11,31-19,25-12,-26 18,5 0,11-2,2 1,4 2,0 1,2 1,-2 2,-7 3,-3 1,-10 3,-4 1,26-9,-26 4,-18 4,-13 1,-9 1,-6 2,-3-2,-1 0,0-4,0 6,0-9,0 14,-5-6,-3 7,-9 1,-6 3,-7 5,-5 4,-1 5,-2 1,3-5,4-5,5-10,4-10,2-17,3-17,3-13,5-6,5 3,2 9,2 12,0 10,0 9,4 11,-1 5,9 6,-6 1,6 2,-7 2,-1 4,-3 8,-1 11,-7 11,-16 10,-14 4,-15 1,-6-4,6-6,6-8,11-7,10-5,3-4,11-9,4-5,17-14,13-13,11-9,10-9,4 0,2 7,0 7,-5 10,-8 9,-9 3,-6 3,-5 0,-3 0,-7 0,0 0,-4 0,-22 0,-9 2,-27 2,-3 5,0 2,2 3,5-2,1-1,0 0,1 3,-4 4,-1 4,-3 1,0 1,1-1,2 1,0-1,3 0,1 0,0-2,2-1,-3-3,1-1,2-2,1-4,6 1,7-1,5 1,5 1,2 0,3 0,0 0,0 2,7-3,-3 1,8-4,5 0,20-13,4-1,16-13,-4 1,5-6,7-5,10-4,10-2,9 2,9 0,6 1,3 3,0 1,-6 2,-7 3,-11 2,-7 5,-9 4,-6 4,-7 6,-8 3,-2 3,-3 0,-5 0,-2 0,-5 1,-7 5,-4 5,-3 3,-2 2,-6 3,-14 10,-18 12,-16 8,-18 6,-11-2,38-27,0-2,0-1,1-1,-41 17,4-5,2-3,1 1,7-4,8-3,10-4,10-2,9-3,8-1,2-2,3-3,3 1,3-3,3 0,1-2,1-1,-2 1,0-1,1 1,-1-1,3 0,0-2,2 0,-1-1,0 1,0 1,0-2,0 0,1-1,-2-1,-1 0,-1 0,-1 0,3 2,4 1,21-1,8-1,19-1,-1-4,3-4,5-6,10-4,10-3,7 3,0 0,-1 5,-6 5,-9 4,-11 4,-11 0,-11 0,-7 0,-12 0,-41 10,2-4,-35 8,13-6,0-1,1-1,3 1,2 3,0 3,0 3,0 2,0 1,2 0,6-1,6 0,7-3,5 0,5 1,5-6,4 5,5-5,0-2,2 0,1-5,5-2,7-1,6 0,7 0,3 0,3-2,1-4,4-4,7-5,8-3,9-1,7 0,4 6,-5 3,-7 5,-10 2,-14 1,-8 2,-8 0,-7 0,-4 1,-4 2,-4 3,-1 3,0 1,-3 3,-8 2,-13 2,-20 1,-16 2,-12 0,-8-1,0-3,5-3,10-2,10-1,11-1,10 2,6-2,8-1,3-2,1-2,2 1,-3-1,-3 0,-3 0,-5 1,-1 0,0 0,0 1,6 1,3 3,5 0,5-1,2 2,1-3,-1 0,2-2,-1 1,0 0,0-1,1-1,2-1,2 2,11-2,4-1,13-1,6-2,3 0,2-2,-1-2,1-4,7-3,8-4,11-3,8-5,1-1,0 1,-7-2,-4 3,-4 1,-4 4,-7 7,-9 5,-8 3,-8 2,0 0,-10 0,1 2,-10 3,0 4,-3 5,-11 3,-13 5,-15 4,-19 0,-8-1,-7-2,-2-2,3 0,2-1,1 1,4 1,5 2,4 1,4-1,6-3,5-3,6-2,7-2,0-2,13-5,-2 2,10-4,-1 1,0 0,1-1,0 2,0 1,-2 1,4-2,-1 0,5-3,0 0,13-5,13-6,18-11,14-9,11-6,16-3,-35 19,2-1,4 1,0 0,2 0,0 0,-3 1,0 2,-3 1,-2 1,33-7,-14 6,-14 6,-13 2,-8 3,-4 2,-5 0,-3 0,-3 0,-4 0,-2 0,-5 2,-2 1,-3 6,-1 3,-2 3,-11 4,-15 4,-18 3,-17 1,-12-2,-3-5,-1-5,3-3,8-1,8 1,10 4,8-2,4 2,4-4,3 0,4-1,3-1,2 0,2-1,3 0,1 0,4-2,0 3,5-4,-1 3,4-2,-3 0,-2 1,1 0,-1 0,-1-1,-3-1,-2 0,-3-2,-2 0,0 0,-2 0,1 0,1 0,1 0,0-2,5-1,0-1,2 0,1 0,0 0,-2 0,4 0,-5 0,4 0,-4 0,3 0,2 0,6 0,30 0,-1-2,24-1,-12 1,-2 1,2 1,1 0,0 0,0 0,-3 0,0 0,-5 2,-3 2,-5 1,-6 0,-4-2,-4 0,-4-2,0-1,-27 0,2 0,-22 0,11 4,13-1,4 5,11 0,-1 0,0-1,0-2,-1-3,-4 0,-3-1,0 1,1 2,4 0,4 0,1 2,2-2,9 0,0-2,9-2,-2 0,3 0,0 0,-1 0,1-1,-3-3,0-3,1-3,-1-1,0-3,0-2,3-3,3-5,5-2,4 2,0 0,-2 2,0 2,-3-1,-2 1,-1-3,1 0,2-1,2-2,-2 3,-1 1,-1 1,-1-1,0-2,-1-2,-1 1,1 0,-3 2,0 3,-1 2,-8 6,-1 2,-9 3,-4 1,-6 3,4 2,-4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6T03:47:48.321"/>
    </inkml:context>
    <inkml:brush xml:id="br0">
      <inkml:brushProperty name="width" value="0.2" units="cm"/>
      <inkml:brushProperty name="height" value="0.4" units="cm"/>
      <inkml:brushProperty name="color" value="#FFC01D"/>
      <inkml:brushProperty name="tip" value="rectangle"/>
      <inkml:brushProperty name="rasterOp" value="maskPen"/>
    </inkml:brush>
  </inkml:definitions>
  <inkml:trace contextRef="#ctx0" brushRef="#br0">1389 2251,'39'0,"-2"0,-5 0,0 0,-3 0,-5 0,-4 0,-3 2,0 0,1 1,-1 1,-4-1,0 1,0-1,-2 2,2 1,0 1,4 2,-6-3,5 3,-6-1,2 3,0-2,-1 2,-2-2,-1 0,1-1,-1-2,1-1,0 1,1-1,-1 1,2 0,0-2,2 0,-4-2,4-1,-5-1,3 0,2 0,-3 2,1 0,0 0,-4 0,7 1,-4-2,0 2,3 0,-4 1,1 2,-2 1,-3 2,-1 1,-20-1,8-1,-17-1,12 4,-1 2,-1 2,-2 0,-1 0,-1 0,0 1,-1-1,-1 3,-1 0,-1 0,-1 0,2-3,2-1,3-2,2-4,2-1,0-1,3 0,1-1,0-1,-2 1,3-2,-3 3,2-4,1 3,-4-4,2 2,0-3,-3 0,-1 0,3 0,-4 0,4 0,-2 0,-2 0,2 0,0-2,0-1,0-3,2-3,2 0,0-1,-2-3,5 5,-3-4,5 5,1-2,-2-6,1 1,1-5,-1 5,1 1,-1 0,0 2,1-2,0 0,-1-2,1 4,-4-4,-1 4,-3-5,-1-3,-4-3,-2 0,0 0,-1 3,1 1,0 3,-1 2,2 1,-2 1,1 2,0 2,3 1,2 1,2 3,3-1,-2-4,5 1,-8-6,10 6,-5-2,1-1,1 1,-4-2,4 3,40 14,4 7,42 20,-6 6,2 4,-4-1,-5-5,-13-7,-8-5,-11-5,-7-4,-5-4,-5-3,-4-3,-4-2,0-2,1-1,-2 0,2-16,-10 1,-10-14,-13 2,-13-2,-11-3,-4-3,-1 1,2 1,3 3,3 4,5 3,4 1,2 2,0-1,2 2,2 0,4 0,4 4,2 1,4 2,2 1,2 2,2 0,0 2,-1 1,0-2,-2 2,2-1,0 0,-2 1,1-2,-1 3,0-3,1 1,0 0,-1-1,2 1,-1 0,-1 0,0 1,-1-1,-1 0,-2-1,0-1,0 1,0 0,2 1,1-1,3 2,0 1,0-2,-1-1,0-1,0 0,0 2,2 0,-5-2,4 1,-3-1,1 1,4 3,-4-3,0 0,-1-1,-1-1,3 3,-1-1,0 2,0 0,1 0,2 1,-5-1,2 2,0 0,-3-1,5 1,-4-2,4 2,-3 0,4 1,-5 1,4 0,-1 0,0 0,1 6,2 6,3 2,4 2,0-4,0-4,0 5,0-4,0 2,2 1,-25-21,12 8,-18-15,17 10,1 0,1-2,0 1,2 1,-4-3,5 4,-4-2,3 2,-2-2,-2-1,0 0,0-2,-5-1,8 3,-9-4,12 8,-10-6,10 6,-9-6,8 6,-6-3,5 4,-1-1,-3 0,3 0,-2 2,2-3,-3 4,1-2,0 2,0-1,1 0,3-7,11-3,6-8,11-3,-3 2,0 2,-2 2,-3 2,-1 2,-3 2,-2 0,1 2,-3 1,-1-1,11 3,4 3,19 7,6 4,3 0,-3-3,-7-2,-9-2,-3-1,-12 0,1 0,-7 0,3 0,2-1,-4-2,3-9,-6 1,-1-5,-1 5,-1-2,0-1,0-1,-2 2,0-1,0 3,0-1,0 0,-1-1,0-1,-3 1,-1 1,-1 1,0 2,-1-1,5 2,-2-4,4 0,0 0,0-1,0 2,0 1,0-2,1 1,8 3,-1 2,9 1,-3 1,1-1,-1 1,-1 2,3-3,-7 4,5-2,-5 0,0 1,4-3,-5 3,6 0,-3 2,-1 2,2 2,-2 2,4 3,1-1,0 0,0-2,-1 0,-1-2,0-1,0-1,0-2,3 0,-7 0,3 0,-4-1,3-3,1-4,0-3,0-3,-1 2,-1 1,-2 2,-2 2,2 0,6 10,2 1,9 8,-3-3,2-2,-2-3,-4-2,-3-1,-3-1,-4 0,2-7,-3 0,1-5,-5 2,-1 1,3-3,0 4,1-5,-4 2,2 4,-2-8,0 2,-1 0,-1-2,2 8,0-3,1-5,2 2,0-6,-2 10,2-3,1 3,1-1,0-1,-1 4,4 3,-1 1,5 3,-2 0,1-2,2 0,2 0,1 1,1 1,0-2,-1-1,-2-1,-1-1,0 1,-2 2,-1 0,-3 2,7 0,-3 0,8 0,-2 0,2 0,4 0,0 2,-2 2,-1 2,-2 2,-4-3,1-1,1-3,-1 0,0-1,-2 0,0-1,0-4,0-5,1-3,-3-2,1 0,-3 2,-1 2,-1 2,0 0,-3 5,4-4,0 7,0-2,6 3,-9 0,6 0,-3 0,-2 0,9 0,-8 1,6 3,-4 3,1 4,1 2,1-1,1-1,0-2,0-3,0-2,0-1,-1-1,-1 0,-2-1,-2-1,3-1,-2-4,1-3,-2-2,-1-3,-2 5,2-3,-3 4,2 0,3-2,-2 4,3-1,-1 4,0 1,0 1,5 0,6-2,20-7,20-11,12-8,-1-3,-14 3,-17 8,-13 5,-6 1,-5 3,-3-2,1 0,0-1,1-1,-1 0,-1 2,1 0,-1 0,-1-1,0-1,1-2,1-1,0-1,0 0,1 2,-1-2,0 2,0-3,1-1,-1 1,1-1,-1 1,1 0,-1 3,0 1,-1 4,0 0,-3-1,1 1,0-1,0 2,0 1,1-1,1 0,1-3,0 0,0 1,-2 3,-2 0,-3 6,-1-4,-1 27,1-5,2 21,-2-4,4 0,3 3,2-3,7-3,4-6,2-5,1-6,-4-5,-4-5,-4-1,-3 0,0-1,0-4,0-4,1-3,-3-4,0-2,1-1,-2-1,-1 3,-1 1,-3 2,-1 2,-1 1,-1 1,0 1,0-2,1 1,2 1,0 2,7 3,-3 2,4 1,-2 1,0 0,2 0,2 0,2 3,3 3,5 4,-1 2,2 0,0 2,-2 1,-2 1,-2-1,-3 1,-2-1,-3-2,-2 0,-4-2,-2-3,3-3,0-2,2 0,2-1,0-1,1-1,1 0,0 2,0 0,0 2,0 3,-1-1,0 2,0 0,-4-6,4 4,-4-4,2 1,1 1,0-2,1 0,1-2,1 0,1 2,0 0,0 0,0 1,-1-1,1 0,3 1,1-1,2 2,0 2,1 0,0 2,1 1,-1 0,0 1,-1-1,1-3,-1 0,0 0,0 0,-1 2,-1-1,-1 1,-2-1,-1-1,-2-3,0-1,0-2,0 0,0 0,0 0,0 0,1 0,2 0,-1 0,0 0,1 0,-7 0,2 0,-6 0,3 0,5 0,-3 2,3 0,-5 2,3 2,-5-1,4 1,-4-2,4 1,0-1,-1-1,2 1,0-2,0 0,0 1,-1 0,0 0,1 3,1-3,0 2,1-2,2-1,-6 0,4-2,-5 0,2 0,-1 0,-1 0,-1 0,2 0,0 0,-1 0,1 0,-1 0,1 0,1 0,-1 0,0 0,3 0,-6 0,5 0,-3 3,-2-1,8 6,-6-3,4 3,-4-1,-2 0,0-2,4 2,-5-3,4 1,-2 3,-3-4,4 7,-6-4,2 4,-3 0,1 0,-1 1,1-1,0-3,1 2,0-2,2 1,0-1,-1-1,4 0,-1-1,1 0,-1-3,3 0,-4 0,5-1,-2 2,-5-1,6 5,-29 5,4-4,-22 7,8-10,1 1,1-2,-1 1,-3-1,0 1,-1 1,2 0,2 1,1 2,4 2,0 0,1 1,2-1,1-1,2 2,0-1,0 1,0-1,0 0,0 0,1-1,3 1,1 2,1 0,-1 1,-1-2,0 0,2 0,0 1,2 1,2 0,0 0,-1 0,1-1,0-1,1 0,2 0,-1 1,1 1,-1 0,-2-1,1 0,-2 1,3-6,-2 5,3-3,-2 3,1 1,1 0,-1 0,0 0,0 0,-1 0,-1 0,-1-2,-1 0,-1-2,1-1,1 1,0 0,0-1,-1-1,-1 1,1 0,0 0,0 0,0 2,1 0,0 0,1 1,1 0,2 1,0-1,1 0,-1 0,0 2,0 0,2 0,0 0,0 3,0-1,0 0,0-1,0-1,0 0,0 0,0 0,0 4,0-9,0 5,0-7,0 2,0 2,2 0,1 0,3-1,1 1,-2-2,-1-1,1 1,-4 5,2-6,-3 9,0-12,0 9,0-2,0 2,0-1,0-5,-10-2,1-4,-10-2,4-1,0 0,0 2,0 0,0 0,0 1,-2 0,-3 2,0 0,-1 1,-3 1,-1 0,-2 1,1 0,-1 1,0 0,0 0,1-1,3 1,0 1,9-5,-1 1,3 0,0-2,-4 3,5-3,-2 0,2 0,0 0,4 1,-3 2,1 5,0-4,1 6,2-6,-2 4,-2 1,-1 1,0 4,-1 1,1 1,-4 0,-1 1,0-1,1-1,3-2,1-2,0 0,3 0,-1 0,2-1,0-3,0 0,0-1,-1 0,3 0,0-3,-3 2,2-2,-4 1,0-3,0-2,-2-3,1 0,-4 0,-2 0,-2 0,-1 0,1 0,-2 0,2 0,0 0,2 0,2 0,4-3,1-2,1-3,-1-1,3-3,0 4,3-8,2 10,0-8,0 4,0-4,0-1,1 2,1 0,0 0,0-1,0-1,0 0,0-1,-1 0,-1 1,-2 1,0 1,-1 0,-2 1,0 1,-1-2,0 1,0-1,1 0,-2 0,0-2,0 0,1 1,1 1,1 0,-1-1,1 0,0-3,1-1,1-1,-1 0,2 1,-3 0,0-1,-1-1,0-2,0 1,1 0,-2 2,1 2,-1 4,1 0,-1 2,0 2,-1 0,-4 0,3 3,-5-2,5 2,-4-2,0-3,1 0,0-1,-1-1,0 0,-4-5,7 7,-4-4,5 5,-4-4,-1-1,1 0,1 0,2 0,1 2,-1 0,2 0,-1 0,1-1,1 1,0 0,0 0,0-2,1 1,-2-1,-1 0,0-2,-1 1,-1 1,0 1,-1 2,0 2,2 2,-2 1,-2 0,-2 0,0 1,-2 1,2 1,0 2,0 0,1 2,1 0,-2 0,-1 0,1-1,0-1,1 0,-1-1,0 0,-1 1,3 0,-2 2,-1 0,1 0,-3 0,9 0,-3 0,7 1,-3 1,-4 0,4 0,-3-2,5 0,-4 0,3 0,-5 0,4 1,-1 1,0 2,4 2,-1 2,2 1,1 0,-3 0,0-1,-2 0,0-2,1-1,-1-3,-1 0,3-1,-5-1,3 0,0 0,-3-1,6-2,-2-6,5-4,-1-1,-1-4,-2 5,-2-2,-1 0,-2-2,-1-1,-1 2,0 0,1 6,0 0,6 6,-2 0,-1 4,3 0,-6 0,5 1,-1 0,-6 4,3-2,-4 0,5-1,1-1,1 1,0 2,-1 0,-1 0,-4 3,6-3,-5 4,6-1,-4 1,-2 1,-3-1,-1 0,1 0,-1 0,1 0,1 0,-2-3,1 1,1-3,0 1,2 0,0 0,0 1,0 1,0 0,-2-1,0 2,-1 0,0 2,-1 1,0 1,-1-1,0 1,1 0,2-1,1-1,1-1,2 0,1 0,2-2,0-1,1 1,-1 1,4-1,-5 4,3-5,-2 3,-3-2,3-2,-4 1,2-1,5-3,-8 6,8-4,-6 3,5 2,0-2,-1 3,2-3,-2 5,4-2,-2 3,2-2,-2-1,0 1,-2 0,-1 0,-2 1,-1-1,0-1,-4 1,6-4,-2 2,6-3,-1 4,0-1,2 2,-7-6,-10-1,-19-3,-21-5,-10-1,-2-1,8 0,13 4,7 1,2 2,1-1,1-5,0-4,0-6,0-3,4 0,5 0,8 5,11-2,6 7,6-1,13-1,5 1,15-5,6 1,8-3,8-4,14-2,15 2,12 3,-43 11,1 0,2 2,0 1,-2-1,1 0,1 0,0 0,-2-1,0 1,40-7,-12 0,-22 0,-19 2,-15-2,-6 1,-3-2,-3-2,-1 0,-3 0,0 1,-3 2,-1 3,-6-1,-12 6,-15-1,-20 5,-16 0,-12 0,-8 0,-3 0,-1 1,6 3,7 1,10 0,3-2,1-3,2 0,0-2,7-4,9-3,10-3,11 0,11 1,6 3,6 0,20-2,11-1,31-5,23-4,-27 6,3 0,8-1,3-1,5 0,0 0,-1-1,-1 1,-9 2,-1-1,-8 3,-1 0,36-8,-13 3,-10 2,-4-1,-2 3,-1 4,6 2,4 5,6 0,2 2,1 0,-1 0,0 0,0 0,1 0,-4 0,-2 0,-4-2,-4-1,-2 1,-4 0,-5 2,-4 0,1 0,-2 0,-2 0,-6 0,-8 0,-7 0,-7 0,-9 1,-36 13,-13-7,-38 8,-8-12,-12-2,44 0,-2-2,-3 1,-1 0,-3 0,0 0,-2 0,0 1,4 0,0 1,3 1,1 2,3 2,1 0,-45 12,5 1,8-2,9-1,10-3,7 0,10-1,5 1,4 0,2 1,-2 3,1 1,6-1,6 0,9-1,6-2,6 0,3 0,3-2,7-1,14-4,18-4,30-3,-22 0,4-2,13 1,4 0,9 0,3 0,6 0,0 0,-1 0,-1 0,-3 0,-2 0,-4 0,-1 0,-9 0,-2 0,-4 0,-2 0,-8 0,-1 0,40 1,-7 2,-4 3,-2 4,-5 5,-4 2,-4 2,-2-1,-4 1,-2-3,-2-2,-2-5,3-2,-1-3,1-1,-1-1,-5-2,-3 0,-5 0,-2 0,0 0,-1 0,1 0,0 0,0 0,1 0,-3 1,-3 2,-6 0,-7 2,0-1,-2 1,-3 0,-4 1,-6 1,-6 9,-12-2,-19 7,-21-3,-21 0,-16-1,-8-1,1-1,5-1,7 1,10-3,4-3,8-3,12-1,8-3,11 0,5-2,2 0,-2 0,-5 1,-5 1,-3 0,2 1,7-3,11 0,9 2,38 8,-2 2,32 8,-8-2,11 1,8 4,7 2,0 2,-3-1,-6-2,-9-2,-10-3,-8-5,-7-7,-4-4,-4-2,-5-1,-1 0,-1 0,-2 0,0 0,-1 0,-1 2,-1 0,-2 0,-1 0,1-1,0 2,5 2,-5-2,4 2,-9-1,-37 10,0-7,-33 9,12-9,0 3,2 2,2 1,6 2,7-1,9-1,6 1,7-2,5 1,2 0,2-2,2 2,-1 0,-1 1,0 1,-1 0,1 0,-1 0,-2-2,0-1,1-2,1-1,0 0,4 4,-4-2,3 5,-2-2,-1 1,1 0,1-3,3-4,24-16,16-12,27-14,10-5,-2 1,-10 3,-12 4,-15 6,-9 5,-7 2,-1 1,-1-1,0-1,0-3,-2 2,-1-1,-2 1,-2 3,-1 0,-1 2,1 0,1 0,3 0,-2 0,2 2,0-1,2 1,-1 1,0 0,-3 2,-4 0,-2-1,-3-3,-2-2,-1-3,-2-7,0-4,0-9,0-7,0-4,0-2,2 0,3 3,1 1,2 2,0 8,0 6,-1 7,2 5,2 2,0 3,2-2,1 0,2-3,6-1,4 1,0-3,-1 5,-1 1,-3 3,0 4,-2 0,-1 2,-1 0,-3 2,-2 0,-2 1,-3 0,0-2,1-2,1-1,-1-1,0 1,-3 0,-1 1,1-2,-3 2,3-1,0-2,-2 1,-1-3,1 5,-1 0,0-4,-1 1,-1 2,-9-1,-16 8,-24-4,-20 1,-12-6,-4-8,5-7,0-5,-9-5,40 18,-1 1,-2 0,0 0,0 2,0-1,3 3,0 0,-45-11,4 4,9 4,9 4,9 0,5 1,5-1,3 1,3 2,5 2,4 1,2 0,3 1,0 1,3 0,2 2,5 1,4 2,3 0,1 0,2 0,2 0,-3 0,-5 4,-6 5,-15 4,-9 5,-7-1,-4-1,2-3,4 1,4 1,3 3,5 2,5 1,5-1,2 1,3-1,0-2,3 0,1-2,5-1,7-1,5-4,37-4,14-4,53-1,-39-1,4 1,15 1,5 3,4 2,3 2,4 4,0 2,-6 2,-3 1,-7 0,-3-1,-5 0,-2-2,-6-1,-1-1,-1-1,0-2,-4-1,-1-1,-4-2,-1-1,36 3,-13-1,-15-1,-13 2,-7-3,-5 1,0 0,0 1,1 3,-1 0,0 2,2 2,-1 1,-2-1,-6 0,-5-5,-12-3,-39-4,-4-1,-42 4,-3 6,30-3,-3 1,-4 0,-3 1,-1-1,0 0,1-2,1-1,3 0,0-1,3 0,0-1,1-1,0 0,-46 0,3-2,7-1,11-1,9-3,6-6,7-4,5-3,9 2,8 3,8 3,5 0,8 5,2 1,50 3,-14 0,41 0,-22 1,4 4,-1 3,3 5,-1 1,2 2,4-2,4 0,0 1,-2-2,-9-1,-13-2,-10-4,-16-1,-3-3,-8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6T03:55:04.182"/>
    </inkml:context>
    <inkml:brush xml:id="br0">
      <inkml:brushProperty name="width" value="0.1" units="cm"/>
      <inkml:brushProperty name="height" value="0.2" units="cm"/>
      <inkml:brushProperty name="color" value="#FF8517"/>
      <inkml:brushProperty name="tip" value="rectangle"/>
      <inkml:brushProperty name="rasterOp" value="maskPen"/>
    </inkml:brush>
  </inkml:definitions>
  <inkml:trace contextRef="#ctx0" brushRef="#br0">2743 730,'-14'16,"-1"3,4 2,-2 4,1-1,0 1,-1-1,1-2,-3-1,1-3,2-2,1 0,4-1,-1-2,1-4,2-2,1 1,0 0,2 2,-2 0,-2 1,2-1,-2 0,2-1,4-3,1-3,9-1,4-2,3 0,1 0,-1 0,2 0,-7 0,3 0,-7 0,1 0,0 0,-2 0,0 0,-1 0,-2 0,-1 9,-3-4,-3 7,-6-9,3-1,-5-2,2 0,-3 2,-4 0,-2 0,-1 0,-1-2,0 0,-1 2,-2 0,1 0,-1 0,2-2,0 2,0 0,2 1,1-1,2-2,1 0,1 0,1 1,1 1,-2 1,1-2,-1 1,-3 0,7 1,-5-2,5-1,-2 0,0 0,0 0,1 2,0 0,1 2,-1 2,0-2,-4 3,5-2,-8 0,11-1,-7 0,5 0,-2 1,0 0,1-1,0 1,6-4,20 2,2-3,15 0,-10 0,-2 0,1 0,-2 0,-1 0,1 0,-2 0,1 0,-2 0,-2 0,-4 0,-2 0,-1 0,-1 0,0 0,-2 0,0 0,1 0,-2 0,4 0,-4 0,1 0,8 0,3 0,11 0,-1 0,-1 0,-2 0,-7 0,-3 0,-4 0,-4-1,-25-1,4 0,-23 0,9 2,-1 0,-1 0,3 0,1 0,2 0,2 0,3 0,3 0,2 0,-2 0,6 0,-1 0,9 0,-1 1,1 3,0 0,-3 2,-1-1,-2-1,-3 0,0-1,0 0,1 0,1 1,3 2,1 0,2 0,3-1,1 0,1 0,0 2,0 0,0 2,0-2,0 1,2 0,2 0,4 2,-3-4,2 5,-4-4,3 2,1-2,0 0,0-2,2 0,1 2,-1 0,-1 1,-2 4,-3-5,-2 4,-1-5,0 0,0-1,0 1,0-2,0 4,-4-2,2-2,-6 1,2-3,-3 0,-1 0,-1-1,-2-1,-2 0,0 0,-2 0,1 0,-3 0,0 0,-1 0,0 0,1-2,1-1,0-1,2-2,0 0,1 0,1-1,0 1,0 1,-3-1,-1-2,-1 0,-2 0,0 0,0 1,-2-1,2 2,-2-1,2 1,-1 1,-2-1,0-1,-3 2,1-1,1 2,0 0,1 0,1 0,0 0,2 0,2 0,0 1,3-3,0 0,0-1,-1 1,3 1,-2 0,8 2,-3 1,5 2,0 0,1 0,-2 0,2 0,-4 0,1 0,-2 0,-2 0,1 0,-2 0,0 1,2 3,-3 4,6-1,-2 3,6-2,0 2,2 0,1 0,1 1,0 1,0 0,1 0,2-1,5 1,3 2,4 2,-3 4,2 1,-2 2,0 1,-2-1,-1-2,-3 1,-2-10,0 4,-2-9,0 5,2-4,-2 2,0-4,0 2,-2-2,0 0,0-1,0 1,0 2,0 1,0 1,0 2,0-5,-4 2,1-6,-6 1,-1-2,-2 0,-1-1,-1-1,2 0,0 0,1 0,2 0,0 0,1 0,0-3,-2-2,0-4,-2-4,-1-1,0 0,1 1,2 5,2 1,1 3,1 0,-5 0,4 2,-6 1,5 1,-1 0,0 0,1 0,0 0,0 0,-2 0,-5 0,4 0,-5 0,3 0,2 0,-4 1,9 3,-2 1,3 1,1 1,0 0,2-1,1 1,1-1,0 1,0 3,0-3,0 4,0-3,0 1,0 0,0-2,-1-1,-1 0,-1-1,-2 2,1-4,-2 1,0-4,-1 0,-1 0,0 0,0 0,-1 0,-1 0,-1 0,-1 0,-4 0,6 0,-6 0,7 0,-4 0,-1 0,1 0,-1 0,2 0,0 0,-2 0,5 0,-5 0,5 0,-3 0,2 0,1 0,1-2,-1 0,0 0,-1 0,-2 2,1 0,3-2,-1 0,0 0,0-2,-6-2,6 2,-3-5,6 5,0-3,3-1,1-2,2-5,0-4,-2-5,0-1,-2 1,-1 3,-1 5,-3 0,2 7,-4 0,4 7,-2 0,1 1,0 1,-4 0,5 0,-5 0,4 0,-1 0,0 0,3 0,0 0,0 0,-1 0,-1-2,2-1,0-3,1 0,1-3,0 0,0-2,1-3,1 0,0-1,2 2,2 4,2 4,4 4,6 3,3 5,2 8,0 4,-6 3,-1 0,-3-2,-1 1,-1 0,-3-2,-2-1,-2-1,0-2,0-2,0 1,0-6,0 2,0-3,0 1,0 1,0-1,0-1,0-1,0-1,-3-22,0-1,-6-23,-1 4,-3-7,-1-4,2 0,3 6,3 9,2 8,1 5,2 3,1 3,-2 1,0 3,-2 1,-1 0,1-1,-2 2,2-1,1 2,1 1,1 0,-1 1,-1-1,2 0,1-1,0 2,0-1,-2 2,-1-1,-1 2,-1-1,-1 0,0 0,0-1,2 1,2-1,1-1,1-1,0 1,0 0,0 0,0-1,0 0,0 0,0-1,0 1,0 1,1 2,5 2,4 1,-1 3,2 2,-3 0,3 0,3-2,0-2,2 0,0 2,2 0,3 2,3 2,2-1,-3 1,-2-1,-2-1,-4-1,-1-1,-3-1,-4-1,-1 0,-3-4,0-3,0-8,-1-8,2-9,0-8,3-4,2 1,1 6,0 6,-2 8,-2 2,-4 9,0 1,-2 5,0-1,0 1,0 1,0-1,0 1,-7-3,3 5,-9-4,5 3,-7-7,5 4,-3-5,5 7,-2-1,2 2,-2 2,-2 1,3 1,-4 0,8 0,-3 0,4 0,-2 0,2-3,2-5,2-3,3-7,1 0,-1-3,1 0,0 3,1-1,1 5,-1 1,1 4,1 3,0 2,0 2,2-1,-2 1,0 1,-1 0,-2 1,-1-7,-2 0,0-7,-1 2,0 2,-2 3,-2 3,-1 3,-4 4,-1 6,-2 7,-1 7,3 0,0-1,2-4,2-2,-2-4,6-3,-3-1,1-4,0 1,-3-1,2-2,-2 2,3-1,0 1,14 0,3-3,11-3,0-2,-3-3,-2 1,-1 0,-1 1,3 2,1 1,3-1,-2 2,0 1,-1 0,-2 0,2 0,-9 2,3 2,-8 4,2 1,-4-2,3 0,-2-1,1 2,2-1,-1 0,0-3,2-3,-3 0,3-1,-3 0,2-2,-1-3,1-4,-1-6,1-4,0-4,-1-1,1 1,-1-1,-2-3,-2-1,0 0,-2 2,2 5,-1 1,1 9,0-1,-2 7,0-1,-2 0,0 0,0-1,0 1,0-1,1-2,2 0,1-2,4-1,-1 3,2-3,-1 5,2-3,-2 2,2 0,-2-1,1 1,-2 0,1-1,4-3,-4 3,3-5,-5 4,2-3,-1 1,1 1,0 1,-2 0,0 1,0 1,2-1,-2 3,2-1,-2 2,0 0,1 0,0 1,1 0,1 2,0 1,2 1,-5-2,1 0,-3 0,2 0,-1-2,-2 2,3-4,-5 3,2-3,1 1,-3 0,2-1,-3 2,0-1,0-1,0-1,0 0,0 1,0 1,3 0,2 5,5-1,2 7,0 0,1 1,0 1,0-2,2 2,0-1,1 3,2 1,1 2,6 4,3 3,1 2,-2-1,-5-2,-1-2,-2 0,0-3,-1-3,-1-4,0-3,1 0,3 0,3 2,-2 1,1 1,-2 0,-2 1,-1 1,-1 1,-1 1,0 0,1-1,-1-1,0-1,0-1,1 1,-1-1,0 1,-1-1,-2 2,-4-5,-1 2,-4-3,3 0,-4 1,5 0,-7-2,5 2,-2-2,2 3,2-2,-2 3,0 0,1 0,-4 0,2 1,-2 3,-2-2,4 6,-3-2,2 6,0 2,0 3,2-3,-2-1,2-2,1 1,0 0,1 0,1-2,0 0,1-1,3 0,-1 0,2 3,0 2,1 3,0 2,-1 0,-2 0,-2 0,0-3,-1-1,-1-2,0-1,-1-1,-1-1,0 0,0-1,-2 0,0-1,-2-3,-6-4,-9-5,-13-2,-15-1,-10-4,-9-1,-16-1,-16 2,39 4,-2 1,-5 1,-2 2,0 1,0 2,1 0,2 1,3-1,3-1,-36 4,20-4,16 0,15 1,11-1,9 3,10-5,4 3,28-4,2-2,25 0,4-1,11 0,14 0,15 0,3 0,-1 0,-8 1,-14 2,-14 4,-13 4,-13 2,-8-1,-4-3,-5-3,-1-1,-1-1,1 0,1 2,3 1,3 1,3 0,-1 1,-3-2,-4-1,-7-1,-5-1,-6-2,-14-14,-5-7,-11-11,-2-4,-2 0,1-2,1 0,2 2,4 1,5 2,4 2,6-2,4 2,3-1,3 0,0 3,0 2,0 4,0 4,1 7,3 4,4 4,4 2,5 0,4 0,3 5,2 4,-1 5,-2 3,0 2,-1 0,0 3,-1 1,-1-1,-3 0,-4-4,-3 0,-5-6,-1 1,-5-9,-6-1,-9-7,-10-11,-7-7,-2-5,-1-1,2 2,2 3,6 2,4 6,3 0,3 2,2 1,0-5,6 6,-3-8,4-2,-5-15,-3-15,-3-11,-2-4,0 0,1 13,0 9,2 15,0 12,0 5,-2 6,-1 0,-1 2,1 2,2 1,2 1,2 0,1 0,1 0,3 0,0 2,1 3,-3 2,-3 4,-5-1,-5 0,-3-4,1-3,3-1,7-2,7-1,5-1,19-4,6 3,21 0,9 3,11 8,13 14,5 14,0 14,-7 3,-14-5,-13-7,-14-7,-9-8,-2-3,-10-10,1 1,-10-8,-1 2,-1-1,0-2,0 1,0-1,0 0,-10-1,-7-2,-20-2,-14-7,-17-11,-10-11,33 8,-1-2,0-2,1-1,3-1,1-2,-32-31,18 6,12 6,9 10,8 9,4 6,1 5,2 4,0 3,3 3,2 2,4 2,2 2,3-1,1 1,-1-4,4 2,-2-1,7-3,4 4,5-3,2 4,1 0,-6 1,3 0,-4 0,4-2,2 0,0 1,6 2,5 1,4 0,3 0,-2 4,-5 3,-3 3,-8 2,-6-2,-4-1,-4-3,-1 0,-11 0,-10-2,-23-1,-15 0,-15 0,-10 6,1 6,7 3,11 2,14-1,10 2,12-1,8 1,6 1,4-3,0-1,2 1,4-8,-1 3,4-5,0 2,0-2,3-2,3-3,6-3,9-1,12-1,12-4,16-6,12-6,11-3,7 2,1 5,-5 7,-10 5,-13 1,-13 2,-12 4,-11 7,-5 4,-5 2,-4-4,-4-3,-5-4,-3-2,-4-2,-13-2,-21-2,-31 0,18 0,-3 0,-6 0,-1 0,-4 1,-1 1,1 2,2 1,7 2,2 2,-43 11,24 3,24 0,17 0,8-3,4-1,3-4,2-2,5-3,2-2,2-1,3-2,14-1,10-2,23-6,15-6,21-4,-30 4,2 1,7 1,1 1,5 2,-1 1,-1 1,-1 1,-7 2,-1 0,35 0,-21 4,-15 4,-10 5,-6 4,-6-1,-5-3,-4-2,-1-3,-3-1,1-1,0 0,-3-1,0 1,0 0,-3 0,-4-1,-5-1,-3 0,-4 2,-8-3,-20 0,-28-3,-38 0,33 1,-4 0,-4 0,-2 1,-4 0,1 1,3 0,1 0,5 0,1-1,3-1,2 0,8 1,1 0,-40 3,14 3,12 2,10-3,14 0,10-3,11-1,9 1,6-1,4 1,3 2,15-4,2 2,17-4,6-2,10-2,12-4,9-4,8-1,4-1,-3 0,-9 1,-12-2,-15 1,-14 3,-12-3,-10 7,-6-3,-5 5,-12 2,-13 0,-15 1,-14-2,-6 0,-4-3,-1 2,2 0,8 3,11 2,13 0,12 0,8 0,5 0,3 1,2 3,1 2,0 7,1-3,0 4,2-2,0 4,0 4,0 6,-1 7,-4 4,-4 4,-4 1,-1-4,1-2,3-3,3-2,3 1,3 0,1 0,0 1,-2-1,0-1,-2-5,-2-5,0-5,-4-5,3-6,-3-3,1-2,-6 0,-4 0,-5 0,-6 0,-3 0,-1 0,6 0,9 0,8-2,8-1,11-6,1-2,12-3,-1-1,2-3,1-1,-2 1,-1 3,-1 5,-1 2,3 2,3 2,0 3,1 1,0 0,3 0,3 0,6 0,4 0,6 0,8 5,5 6,5 6,0 6,-4 4,-7 3,-8 1,-6-1,-8-2,-8-3,-7-3,-4-4,-5 2,-4-8,-3 3,-1-9,0 2,0-3,-8-2,-7-2,-12 0,-8-1,-7 0,-5-5,-4-2,-2-3,1 0,2 3,4 3,4 1,4 2,3 1,4 0,4 0,4 0,2 0,2 0,0 0,0 0,0 0,2 1,0 2,8-2,1 3,5-2,-1 0,-3 0,2 1,-5-1,0 0,-5 0,-6-2,-5 0,-2 0,1 1,4 2,9 3,7 2,5-1,4-1,9 1,10-2,9 0,8 1,2 2,3 2,4 3,-1 1,-3-2,-6-3,-7-4,-7-3,-5-2,-6 0,-3 0,-3 0,-3-7,-2-3,0-10,-1-3,0-3,0 0,-3 2,-3 1,-5-1,-7 2,-3-2,-1-1,1 1,2-1,1 1,1 2,1-1,-1 2,3 4,4 3,6 6,6 5,16 6,7 3,19 6,9 3,10 2,1 3,-5 2,-10-1,-14 0,-8-5,-10-3,-8-6,-4-1,-4-4,1-22,0-4,-7-23,-11 2,-7 2,-7 1,0 8,0 7,0 5,0 4,-1 3,3 2,4 5,6 4,6 3,5 1,1 0,1 0,-2 0,-1 0,-4 0,-5 0,-8 0,-5-4,-5-4,1-3,5-2,9 4,11 4,12 4,10 1,6-1,4-2,4 1,3 0,7 1,7 1,4 0,5 0,3-3,-2 0,-2-2,-5 1,-4-1,-2 1,-2 0,2 0,-2 0,0-1,-3 2,-3-1,-1 0,-3-3,1 0,-1 1,0 1,2-1,1 0,2 0,2 0,0-1,0 1,0 1,3 1,0 1,0 0,-1 2,-2 1,-2 0,-1 0,-2 0,-3 0,-2 0,-5 0,-1 0,-2 0,-2 0,1 0,-1 0,2 0,-7 0,1 2,-10 2,-1 1,-1 4,-6 1,-9 0,-13-1,-13-1,-10-2,-9-1,-7 2,-7-1,-7 1,-6 3,-7 0,3 2,5-1,6 3,10-1,5 0,5 1,8-2,8 0,8 1,7-1,4 1,4-2,4-1,4-1,5-4,1 2,5-7,-1 1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3:56:28.539"/>
    </inkml:context>
    <inkml:brush xml:id="br0">
      <inkml:brushProperty name="width" value="0.025" units="cm"/>
      <inkml:brushProperty name="height" value="0.025" units="cm"/>
      <inkml:brushProperty name="color" value="#F6630D"/>
      <inkml:brushProperty name="transparency" value="153"/>
    </inkml:brush>
  </inkml:definitions>
  <inkml:trace contextRef="#ctx0" brushRef="#br0">0 168 24575,'7'0'0,"1"-1"0,3-2 0,1-2 0,4-3 0,4-1 0,2-3 0,2-1 0,1-1 0,0 2 0,-2 1 0,-2 1 0,-2 2 0,-3 2 0,-2 1 0,-2 1 0,-2 0 0,-1 0 0,1 0 0,-1 0 0,1 0 0,0-1 0,-2 2 0,0 0 0,2-1 0,-4 2 0,3-1 0,-3 1 0,1 0 0,0 0 0,-1 1 0,1 1 0,0 0 0,-2 0 0,1 0 0,-2 0 0,-2 1 0,0 1 0,-2 1 0,0 3 0,0 1 0,0 1 0,0 1 0,-3-1 0,-4 1 0,-2-2 0,-4-1 0,0-1 0,-1-2 0,0 0 0,0-1 0,0 1 0,0 0 0,0 1 0,0 0 0,1 1 0,-1 0 0,2 1 0,0 0 0,1 1 0,1-1 0,1 0 0,0-1 0,2 0 0,0-1 0,0 0 0,2 0 0,-1-1 0,2 0 0,-1-1 0,0 0 0,1 2 0,0-2 0,0 0 0,2 0 0,1-2 0,6-2 0,4-3 0,4-5 0,3-1 0,0-1 0,2-1 0,0 1 0,2 2 0,2 1 0,1 0 0,1 2 0,-1 0 0,-2 2 0,-3 1 0,-2 1 0,-2 1 0,-2-1 0,-1 0 0,-2 0 0,1 0 0,-2 1 0,-1 0 0,-2 1 0,-1 0 0,-1 1 0,0 0 0,-1 0 0,0 0 0,0 0 0,1 0 0,-1 0 0,2 2 0,-1 2 0,0 1 0,0 1 0,1-2 0,0 0 0,-1-1 0,2-1 0,-3 0 0,0 0 0,-1 0 0,-1 1 0,0 1 0,0 1 0,0 1 0,-1-1 0,-3 1 0,-3-2 0,-4 0 0,-2-1 0,1 0 0,-1 1 0,0-1 0,-2 0 0,1-1 0,0 1 0,0 0 0,3-1 0,-1 2 0,0-2 0,-1-1 0,0 0 0,0-1 0,0 0 0,2 0 0,0 0 0,0 0 0,0 0 0,2 0 0,-2 0 0,1 0 0,-1 0 0,0 0 0,0 0 0,0 0 0,-2 2 0,5 0 0,-3 1 0,6-1 0,-2 1 0,0 0 0,1 0 0,0 0 0,0-1 0,1-1 0,2-1 0,1-2 0,4-2 0,2-4 0,3-4 0,2-3 0,4 0 0,2 2 0,1 2 0,1 4 0,-1 4 0,0 2 0,2 0 0,0-1 0,1 1 0,0-1 0,0 0 0,-1-3 0,-1 0 0,-2 0 0,-3 1 0,-2 2 0,0 1 0,-5 1 0,-1 2 0,-4 2 0,0 2 0,0 2 0,-1 1 0,-4 1 0,-4 1 0,-3 0 0,-2-1 0,1-1 0,0-1 0,2-2 0,1-1 0,2-2 0,1-2 0,1 0 0,1-1 0,1 0 0,2 0 0,8-4 0,4-3 0,8-4 0,-1-2 0,2 2 0,-1 4 0,-1 3 0,0 3 0,-2 1 0,-2 0 0,-1 1 0,-2 1 0,-1 0 0,-1 0 0,-2-1 0,-2-1 0,-6 0 0,-5 0 0,-9 0 0,-8 0 0,-6 0 0,-3 0 0,-1 1 0,0 1 0,3 3 0,3 3 0,3 1 0,2-2 0,0-1 0,3 0 0,3-2 0,3-2 0,2 0 0,8-2 0,0-1 0,8-2 0,3-2 0,3-2 0,1-3 0,2-1 0,-1-1 0,1 1 0,0 3 0,-1 2 0,0 3 0,-2 1 0,0 1 0,0 0 0,-6 1 0,0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3:56:52.708"/>
    </inkml:context>
    <inkml:brush xml:id="br0">
      <inkml:brushProperty name="width" value="0.025" units="cm"/>
      <inkml:brushProperty name="height" value="0.025" units="cm"/>
      <inkml:brushProperty name="color" value="#F6630D"/>
      <inkml:brushProperty name="transparency" value="153"/>
    </inkml:brush>
  </inkml:definitions>
  <inkml:trace contextRef="#ctx0" brushRef="#br0">0 70 24575,'50'-3'0,"0"-1"0,31-3 0,-58 4 0,-10 0 0,-9 2 0,-1 1 0,-2 0 0,-6 0 0,-2 0 0,-5 0 0,3 0 0,0 0 0,0 0 0,4 0 0,-1 0 0,4 0 0,-1 0 0,0 0 0,1 0 0,-1-1 0,3 0 0,-1-2 0,1 0 0,-1 1 0,0 0 0,0 0 0,0 0 0,1 0 0,0 0 0,0 0 0,0 0 0,0-1 0,0 0 0,0-2 0,1 1 0,1 1 0,1 1 0,0 1 0,0 1 0,-1 0 0,0-1 0,-3 0 0,-3 0 0,-4 2 0,-2 2 0,-2 3 0,1 1 0,2 0 0,3-1 0,2-2 0,1 0 0,1-2 0,1-1 0,-1-1 0,0 1 0,0 0 0,0 0 0,-1 0 0,0-1 0,2 0 0,6-1 0,3 0 0,4-2 0,0 1 0,0 0 0,-1 0 0,1 1 0,-1 0 0,1 1 0,-1 0 0,-2 0 0,2 0 0,-1 0 0,0 0 0,-1 0 0,-1 0 0,0 0 0,-1 0 0,-2 0 0,-1 0 0,-1 0 0,0 0 0,-1 0 0,0 0 0,-1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6T03:57:30.895"/>
    </inkml:context>
    <inkml:brush xml:id="br0">
      <inkml:brushProperty name="width" value="0.1" units="cm"/>
      <inkml:brushProperty name="height" value="0.2" units="cm"/>
      <inkml:brushProperty name="color" value="#FFC01D"/>
      <inkml:brushProperty name="tip" value="rectangle"/>
      <inkml:brushProperty name="rasterOp" value="maskPen"/>
    </inkml:brush>
  </inkml:definitions>
  <inkml:trace contextRef="#ctx0" brushRef="#br0">1 0,'66'18,"-17"-8,-11-3,-20-7,-10 0,-1 0,0 0,-1 0,-1 0,1 0,-1 0,2 0,-2 0,0 0,1 0,-2 0,2 0,-1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6T03:57:35.762"/>
    </inkml:context>
    <inkml:brush xml:id="br0">
      <inkml:brushProperty name="width" value="0.1" units="cm"/>
      <inkml:brushProperty name="height" value="0.2" units="cm"/>
      <inkml:brushProperty name="color" value="#FFC01D"/>
      <inkml:brushProperty name="tip" value="rectangle"/>
      <inkml:brushProperty name="rasterOp" value="maskPen"/>
    </inkml:brush>
  </inkml:definitions>
  <inkml:trace contextRef="#ctx0" brushRef="#br0">0 1,'27'0,"2"0,-3 3,5 3,0 4,-1 2,-2-1,-2 0,-1-2,-1-3,-2-2,-3-1,-2-2,-1-1,-1 0,0 0,-1 0,0 0,1 0,0 0,2 0,0 0,-1 0,0 0,-2 0,-1 0,-2 1,1 0,-1 1,1 0,0-1,-1 1,-2-1,1 0,0 0,1-1,-1 0,2 0,0 0,-1 0,0 0,0 0,-1 0,1 0,0 0,1 0,0 0,0 0,0 0,0 0,0 0,0 0,0 0,3 0,0 0,1-1,1 0,1-1,0-1,-1 1,0-1,-2 0,1 2,-2 0,-1 0,-1-1,-1 0,0 0,-1 0,-1 0,0 1,-1 0,1 0,-1 0,0 0,1 0,-1 1,1 0,-1 0,1 0,-1 0,-1-1,2 0,-4-1,3 0,-3 0,1-1,2 0,-2 0,2 0,-2 0,2-2,-3 3,2-1,-3 2,0 0,3 0,-4 0,-23-1,2 3,-24 0,8 5,-2 2,-1 1,-3 1,-1 1,-1-1,-1 1,3 0,2 0,2 0,-1-1,-1 0,2-2,1-1,4-2,3-1,2-2,2 0,2 0,0 2,2 0,1 0,0 0,0 0,1 1,-1-1,1-1,2 0,2-1,1 0,2-1,-1 0,3-1,-1 0,4 0,-1 0,2 0,-1 0,0 0,1-1,0 0,-1-2,1 0,0-1,-1 1,1-1,0 1,0 0,0 0,1 1,-1-1,2 0,-2-1,1 1,0-1,-2 1,1 0,1 0,-2 0,1 1,0-1,-1-1,2 1,0-2,0 3,0-1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6T03:57:40.596"/>
    </inkml:context>
    <inkml:brush xml:id="br0">
      <inkml:brushProperty name="width" value="0.1" units="cm"/>
      <inkml:brushProperty name="height" value="0.2" units="cm"/>
      <inkml:brushProperty name="color" value="#FFC01D"/>
      <inkml:brushProperty name="tip" value="rectangle"/>
      <inkml:brushProperty name="rasterOp" value="maskPen"/>
    </inkml:brush>
  </inkml:definitions>
  <inkml:trace contextRef="#ctx0" brushRef="#br0">0 0,'30'0,"6"3,9 4,5 3,3 4,1 1,-2-3,-3 1,-7-3,-5 1,-6-2,-5-1,-5-3,-3-2,-3 1,-2 0,0 2,-2 1,-1-1,1 2,-1-2,-1 1,1-1,-2-1,2 1,0-2,2 1,0-1,2 0,1 0,1-1,1 0,-2-1,0-1,-1 1,-1 0,2-1,0 0,1-1,-1 0,0 0,-2 0,-1 2,0-1,0 0,1 0,-1 0,-1 0,-1 0,-2-1,1 0,0 0,-3 0,2 0,-3 0,2 0,1 0,-1 0,2-2,-1 0,1-1,0-3,2 2,0-3,-1 0,0 1,-1 1,-1 0,1 1,-1 1,0 0,1-1,-4 2,2-2,-4 3,-21-3,7 2,-20-2,15 1,0 2,1-1,1 1,0 0,1 0,-1 1,1 0,1 0,-1 0,1 0,0 0,0 0,0 0,-1 0,0 0,-1 0,-2 0,0 0,0 0,-1 1,-1 2,2 0,1 2,0-2,2 0,2-1,1 0,4 0,3 0,6 7,3-4,5 7,0-5,2 2,-1 0,0 0,1-1,0 2,2 0,-1 0,1 0,-1 0,-2-2,1 0,-1-1,0-2,1 0,-1-1,-1 0,-2 0,-1 0,-1-1,-2 0,0-1,0 1,-1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6T03:57:54.398"/>
    </inkml:context>
    <inkml:brush xml:id="br0">
      <inkml:brushProperty name="width" value="0.1" units="cm"/>
      <inkml:brushProperty name="height" value="0.2" units="cm"/>
      <inkml:brushProperty name="color" value="#FFC01D"/>
      <inkml:brushProperty name="tip" value="rectangle"/>
      <inkml:brushProperty name="rasterOp" value="maskPen"/>
    </inkml:brush>
  </inkml:definitions>
  <inkml:trace contextRef="#ctx0" brushRef="#br0">1 197,'26'0,"-1"0,-10 0,0 3,-1 2,-1 2,-1-1,-1-1,1-2,-2 0,1-2,1 0,-1-1,2 0,0 0,2 0,0 0,-1 0,-1 0,-1 0,-2 0,-1 0,0 0,-1 0,1 0,-1 0,0 1,1 0,-1 0,0 0,-1-1,1 0,-1 0,1 0,0 0,1 0,-4 0,3 0,-4 0,4 0,-4 0,3 0,-1 0,1 0,-1 0,1 0,0 0,1 0,0 0,1 0,-1 0,1 0,-1 0,1 0,-1 0,0 0,1 0,1 0,-4 0,3-1,-2 0,-2 0,3 0,-2 1,1 0,1 0,-1 0,0-1,1 0,-1 0,0 0,-1 0,1-1,-1 0,1 0,2-1,-3 1,2-1,-2 1,2-1,-1 0,0 0,-1 0,0 0,0 0,-1 0,0-1,0 1,-1 0,0 0,0 0,0-2,0 2,-2-3,1 1,-1-1,0 2,2-2,-3 3,5-1,1 3,2 1,0 0,-2 0,1 0,1 0,3-2,3 0,1-1,2 0,0 1,1-1,-2 0,0 1,-3 0,0 0,-2 1,1 0,-1 0,0-1,0 1,-1-1,1 0,-1 2,-1-1,-1 1,0 0,1 0,0 0,-1 0,0 1,0 1,-1 0,2 0,0-1,0 0,2-1,-1 0,-1 0,0 0,-1 0,0 2,1-1,1 0,1-1,-1 0,1 0,0 0,1 0,0 0,0 0,0 0,-1 0,-1 0,-1 0,-1 0,0 0,1 0,0 0,1 0,-2 0,1-1,0 0,0-1,-1 1,2 0,0 0,1-1,-2 1,1-1,1-2,2 1,2-2,1 0,0 1,1 0,-3 1,-2 1,-1-1,-1 2,-1-1,-1 0,0 0,-1-1,1 1,-2-1,0 1,-1 0,2-2,-3 2,2-1,-2 1,1 0,1 0,-1 0,1 1,0 0,0-1,1 1,0 0,0-1,-1 1,0 0,1-1,-1 1,0 0,1 0,0 1,0 0,1 0,-2-1,1 0,-1 0,0 0,2 1,-1 0,1 0,-1 0,0 0,0-1,1 0,-4 0,2 0,-3 1,1-1,1 0,-1 0,-15 16,1-4,-15 13,5-11,0-1,-1-2,2-2,0-4,1 0,1-2,0 1,0 0,1 0,-1 1,1-1,1 0,0 1,2 0,2 2,0 0,0 2,0-2,1 1,-1-1,0 0,-1 0,0-1,-2 1,0 1,1 0,-1 0,2 0,0 0,0-1,0 1,-1 0,0-1,-1 1,-1 0,1-1,0 1,1 0,0-1,0 1,0-1,0-2,0 0,1 0,-1 0,1-1,1 0,1-1,0-1,1 0,0-1,-1 0,1 0,-1 0,-1 0,-3 0,0 0,-3 0,1 0,-1 1,1 0,0 1,0 0,-2 1,2-1,-2 1,0-1,0 0,-1 0,1 1,-2-1,-1 1,-2 1,-1 0,0 0,-1 0,-1 0,1 0,-1-1,2 0,3-1,0 0,1 0,1 1,-2 0,0-1,0 0,0-2,0 0,-1 0,1 1,-1 0,0 1,1-1,0-1,0 1,-1 0,1 0,2 0,2 0,1 0,0 1,0-1,0-1,1 0,1 0,1 0,1 0,-1 0,-2 0,0 0,-2 0,-3 0,0 0,-3 0,1 0,-1 0,1 0,0-1,2 0,1 0,2 0,2 0,2 1,2 0,2 0,2-2,3-1,9-5,2 2,9-3,1 2,4-1,1 0,4-2,7-1,12-1,12-1,12 2,12 1,3 3,11 2,-46 4,0 0,45 0,-2 1,-10 0,-5 0,-4 0,-8 0,-5 0,-9 0,-7-1,-7-2,-7-1,-4 0,-4-1,-2 2,-3 1,-1 0,-3 0,0 1,-2-1,-1 1,-2 0,-1-1,0 1,-2 0,-3-2,-1-4,-4 1,1-1,-1 4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6T03:58:02.533"/>
    </inkml:context>
    <inkml:brush xml:id="br0">
      <inkml:brushProperty name="width" value="0.1" units="cm"/>
      <inkml:brushProperty name="height" value="0.2" units="cm"/>
      <inkml:brushProperty name="color" value="#FFC01D"/>
      <inkml:brushProperty name="tip" value="rectangle"/>
      <inkml:brushProperty name="rasterOp" value="maskPen"/>
    </inkml:brush>
  </inkml:definitions>
  <inkml:trace contextRef="#ctx0" brushRef="#br0">1 141,'31'0,"4"-5,9-2,9-6,5-2,0 1,-5 1,-8 2,-7 1,-8 2,-6 2,-4 1,-3 2,-3 2,-2 0,-3 0,0-1,0 0,0 0,0-1,-1 1,1 0,-2 1,3 0,-5 1,3-1,-4 0,2-1,0 0,2 0,1 0,0 0,1 1,2 1,0 0,1 0,1 0,-1 0,-2 0,-1 0,-1 0,-1 0,-1 0,-3 0,-1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4:22:01.974"/>
    </inkml:context>
    <inkml:brush xml:id="br0">
      <inkml:brushProperty name="width" value="0.035" units="cm"/>
      <inkml:brushProperty name="height" value="0.035" units="cm"/>
      <inkml:brushProperty name="color" value="#FFC114"/>
    </inkml:brush>
  </inkml:definitions>
  <inkml:trace contextRef="#ctx0" brushRef="#br0">0 1 24575,'0'0'0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4:22:02.440"/>
    </inkml:context>
    <inkml:brush xml:id="br0">
      <inkml:brushProperty name="width" value="0.035" units="cm"/>
      <inkml:brushProperty name="height" value="0.035" units="cm"/>
      <inkml:brushProperty name="color" value="#FFC114"/>
    </inkml:brush>
  </inkml:definitions>
  <inkml:trace contextRef="#ctx0" brushRef="#br0">0 1 24575,'0'0'0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6T03:48:26.526"/>
    </inkml:context>
    <inkml:brush xml:id="br0">
      <inkml:brushProperty name="width" value="0.2" units="cm"/>
      <inkml:brushProperty name="height" value="0.4" units="cm"/>
      <inkml:brushProperty name="color" value="#FFC01D"/>
      <inkml:brushProperty name="tip" value="rectangle"/>
      <inkml:brushProperty name="rasterOp" value="maskPen"/>
    </inkml:brush>
  </inkml:definitions>
  <inkml:trace contextRef="#ctx0" brushRef="#br0">89 1515,'0'-62,"0"-6,-1-5,-3-6,-3 2,-4 10,1 14,2 15,1 10,2 10,1 2,3 4,0 1,1 1,0-3,0-1,0 1,0-1,0 3,0-3,0-1,0 0,0 0,0 0,0 0,0-2,-2 0,0-1,0 1,-1 2,1 0,-1 0,0 0,1-2,0-2,2-3,0-1,0-1,0 0,0 2,0 1,0 1,0 0,0 1,0 2,0 0,0 2,0 1,0-1,-1 5,0 0,-1 0,0-1,0-1,2 1,0 2,0-3,1 1,4 0,1 3,4 1,1 3,1-1,2 0,3 1,1-3,3 0,2-1,1-1,1 2,-2-1,-4 1,-2 2,-2 1,-1 0,0 2,-2-2,-2 0,1 0,0 1,0 0,-1 0,1 1,1 1,2 0,0 1,1 0,2 0,1 0,1 0,1 0,0 0,-1 0,0 0,0 0,0 0,0 2,-1 3,-2 4,0 4,-1 2,0 0,0 0,0 0,0-2,0-1,0-3,0-1,0 0,0-2,0-2,0 0,0-2,2 3,-6-1,4 4,-7-2,3 3,-1 0,-1 0,-1 0,0-2,-1-1,4 3,-3-5,8 4,-10-6,8 2,-6 0,4 1,0 0,-2 0,0 0,-1 0,-1 1,0-30,-5 11,-4-21,-5 18,-1 3,-2 2,-1-1,-3-1,-2-1,0-1,-2 0,0 0,1 2,1 0,3 0,1-1,2 1,0 1,2 3,0 2,35 18,-8-4,30 12,-20-10,-3 2,-2 3,-5 5,-1 3,-1 2,-2 0,-1-1,1-2,-1 1,-2-3,-1 0,-2-2,-2-2,0 0,0 0,0 0,1-1,0-2,2 1,-4-5,4 7,-7-9,5 8,-3-5,3 1,1 2,1-3,1 1,1-1,0-1,4-1,3-1,2 0,5-2,1 0,-1 2,0-2,-2 0,0 0,-3-2,-3 0,-2-2,-2 0,-1 0,1 0,-6 0,2 1,1 3,-3 1,5 1,-7-1,1-1,3 2,-1-2,4 4,-1-2,1 2,1-1,0-1,1 0,2 1,1 0,2 1,2-2,-1-2,-1-2,1-2,0 0,1 0,0 0,1 0,0-3,-1-3,-1 0,-3-1,-2 2,-1 3,-3-1,-1 1,-2 0,1 0,0 2,0 0,3 0,-4 0,3 0,-3 0,0 0,1 0,0 0,0 0,1 0,2 0,-1 0,0 0,-2 0,-1 0,0 0,2 0,0 0,-1 0,0 0,2 0,8 0,8 0,5 0,2 0,0 0,2 0,3 0,-3 0,1 0,-4 0,-4 0,-2 0,-4 2,-3 1,2 3,1 1,4 1,2-2,0-2,4-2,3-2,0 0,2 0,-1 0,-2 0,-2-2,-3-2,-4-2,-4-2,-4 1,-3 1,-1 1,1 1,0 3,0 0,-1-1,-1 0,0-2,0 1,0-1,0 0,0 0,0-3,0-1,0-3,1-1,-1-2,0-2,1-1,-1 0,1-1,-1-2,1 1,-1-3,-3 3,-3 1,-4 2,-3-1,-1-1,-1 2,0 1,-2 4,-3 1,-5 1,-5 3,-5 2,-3 3,-3 1,0 0,2 0,3 0,4 3,1 2,3 2,3 2,-1 0,6-2,-3 3,4-2,0 2,31-6,-7-7,28-10,-12-5,3-1,6 0,0 1,-3 3,-7 2,-8 3,-6 2,-7 0,-4 0,-3 0,-2-3,-1 2,-2-2,0-2,-2 6,0-8,0 6,0-1,-1-3,0 6,-3-4,-3 2,2 0,-2 0,5-2,0 0,2-1,2 1,2 3,2-1,2 1,0 2,0 0,2 3,1 1,2 2,-4 3,3 2,-2 4,1 4,1 0,0 2,0 0,-1 0,-1 0,1 0,1 0,0 0,-1 0,0 0,0-1,-1-1,1-2,-1 0,-1 0,2 1,-2-1,2 1,0 1,1 0,2 1,0-1,1 0,0-1,2 1,3-2,2-1,2 1,-1 1,-1 0,-3 1,-3-1,-1 0,1 0,-2-1,1 0,0-1,0-1,0-1,1 0,3 0,4-1,3-2,3-2,-1-2,-1-1,-4 0,-2 0,-4 0,-2 0,0 2,0 2,0 0,0 2,0-1,0 0,0 1,0 1,0 0,0 0,0 3,0 0,1-1,1 0,4-1,3-2,5-1,2-1,3-2,-1-1,0-1,0 0,0 0,-1 0,-3 0,-3-1,-2-1,-1-2,-2 0,-2 2,-5 0,0 2,11 0,17 0,15 0,7 0,-7 0,-9 0,-9 0,-5 0,-1 0,-4-2,0-4,-1-2,-2-1,1 0,1 3,2 1,2 1,0 1,-3 1,-5 2,-3 0,1 0,0 0,2 2,1 3,2 3,0 2,1-3,-1-2,-3-3,-1-1,-4-1,1 0,-1 0,3 0,2 0,-3 0,0 0,-1-1,-3-3,0-1,-2-2,0 1,0 0,0 2,0 1,0-1,1 1,1 0,0 1,0 0,0 0,-1 1,2-1,-1 0,2 0,-1 2,2 0,1 0,1 0,0 0,-3 0,1 0,-3 0,0 0,-1-1,-1-4,2-5,1-1,0-3,-1 3,-2 2,0 1,0 3,-2 1,0 2,0 1,0 1,0 0,-2 0,0 0,1 0,-1 0,1 0,1 0,-4 1,3 1,-3 3,1-1,0 3,-1-1,-1 1,-2 2,-1 3,-1 1,-2 2,-1 0,-1 0,0 0,0 0,0 0,0 0,0-2,0-3,13-5,0-3,4-1,1-1,-13 0,7 0,0 0,-5 0,-16 18,-7-6,-20 15,4-11,-1 1,-2-1,-3 1,-4 1,-4 3,-1 4,1 4,2 4,6-1,3 2,5-2,4-1,5-4,6-2,3-4,3-3,2-1,4 1,1-8,2 3,5-6,7 1,2 3,3 0,-6 0,-1 2,-1 1,0 1,0-2,0-2,0 0,0-3,3 0,2 0,-1-1,1 0,-3 0,-1 1,0 1,-5-3,3 8,-6-7,3 5,-3-1,1-1,-1 4,0-3,0 1,-2 2,2 3,0 4,0 4,1 2,-1-2,1-2,1-3,-1 0,1-1,0-1,0 0,0-2,1-2,0-2,1-2,2-2,-1-1,2 1,1 1,1 3,1-1,1 0,1 0,3-1,0 1,1 0,-1-1,-4-1,-1-4,-3 2,-4 1,-3 5,-2 0,0 2,-2-5,-4 2,-2-1,-4-3,-2-2,0-4,-1-2,0 0,-3 0,6 0,-6 0,13 0,-7-4,6-5,-3-3,-1-3,-1-2,1-1,-1-1,1 1,0 3,0 2,0 1,1 1,-1-1,2 1,-1 0,1 0,-1 1,-1-1,-1 1,0-2,0-1,-4 0,-2-1,-2 3,-3-1,3 2,0-1,2 1,0 2,0 0,-3 1,-1 0,-1 1,-2 0,2 0,3-1,0-1,2 1,-2-2,-3 0,1-1,-5-1,0 3,-2-1,0 1,-1-1,1 0,-1 1,0-1,0 1,1 0,3 0,2 1,4 1,2 0,2 2,1 1,-1-1,0 0,0-2,-2 0,-1 0,0-3,-1 1,-1 1,-3-2,-4 0,-3-1,-3-1,-3-1,-1 1,1 2,-2 1,2 2,3 1,2-1,3 0,2 2,1 0,2 0,1 2,3 0,2 2,2-2,-3 0,7 0,-4-1,4 1,-5 0,-3-1,-1 1,0-1,-1-1,-2 2,-1-1,3 1,-1 0,3 0,3 2,1-1,2 0,-1-3,0 0,-1-1,0 0,0-1,0 0,0-1,-3-1,-2 1,-3 0,-2 0,1 0,3 1,2 2,3 0,1 2,0 0,2 1,0 1,3 0,-4 0,7 0,-9-2,8-1,-1-3,-5-4,5 0,-5-3,3 2,-1 0,-3 0,0 0,0-1,-1-1,2-3,0-1,0-1,2 1,3 2,1 0,-1-3,5 7,-1-3,5 6,0-3,6 2,11-1,13 3,18 2,14 3,12 1,12 1,6 0,-1 3,-3 5,-13 5,-10 3,-10 0,-8-2,0-2,-1-1,3 0,2 0,1 0,5 2,4 0,4-1,1 1,1-2,-2 1,-3 0,-1 1,-3 2,-4-1,-3 2,-1 0,-3 0,-1 1,-3-1,-2-2,-3-1,-2-1,-5-1,-2-2,-2-1,-4-1,-3-1,-3-2,-2-1,0-1,2 0,-6 0,2-2,-9-12,-1-5,-1-12,-2-1,0-1,-3-2,-1-5,0-4,-2 1,2 3,2 2,0 6,2 5,0 5,0 5,0 4,0 2,-5 0,-8 5,-7-2,-10 6,-4 0,-9 0,-8 2,-10 3,-9 0,-4-1,-1-1,3-3,5 0,6 0,6 0,8 0,4 1,5 1,6 0,1 0,2-2,0 2,-5 0,-3 1,-5-2,-2-1,-2 0,-1 0,0 0,-5 0,-7 0,-9 0,-5 0,-2 0,5-1,8-2,9 0,7-1,6 1,3-1,1-1,3-1,-1 1,1-1,-1 2,0 1,1 0,0 1,0-1,3 2,3 1,4 0,3 0,5 0,2 0,1 0,2 0,-1 0,51 5,-17 2,43 7,-30 0,-2 2,-6 1,-4-2,-5 1,-3-3,-4 0,-3-2,-2-2,-4-1,-1 2,-1 1,-1 0,0 0,-2-2,-4-1,-4-1,-4-3,-1-2,2-1,0-1,2 0,-1 0,-1 0,5 0,-7 0,6-2,-5-1,3-1,-2-1,1 0,-1 1,0-1,2 1,-2 0,0 0,0 0,-1 1,1 1,0 0,0 2,0 0,0 0,0 0,-1 0,0 0,1 0,0 0,-3 0,6 0,-5 0,4 0,-2-1,-3-2,-3-2,-1 0,-1 2,-2 0,3 1,-1 2,1-2,3 0,0 0,2-1,0 1,0 0,0 0,0 2,-2 0,0 0,-2 0,-1-1,1-1,-1 0,3 0,1 2,3 0,0 0,0 0,0 0,0 0,2 0,1 0,-4 0,6 0,-5 0,3 0,1-3,-1-6,5-8,3-7,1-3,1 0,0 3,0 4,0-1,0 10,-2-4,-4 7,-4-2,-4 1,-3 0,0 2,-1-1,1 1,4 1,3 0,4-2,26-2,-2 3,19 1,-7 6,1 0,1 0,2 0,1 0,4 0,5 0,5 0,-2 0,-4 0,-8 0,-8 0,-3 0,-11 0,-3 0,-41 0,-13 7,-3 1,-6 1,-3 2,-2 2,-4 0,0 1,5-2,2 0,-36 9,20-2,16-1,14-1,13-1,13 0,7-3,6-1,1-3,1 2,0 0,0 0,4-1,9-4,2-1,9 1,-4 0,0 4,-3 1,-2 3,0 1,-3 0,-2 0,-2 0,-2 0,0 0,-1 2,0 0,0 3,0 1,1 1,-1 2,3 1,-1 2,0 2,-1-1,0-1,-1-4,2-5,0 1,1 0,-1 4,-1 0,0-1,-1-3,-1-2,0-3,-1-1,1-2,1-1,2-3,2 3,-2-2,2 1,-1-1,-2-1,3 0,-2 0,4-2,-4 2,2-1,-2 1,3 2,-4-32,-1 16,-9-28,-1 22,0 0,-1 1,3 1,-1-2,0 0,0 0,1 1,0 2,-1-1,1 2,-4-2,0 0,-3-1,-2 1,0 0,0-2,1 1,3-1,-1-2,5 5,-1-5,2 6,-1-2,-2 3,28 31,-13-12,23 25,-19-21,-2 0,-3 0,-3 0,-3 3,-2-8,0 4,0-7,0 3,-3 2,-4-1,-6 1,-5-5,-2-2,-2-3,1 0,-2 2,-3 2,0 2,1-1,2-2,3 1,3-2,1-2,0 0,1-2,0 0,1 0,-1 0,0 0,-2 0,-3-1,-4-2,0-1,3-2,3 1,3 1,4 0,3 1,-3-1,2 3,-4-2,3 3,-1 0,-3 0,-2 0,-3 0,-2 0,-3 0,-1 0,1 0,-1 0,1 0,0 0,2 1,1 1,2 2,2-1,1 0,1-1,0-1,5-1,0 0,1 1,-2 1,0 0,-3 0,6-2,-3 0,-2 0,1 0,-3 0,0 0,-2 0,-3 0,-1-2,-4-3,0-3,-2-2,-1-1,1 1,0-1,3 1,0-1,0-1,-1-1,-1-4,-2-2,1-1,1-1,3 1,1 0,1 0,1 2,-1-1,-1 1,-2 0,1 2,-1 2,2 3,3 1,0-1,2 2,-2-1,0 0,1 1,1 1,1 0,1 0,0 1,-2-1,-2-1,0-1,0-2,2-1,1 1,-1 0,0 1,-1 0,1-3,2-1,0-1,2-2,4 1,4 0,3 2,3 2,8 3,15 2,27 2,30 2,-29 3,4 0,9 1,2 3,6 1,1 4,-1 1,0 4,-3 1,-2 3,-5 1,-3 2,-9-3,-3 0,35 16,-18-5,-14-4,-6-3,-6-5,-4-5,-3-4,-4-1,-1-2,-1 1,1 1,1 0,0 1,-4 0,-1-2,-2-1,1-2,2-1,3-1,1 2,5 0,1 1,4-2,-3-1,-7 0,-5 0,-6 1,-4 1,-2 1,-3 1,-47 8,-1-7,-53 5,4-9,39-1,-2 0,-3 0,0 0,0-2,1 0,1-2,2-2,-40-12,14-6,13-7,9-4,9-4,9 0,8 4,9 5,5 8,1 5,2 5,-1 4,3 4,0 2,-1 2,1 0,-1 8,6-3,29 6,-8-7,28 0,-17 1,7 5,4 3,1 5,-2 3,-8 2,-9 1,-8 0,-7 0,-5 0,-10-2,-13-1,-11-3,-10-2,-1-4,1-5,4-4,6-3,6 0,5 0,4 0,2 0,0 0,7 0,0-1,48-33,6 1,1 3,5-1,-3 9,2 2,5 1,2 2,3 2,1 4,0 2,0 1,-3 3,0 1,41 1,-18 3,-11 0,-7 0,-5 0,-5 0,-6 0,-6 0,-6 0,-6 0,-5 0,-1 0,-4 0,-3 0,-53 0,-13 0,0 1,-6 1,1 2,0-1,-3 1,1 1,0-1,-1 0,1-1,0 0,2 0,0 0,-1 1,0 0,4 1,0 1,-41 5,8-1,8 0,0 2,-2 1,-4 3,-5-1,-7 2,-2 1,2-2,8 1,17-7,14-4,13-4,12-2,6 0,5 0,3 0,2 0,2 0,1 0,0 0,2 0,-4 0,0-2,-2-1,0-1,2 0,-2 1,0 1,-1 0,2 0,1 2,0 0,1 0,1 0,2 0,-1 2,0 2,-2 1,-1 3,2 1,1-1,0-1,3 0,1-4,29-28,-6 13,26-29,-7 12,11-13,15-16,-24 23,0-1,3-2,0 0,1 0,-2 2,30-30,-14 12,-13 16,-12 11,-6 12,-6 6,1 3,-7 4,0 0,-27 21,-6-6,-22 18,-7-11,-14 4,-9 2,-9 2,1 1,8 0,6 0,7-2,6 1,3 1,5-3,5-3,5-3,8-6,8-2,2-4,2-3,-1-1,1 0,2-1,0-1,-2-1,0-1,0 0,2 0,2 0,1 0,0-1,1-6,3-10,4-15,2-13,3-10,3-3,5 6,4 12,3 13,2 13,0 6,2 4,3 2,-1 0,-2 1,1 1,-3 0,-1 2,1 4,-1 4,0 4,3 2,1 2,1 2,2 2,-2 0,-3 0,-2-3,-5-3,-6-7,-28-7,-11-11,-28-12,-7-8,-7-4,-8-2,-5 1,1 3,4 3,9 6,13 2,12 2,8 1,8 3,2 3,2 1,1 1,2 1,3 0,5-2,3-2,2-1,1 0,-3-3,6 8,-3-2,5 6,-1-1,-4 1,4 0,39-6,-9 6,40-6,-15 6,14 1,14 1,8 2,1 0,-12 0,-16 0,-16 0,-13 1,-9 0,-7 5,-5-2,-11 12,-11-5,-15 9,-12-1,-6 1,-5 3,2 2,3 2,3 4,2 5,3 3,1 3,5-1,5-4,4-6,5-6,6-5,2-5,1-4,3-2,-1-1,2-3,-5-1,1-3,-7-1,0 0,-5 0,-2 0,0 0,0 0,4 0,1 0,3-3,4-1,3-5,4-1,2 0,3-1,11 3,-1 2,9 2,-5 4,-2 1,1 3,-1 10,0 10,1 15,1 8,0 8,-4 3,-3 0,-2-1,-1-6,0-2,0-5,1-3,-1-1,2-1,0-2,0-3,1-5,2-2,-2-5,1-3,1 1,-3-12,3 3,-1-6,2-2,5 2,1-5,0 0,2 0,0 0,3 0,3-1,1-1,0 0,-3-1,-3 0,-2 1,3-3,-8 4,3-2,-5 2,0-2,4-8,-8 5,3-7,-1 0,-2 4,4-8,-2 7,2-2,-1-1,0 0,1-1,3-1,2 0,2 0,0 0,1 0,2 1,4 0,6 0,5-1,5-2,1 2,0 4,-4 2,-2 5,-2 1,-2 2,-6 1,-3 0,-3 0,-2 0,-3 0,-3 0,3 0,-4-5,3-4,-4-3,1-4,0 2,1-1,2-2,0-3,4-1,3-3,2 0,3 0,-1 2,-3 3,-2 3,-2 2,-1 2,-3 2,-3 3,-46-1,4 6,-43-2,14 4,-1 0,3 0,6 0,5 0,3-1,1-2,4-1,1 0,3 2,2-1,3 1,6-1,4 0,5 1,7 0,1 0,-2 2,4 0,-5 1,3 10,1 1,-3 10,0 1,-2 5,0 1,0 0,0-3,2-2,0-2,3-3,2-2,2-2,1 0,0-1,0-3,0-1,-2 1,2-4,-4 2,0-5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4:22:02.873"/>
    </inkml:context>
    <inkml:brush xml:id="br0">
      <inkml:brushProperty name="width" value="0.035" units="cm"/>
      <inkml:brushProperty name="height" value="0.035" units="cm"/>
      <inkml:brushProperty name="color" value="#FFC114"/>
    </inkml:brush>
  </inkml:definitions>
  <inkml:trace contextRef="#ctx0" brushRef="#br0">0 0 24575,'0'0'0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4:22:03.407"/>
    </inkml:context>
    <inkml:brush xml:id="br0">
      <inkml:brushProperty name="width" value="0.035" units="cm"/>
      <inkml:brushProperty name="height" value="0.035" units="cm"/>
      <inkml:brushProperty name="color" value="#FFC114"/>
    </inkml:brush>
  </inkml:definitions>
  <inkml:trace contextRef="#ctx0" brushRef="#br0">1 1 24575,'0'0'0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4:22:04.175"/>
    </inkml:context>
    <inkml:brush xml:id="br0">
      <inkml:brushProperty name="width" value="0.035" units="cm"/>
      <inkml:brushProperty name="height" value="0.035" units="cm"/>
      <inkml:brushProperty name="color" value="#FFC114"/>
    </inkml:brush>
  </inkml:definitions>
  <inkml:trace contextRef="#ctx0" brushRef="#br0">1 0 24575,'0'0'0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4:22:04.740"/>
    </inkml:context>
    <inkml:brush xml:id="br0">
      <inkml:brushProperty name="width" value="0.035" units="cm"/>
      <inkml:brushProperty name="height" value="0.035" units="cm"/>
      <inkml:brushProperty name="color" value="#FFC114"/>
    </inkml:brush>
  </inkml:definitions>
  <inkml:trace contextRef="#ctx0" brushRef="#br0">1 0 24575,'0'0'0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4:22:05.057"/>
    </inkml:context>
    <inkml:brush xml:id="br0">
      <inkml:brushProperty name="width" value="0.035" units="cm"/>
      <inkml:brushProperty name="height" value="0.035" units="cm"/>
      <inkml:brushProperty name="color" value="#FFC114"/>
    </inkml:brush>
  </inkml:definitions>
  <inkml:trace contextRef="#ctx0" brushRef="#br0">1 0 24575,'0'0'0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4:22:05.541"/>
    </inkml:context>
    <inkml:brush xml:id="br0">
      <inkml:brushProperty name="width" value="0.035" units="cm"/>
      <inkml:brushProperty name="height" value="0.035" units="cm"/>
      <inkml:brushProperty name="color" value="#FFC114"/>
    </inkml:brush>
  </inkml:definitions>
  <inkml:trace contextRef="#ctx0" brushRef="#br0">1 1 24575,'0'0'0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4:22:06.142"/>
    </inkml:context>
    <inkml:brush xml:id="br0">
      <inkml:brushProperty name="width" value="0.035" units="cm"/>
      <inkml:brushProperty name="height" value="0.035" units="cm"/>
      <inkml:brushProperty name="color" value="#FFC114"/>
    </inkml:brush>
  </inkml:definitions>
  <inkml:trace contextRef="#ctx0" brushRef="#br0">0 1 24575,'0'0'0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4:22:06.608"/>
    </inkml:context>
    <inkml:brush xml:id="br0">
      <inkml:brushProperty name="width" value="0.035" units="cm"/>
      <inkml:brushProperty name="height" value="0.035" units="cm"/>
      <inkml:brushProperty name="color" value="#FFC114"/>
    </inkml:brush>
  </inkml:definitions>
  <inkml:trace contextRef="#ctx0" brushRef="#br0">1 1 24575,'0'0'0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4:22:07.274"/>
    </inkml:context>
    <inkml:brush xml:id="br0">
      <inkml:brushProperty name="width" value="0.035" units="cm"/>
      <inkml:brushProperty name="height" value="0.035" units="cm"/>
      <inkml:brushProperty name="color" value="#FFC114"/>
    </inkml:brush>
  </inkml:definitions>
  <inkml:trace contextRef="#ctx0" brushRef="#br0">1 1 24575,'0'0'0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4:22:08.074"/>
    </inkml:context>
    <inkml:brush xml:id="br0">
      <inkml:brushProperty name="width" value="0.035" units="cm"/>
      <inkml:brushProperty name="height" value="0.035" units="cm"/>
      <inkml:brushProperty name="color" value="#FFC114"/>
    </inkml:brush>
  </inkml:definitions>
  <inkml:trace contextRef="#ctx0" brushRef="#br0">1 0 24575,'0'0'0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6T03:48:40.009"/>
    </inkml:context>
    <inkml:brush xml:id="br0">
      <inkml:brushProperty name="width" value="0.2" units="cm"/>
      <inkml:brushProperty name="height" value="0.4" units="cm"/>
      <inkml:brushProperty name="color" value="#FFC01D"/>
      <inkml:brushProperty name="tip" value="rectangle"/>
      <inkml:brushProperty name="rasterOp" value="maskPen"/>
    </inkml:brush>
  </inkml:definitions>
  <inkml:trace contextRef="#ctx0" brushRef="#br0">1 0,'37'21,"0"0,-10-1,4 2,2 1,-1 0,0-2,-5 0,-3-1,-3 2,-2-1,0-3,-2-1,-1-1,-4-1,0 0,-1-1,2-1,0-1,0-3,0-1,-1 0,-1 0,0 2,-1 1,0 2,3 2,-5-6,4 7,-8-10,6 6,-4-4,3 3,0 0,-1 2,2 1,-1 0,0 1,2 0,0-2,1 0,0 0,-1 1,1 1,1-1,0-1,0-1,-1-1,-3 0,2 0,-1 2,1-2,0 2,-2-2,1 3,-4-5,2 5,-3-5,1 3,1 1,1 1,0 0,-1 3,1 1,0 1,0 0,0-1,-1-1,1-2,-1 1,-1 2,1 2,1 0,-1-3,0-1,0-1,0-1,2 1,-3-6,4 7,-5-10,4 6,-4-5,2 1,2 1,-2-3,0 3,2-4,-4 4,4-4,-1 3,2-2,-1-2,1-1,0-2,2 2,0 1,-2 3,-3 1,0 1,-4 0,0 2,-2 0,-1 0,2-42,-4 16,-1-33,-6 27,-1-2,-2 0,-1-2,0 1,0 0,1 0,2 3,0 2,1 3,1 4,2 1,0 3,1-2,3 1,0-3,2 1,-9 4,0 3,-11 3,4 1,-2 0,8 0,1 2,7 28,1 2,5 24,2-11,3-3,0-3,-1-3,-1-1,-2-4,1-2,-2-3,2-2,-2-3,-2 0,1 0,-1-2,2 1,-1-2,1 1,1 0,1 5,2 2,0 3,-1-1,-1-5,1-4,-1-7,1-5,4-4,-2-14,1 5,-2-10,-3 7,0 0,1-1,0 0,-1-1,1 0,1 1,2 1,2 0,-3 4,1-2,-22 31,8-8,-15 24,8-13,2 1,0 1,0 2,1 2,0-2,2 0,0-2,1 1,1-1,1-1,2-2,0-4,2-3,0-2,0-2,0 0,0 0,0 0,0 0,0 0,0 0,0 0,0 0,2 2,0 1,1-1,1 0,0 0,1 1,-1-1,2 1,-2-6,2 3,-3-6,1 3,0 1,0 0,0 2,-1 3,1-7,0 4,-1-5,1 4,0 1,1 0,-1 0,0 0,0-1,0-1,2 0,-2 4,-1-7,2 7,-4-11,4 8,-2-4,0 2,1 0,0-1,1-1,-2 0,1-1,0 0,5 2,-4 0,5-1,-5-1,-1-1,1 5,-1-2,1 3,-2-2,-1-5,3 6,-3-6,3 5,-1 0,-1-3,3 3,-2-3,0-1,0 6,-1-6,-1 3,-22-35,9 9,-21-24,15 19,-3 3,-1 2,-4-3,-1 0,0-1,0 2,4 1,3 1,2 0,4 2,1 2,0 1,3 1,-1 1,-1 1,2-3,-3 1,1-2,0 0,-1-3,3 5,-1-5,3 5,-2-4,0 0,-3-2,0-2,-1-2,0 0,-1-1,-1-1,-1 1,1 0,1 2,2 3,2 1,3 3,-1 0,2 3,1 0,-1-1,-2-1,2 4,-2-3,2 1,0-1,0-3,2 2,3 1,0-8,1 8,0-8,0 5,0 2,0-7,0 11,0-7,0 4,0-2,3-4,4 4,5-2,4 4,4 2,4 1,2 2,-1 3,-2 1,-3 0,-3 0,-2 0,-2 0,-1 1,-4 4,2 7,-3 0,2 5,-2-4,1 2,0 0,0 0,2 0,0 0,-1-2,5 0,-7-7,5-1,3-5,0 0,1 0,-1 0,-8 0,1-20,-4 2,-3-17,-5 7,-6-1,-6-3,-6-5,-4-4,-2-4,1-1,0 1,1 5,1 3,0 3,3 6,0 3,2 6,1 1,-1 4,2 1,-1 2,3 1,0 3,3-1,2 2,-2 0,1-1,0 2,-1 0,1-1,-1 2,2 0,2 0,0-1,21 31,-7-12,18 27,-10-19,0 0,0-3,-1 0,-4-10,0-4,-6-32,0-2,-2-23,-6 5,-6 1,-6-1,-7 3,1-2,-2-1,4 4,5 3,2 3,6 7,1 4,2 4,0 4,-2 3,1 2,0 1,0 3,0-1,-1 3,1-1,0 0,0 0,-2 2,0 0,0 0,-2-1,0-5,-2-1,0-4,1-1,3-2,2 1,1 2,2 1,0 1,2 0,-1 0,1 0,-1 2,0 0,-2 0,-1-1,-1-1,0 0,3 0,1 0,1 1,2 1,0 1,-1 1,-1 1,-3-4,3 6,-4-6,4 6,0-4,-1 1,1-2,0 3,1 0,-6-3,0 2,-5-5,3 2,0-1,0 0,0 0,2 2,3 2,27 32,-6-3,27 33,-5-1,15 15,5 7,-28-33,1 0,-1 0,0 1,30 39,-31-38,1-1,25 33,-5-8,-4-12,-7-9,-5-8,-7-6,-8-5,-3-5,-3-3,-3-3,-4-2,-2-3,-1-1,0-2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4:22:08.542"/>
    </inkml:context>
    <inkml:brush xml:id="br0">
      <inkml:brushProperty name="width" value="0.035" units="cm"/>
      <inkml:brushProperty name="height" value="0.035" units="cm"/>
      <inkml:brushProperty name="color" value="#FFC114"/>
    </inkml:brush>
  </inkml:definitions>
  <inkml:trace contextRef="#ctx0" brushRef="#br0">1 0 24575,'0'0'0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4:22:09.058"/>
    </inkml:context>
    <inkml:brush xml:id="br0">
      <inkml:brushProperty name="width" value="0.035" units="cm"/>
      <inkml:brushProperty name="height" value="0.035" units="cm"/>
      <inkml:brushProperty name="color" value="#FFC114"/>
    </inkml:brush>
  </inkml:definitions>
  <inkml:trace contextRef="#ctx0" brushRef="#br0">0 0 24575,'0'0'0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4:22:09.624"/>
    </inkml:context>
    <inkml:brush xml:id="br0">
      <inkml:brushProperty name="width" value="0.035" units="cm"/>
      <inkml:brushProperty name="height" value="0.035" units="cm"/>
      <inkml:brushProperty name="color" value="#FFC114"/>
    </inkml:brush>
  </inkml:definitions>
  <inkml:trace contextRef="#ctx0" brushRef="#br0">0 1 24575,'0'0'0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4:22:10.208"/>
    </inkml:context>
    <inkml:brush xml:id="br0">
      <inkml:brushProperty name="width" value="0.035" units="cm"/>
      <inkml:brushProperty name="height" value="0.035" units="cm"/>
      <inkml:brushProperty name="color" value="#FFC114"/>
    </inkml:brush>
  </inkml:definitions>
  <inkml:trace contextRef="#ctx0" brushRef="#br0">1 1 24575,'0'0'0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4:22:10.658"/>
    </inkml:context>
    <inkml:brush xml:id="br0">
      <inkml:brushProperty name="width" value="0.035" units="cm"/>
      <inkml:brushProperty name="height" value="0.035" units="cm"/>
      <inkml:brushProperty name="color" value="#FFC114"/>
    </inkml:brush>
  </inkml:definitions>
  <inkml:trace contextRef="#ctx0" brushRef="#br0">0 0 24575,'0'0'0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4:22:11.191"/>
    </inkml:context>
    <inkml:brush xml:id="br0">
      <inkml:brushProperty name="width" value="0.035" units="cm"/>
      <inkml:brushProperty name="height" value="0.035" units="cm"/>
      <inkml:brushProperty name="color" value="#FFC114"/>
    </inkml:brush>
  </inkml:definitions>
  <inkml:trace contextRef="#ctx0" brushRef="#br0">0 1 24575,'0'0'0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4:22:11.508"/>
    </inkml:context>
    <inkml:brush xml:id="br0">
      <inkml:brushProperty name="width" value="0.035" units="cm"/>
      <inkml:brushProperty name="height" value="0.035" units="cm"/>
      <inkml:brushProperty name="color" value="#FFC114"/>
    </inkml:brush>
  </inkml:definitions>
  <inkml:trace contextRef="#ctx0" brushRef="#br0">0 1 24575,'0'0'0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4:22:12.058"/>
    </inkml:context>
    <inkml:brush xml:id="br0">
      <inkml:brushProperty name="width" value="0.035" units="cm"/>
      <inkml:brushProperty name="height" value="0.035" units="cm"/>
      <inkml:brushProperty name="color" value="#FFC114"/>
    </inkml:brush>
  </inkml:definitions>
  <inkml:trace contextRef="#ctx0" brushRef="#br0">1 0 24575,'0'0'0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4:22:12.608"/>
    </inkml:context>
    <inkml:brush xml:id="br0">
      <inkml:brushProperty name="width" value="0.035" units="cm"/>
      <inkml:brushProperty name="height" value="0.035" units="cm"/>
      <inkml:brushProperty name="color" value="#FFC114"/>
    </inkml:brush>
  </inkml:definitions>
  <inkml:trace contextRef="#ctx0" brushRef="#br0">0 0 24575,'0'0'0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4:22:13.075"/>
    </inkml:context>
    <inkml:brush xml:id="br0">
      <inkml:brushProperty name="width" value="0.035" units="cm"/>
      <inkml:brushProperty name="height" value="0.035" units="cm"/>
      <inkml:brushProperty name="color" value="#FFC114"/>
    </inkml:brush>
  </inkml:definitions>
  <inkml:trace contextRef="#ctx0" brushRef="#br0">0 0 24575,'0'0'0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6T03:48:49.661"/>
    </inkml:context>
    <inkml:brush xml:id="br0">
      <inkml:brushProperty name="width" value="0.2" units="cm"/>
      <inkml:brushProperty name="height" value="0.4" units="cm"/>
      <inkml:brushProperty name="color" value="#E97132"/>
      <inkml:brushProperty name="tip" value="rectangle"/>
      <inkml:brushProperty name="rasterOp" value="maskPen"/>
    </inkml:brush>
  </inkml:definitions>
  <inkml:trace contextRef="#ctx0" brushRef="#br0">38 1,'45'16,"1"6,-2 5,-4 3,-3 0,-7-4,-7-3,-1-3,-4-4,-2-2,-2-2,-6-5,2 0,-4-3,7 0,-4-1,3-2,3-1,-5 0,7 0,-2 0,2-3,6-3,3-4,3-1,0 0,-4 3,-3 1,-5 4,-1 1,-1 2,0 0,-1 0,-2 0,-2 0,1 0,-1 0,1 0,-5 13,-2-5,-6 12,-5-7,-9 2,-9 1,-3-1,-3-3,0-1,2-1,-2 0,3 2,2 0,0 0,2 0,2-1,-1 3,0-2,1 2,1-2,4-3,1 0,1-1,0-2,0 1,1-1,0 1,5-1,1 0,6 6,0-3,2 9,0-10,2 4,3 1,-2-4,8 8,-7-10,8 5,-1-6,5 0,3-1,2 0,3-1,0 0,1 0,-1-1,1-2,-1-1,1 0,-1 0,1 1,0 1,-2 0,-3 1,-3 0,-1 0,-1 1,0 0,-2 1,2 2,-6-2,1 3,-4-4,2 2,2 3,0-2,1 2,-1-1,-1 2,-2 0,2 3,-3-4,1 1,-2 0,-2-3,-1 6,-2-3,0 0,-10 1,-2-5,-10 1,0-3,-3-2,0 0,-2-2,0 0,1 0,-1 1,-2 1,-2 2,2 0,-2 0,0 0,2-2,0 2,1-2,4 2,1 1,4-1,2 1,1 0,1-1,2 2,0-3,1 0,2 1,1 0,4 7,9-1,6 0,4-5,2-5,1 0,0 0,2 0,3 0,-2 0,-1 0,-2 0,-1 0,1 0,-6 0,1 0,-3 0,-38 13,16-10,-35 11,23-14,-1 0,-3 0,-1 0,-3 0,-1 1,3 2,1-1,4 1,2-1,5 0,4 0,1-2,3 0,-1 0,3 0,1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4:22:13.675"/>
    </inkml:context>
    <inkml:brush xml:id="br0">
      <inkml:brushProperty name="width" value="0.035" units="cm"/>
      <inkml:brushProperty name="height" value="0.035" units="cm"/>
      <inkml:brushProperty name="color" value="#FFC114"/>
    </inkml:brush>
  </inkml:definitions>
  <inkml:trace contextRef="#ctx0" brushRef="#br0">0 1 24575,'0'0'0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4:22:14.208"/>
    </inkml:context>
    <inkml:brush xml:id="br0">
      <inkml:brushProperty name="width" value="0.035" units="cm"/>
      <inkml:brushProperty name="height" value="0.035" units="cm"/>
      <inkml:brushProperty name="color" value="#FFC114"/>
    </inkml:brush>
  </inkml:definitions>
  <inkml:trace contextRef="#ctx0" brushRef="#br0">0 1 24575,'0'0'0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4:22:14.692"/>
    </inkml:context>
    <inkml:brush xml:id="br0">
      <inkml:brushProperty name="width" value="0.035" units="cm"/>
      <inkml:brushProperty name="height" value="0.035" units="cm"/>
      <inkml:brushProperty name="color" value="#FFC114"/>
    </inkml:brush>
  </inkml:definitions>
  <inkml:trace contextRef="#ctx0" brushRef="#br0">1 1 24575,'0'0'0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4:22:15.193"/>
    </inkml:context>
    <inkml:brush xml:id="br0">
      <inkml:brushProperty name="width" value="0.035" units="cm"/>
      <inkml:brushProperty name="height" value="0.035" units="cm"/>
      <inkml:brushProperty name="color" value="#FFC114"/>
    </inkml:brush>
  </inkml:definitions>
  <inkml:trace contextRef="#ctx0" brushRef="#br0">0 1 24575,'0'0'0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4:22:15.658"/>
    </inkml:context>
    <inkml:brush xml:id="br0">
      <inkml:brushProperty name="width" value="0.035" units="cm"/>
      <inkml:brushProperty name="height" value="0.035" units="cm"/>
      <inkml:brushProperty name="color" value="#FFC114"/>
    </inkml:brush>
  </inkml:definitions>
  <inkml:trace contextRef="#ctx0" brushRef="#br0">1 1 24575,'0'0'0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4:22:16.175"/>
    </inkml:context>
    <inkml:brush xml:id="br0">
      <inkml:brushProperty name="width" value="0.035" units="cm"/>
      <inkml:brushProperty name="height" value="0.035" units="cm"/>
      <inkml:brushProperty name="color" value="#FFC114"/>
    </inkml:brush>
  </inkml:definitions>
  <inkml:trace contextRef="#ctx0" brushRef="#br0">1 1 24575,'0'0'0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4:22:16.625"/>
    </inkml:context>
    <inkml:brush xml:id="br0">
      <inkml:brushProperty name="width" value="0.035" units="cm"/>
      <inkml:brushProperty name="height" value="0.035" units="cm"/>
      <inkml:brushProperty name="color" value="#FFC114"/>
    </inkml:brush>
  </inkml:definitions>
  <inkml:trace contextRef="#ctx0" brushRef="#br0">0 0 24575,'0'0'0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4:22:17.258"/>
    </inkml:context>
    <inkml:brush xml:id="br0">
      <inkml:brushProperty name="width" value="0.035" units="cm"/>
      <inkml:brushProperty name="height" value="0.035" units="cm"/>
      <inkml:brushProperty name="color" value="#FFC114"/>
    </inkml:brush>
  </inkml:definitions>
  <inkml:trace contextRef="#ctx0" brushRef="#br0">1 1 24575,'0'0'0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4:22:17.708"/>
    </inkml:context>
    <inkml:brush xml:id="br0">
      <inkml:brushProperty name="width" value="0.035" units="cm"/>
      <inkml:brushProperty name="height" value="0.035" units="cm"/>
      <inkml:brushProperty name="color" value="#FFC114"/>
    </inkml:brush>
  </inkml:definitions>
  <inkml:trace contextRef="#ctx0" brushRef="#br0">0 1 24575,'0'0'0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4:22:18.208"/>
    </inkml:context>
    <inkml:brush xml:id="br0">
      <inkml:brushProperty name="width" value="0.035" units="cm"/>
      <inkml:brushProperty name="height" value="0.035" units="cm"/>
      <inkml:brushProperty name="color" value="#FFC114"/>
    </inkml:brush>
  </inkml:definitions>
  <inkml:trace contextRef="#ctx0" brushRef="#br0">0 0 24575,'0'0'0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6T03:49:32.498"/>
    </inkml:context>
    <inkml:brush xml:id="br0">
      <inkml:brushProperty name="width" value="0.2" units="cm"/>
      <inkml:brushProperty name="height" value="0.4" units="cm"/>
      <inkml:brushProperty name="color" value="#FFC01D"/>
      <inkml:brushProperty name="tip" value="rectangle"/>
      <inkml:brushProperty name="rasterOp" value="maskPen"/>
    </inkml:brush>
  </inkml:definitions>
  <inkml:trace contextRef="#ctx0" brushRef="#br0">2157 1,'-44'0,"5"0,15 0,4 0,2 0,1 1,1 3,1 0,1-1,2 1,-3-2,6 0,-3-1,4-1,-3 2,-1 1,1 1,1 1,1-1,-3 3,2-1,-5 4,4-1,-2 1,1 1,0 1,1 0,0 0,2-3,0 6,4-8,-1 6,0-7,1 5,-2-3,1 3,-2-2,0 1,-1 0,-1 1,-2-1,-2 0,-1-1,0-2,-2 2,6-3,-6 4,11-5,-6 4,5-2,-1 2,0 0,1 1,2 0,1 0,1 0,1 1,0 1,0 0,0 1,1-1,1 1,0 0,0 1,0 1,0 0,0 0,1 0,3 0,7 2,-4-6,5 4,-4-6,0 2,-1 0,-1-2,-1-1,6-3,1-2,5-5,3-7,3-6,4-4,4-1,-2 2,-2 4,-5 2,-3 3,-2 3,1-2,-8 5,4-2,-9 1,2-3,5-2,-1 1,3 1,-3 3,0 3,-1 0,4 1,-6 0,6 0,-4 0,3 0,2 0,0 0,0 0,-1 2,-2 1,-4 2,-2 7,-2-3,-2 7,-1-6,1 1,0 2,1-4,0 3,1-4,3 2,1 2,1 0,0 2,-2 2,1 1,-1 0,0 0,-1 2,-3-9,-1 2,13-28,-10 4,11-18,-15 8,-1 0,0 3,-1 3,-2 2,-4 2,-3 3,-1 0,-2 1,0 1,-2-1,0 0,-1-2,-1-1,-2-3,-2-2,0 1,0-2,2-3,3-2,1 0,2 1,0-1,1 2,1 0,1 1,6 8,0 2,9 40,0-14,7 32,1-16,3 5,1 6,1 4,-1 0,1 0,-2-6,-3-4,-5-4,-2-6,0-2,-2-4,1 0,-1-2,-1 0,1-2,-1-1,0 0,2-4,-2 0,1-6,-31-6,-6-2,-33-3,2 4,0 2,6 5,7 5,8 2,5 1,4-2,5-2,4-2,4-3,5 0,3-1,5-3,-2 3,45-16,-14 9,38-10,-21 11,1 2,-2 5,-4 4,-4 4,-5 2,-2 0,-3-2,0-3,3-1,3-2,8 1,2 0,3 2,1 0,-5-1,-3 2,-5-1,-4-1,-3 0,-4-2,-1 0,-5-4,1 2,-1-2,-1 2,7 2,-9-3,7 3,-6-2,2 0,-1 1,-30-1,1-2,-32-2,8-2,-7 0,-4 0,-2 0,0 0,3 0,-3 0,2 0,2 2,7 1,10 2,8 1,9 0,3-1,3 0,1-2,-1-1,2 0,2-2,0 0,0 0,0 1,-2 0,3 3,3 7,10 1,3 4,8-1,1-2,2 2,3 1,3 3,3 3,4 6,2 4,-2-1,-2-2,-2-3,-3-1,1-3,-3 0,0-2,-2-2,-3-1,0-3,-2-2,-2-2,-3-1,-2-3,-4 12,-1 9,-1 15,-2 6,0-3,0-2,0-4,3-3,2-1,3-4,2-1,0-2,1 1,-1 1,-1 0,-1-1,-2-5,0 0,0-5,0-1,1-1,1-2,0 0,1 0,-1 0,0 0,-2 0,0 0,-2 0,-1 0,0-1,-1 4,0-7,-1 3,-1-6,2 4,0 1,0 2,0 0,-2 0,0 2,1 2,1 5,0 2,0 0,-2 0,0-4,0-3,0-2,1-2,1 0,0 0,0 0,-2 0,0 2,0 1,0 2,0 2,0 3,2 2,0 2,0-1,-1-1,-1 0,2-2,0 1,0 3,1 0,-1 0,0-1,0 0,-2 1,0-1,0-5,0-4,0-3,0-3,0-3,0 0,0-1,0 3,-2 1,-2 1,-1 4,-2 6,1 2,1 1,0-2,1-3,0 0,0-3,0-2,0 0,1-2,1 0,-2 1,4-6,-5 0,3-40,0 17,3-23,2 29,1 5,2-26,-4-6,-1-39,-15-16,3 35,-2-3,-5-8,0-1,-2-4,-1 0,3 1,-1 1,2 3,0 2,0 6,0 2,1 6,0 2,-13-32,1 9,4 9,1 4,0 1,1 7,0 5,5 7,2 3,2 1,2 0,1 0,-1 2,0 2,-1 4,0 5,0 0,1 0,2-1,1-4,2 1,1 0,1 1,1 0,-1-2,2 1,0 0,-2 5,2 3,0 2,1 0,1 6,-10-2,0 9,-7-1,1 2,4 0,-3 0,6 0,-4 0,4 0,-2 0,-4 0,6 0,-3 0,22 19,-8-10,14 16,-12-14,-2-1,-1 1,-1 1,-4-4,-6 4,-1-7,-4 4,8-5,0 2,1 3,1-2,-6 3,4-5,-2 0,26 21,-7 2,20 29,-13-3,-1 3,-1-3,-4-8,1-7,-1-9,-1-5,-1-2,-2-3,1-1,-2-2,-3 0,-1-7,-2 1,0-2,0 0,-6 4,1-4,-6 1,2 0,0 1,1 0,2-1,1-1,1 0,-1 1,0-1,-3 0,2 0,-2-3,2 4,2-2,1 4,3 2,0-6,0 4,0 3,0-2,0 10,0-3,3 6,3 4,4 2,3 1,0-1,0-4,-1-2,-2-4,1-3,1-2,-2-2,2 0,-1 0,0 0,0 0,0 0,0 0,0 0,1-2,-1 0,0 0,-1-2,-2 1,-1-2,0-2,-1 0,3-1,1 2,1-1,0 0,-2 1,1 0,1 1,0 0,2 0,0 1,0 0,0 1,0 1,1 1,1 1,0 0,0 1,0 1,2 0,1 1,1 0,1 0,-3 1,1 1,-3-4,-3-5,-4-6,-7-39,-11-1,-13-39,-14 4,-9-8,-5-8,2-1,3 3,8 13,11 17,9 17,8 17,3 8,0 9,2 32,7 23,4 5,3 7,4 8,3 4,2 8,1 1,1-5,-1-2,-3-9,0-2,-2-10,-1-3,10 40,-3-20,-2-15,0-8,0-6,-1-6,0-2,-1-4,-1-2,-1-4,-1-4,-1-3,1-3,0-1,1-1,1 0,0 0,2-1,0-1,3-1,-1-2,-2-1,-1-4,-4-1,-3-3,-1-14,-4 5,1-11,-3 9,0-3,-1 0,0-2,1-1,0-2,0-1,0-4,0-2,1-4,1-1,-2 2,0 0,0 4,0 3,1 2,2 1,0 3,1 2,1 0,0-4,-3 7,1-5,-3 6,0 1,0-7,-2 8,0-7,0 1,0 1,0-5,0 1,0-4,0-2,0-3,0-3,0-4,0-3,1-3,1 2,0 6,0-1,-1 16,-1-4,0 10,0-2,0-1,0 0,0 1,0 1,0-2,0 3,0-4,0 2,0-2,0-2,0 0,0-2,0 0,0-2,0 0,0 0,0-1,0 2,0 1,0-1,0 5,0-5,0 6,0-6,-1 1,-1 0,0 0,0 2,0 0,0 0,0 0,0 0,2-3,0 7,0-7,0 12,0-7,0 4,0-2,0-3,0 5,0-3,3 3,1-2,3 0,-1 2,-1 1,0-2,0 2,0-3,-2 0,1 1,-2-1,3-4,-3 7,4-6,-4 7,1-5,-1 2,0-1,3 2,-4 0,5-4,-2 2,1 2,4 1,-7-1,3-3,-5-5,0-1,0 3,0 0,0-1,0 4,0-5,0 12,0-7,4-4,1 3,3-8,-1 6,2-1,1-2,0 0,1-2,-4 8,1-3,-2 5,1-2,1-1,-1 0,0 0,0 0,2 0,-5 5,4-4,-5 5,2-3,-3-3,-1 3,-1-3,0 3,0 0,0-2,0 0,0 0,0 0,0-2,0-1,0-4,0-3,0-2,0-2,0 0,0 0,0 4,0 0,0 3,-1 1,-2 1,-2 2,-1 2,-1 1,-2 2,0 3,-2 2,-2 1,-1-1,4 2,-1-2,1 0,4 1,-8-8,10 4,-6-4,2 3,-2-1,-1-1,0-2,-1-2,1 2,0 2,-1 2,-1 0,1-1,-1 0,0-1,-1-2,2 2,-1-2,0 1,-4-2,6 7,-3-3,4 8,3 0,-6-2,39 24,-12-3,33 26,-18-7,0 4,-2 1,-3-2,-2-1,-4-2,-3-5,-2-2,-4-3,-2-1,0-1,-1 1,1-1,-1 0,0 1,-2-1,-1-2,0 0,-1-3,1-2,-2-1,-1-4,0-2,4-40,0 8,2-31,-4 24,-1 2,-1 3,0 2,0 3,0 0,0 8,0-4,0 6,0-3,0 1,0 1,0-1,0 1,0-1,0 1,0-7,0 7,0-11,-1 7,-3-4,-1-4,-2-1,-3-4,-3-3,-2-3,-3-1,-5 2,-5 3,-3 2,-4 5,0 2,-1 1,-2 0,2 1,2 1,3 4,4 5,2 0,3 5,2 0,4 2,1 1,0 0,1 0,1 3,0 5,-3 9,-2 10,-3 11,-4 8,-6 9,-5 7,-4 7,0 3,3 1,5-2,7-2,7 1,4 2,6 6,3 17,4-39,0 1,1 6,0 0,2 3,1-1,3-2,2-1,2-1,1-2,3-1,1-1,-1-1,1-2,-1-3,-1-1,14 39,-3-9,-3-11,-2-7,-2-4,-3-4,-3-2,-4-7,-1-9,-3-8,1-7,-1-3,1 0,-1 1,1 2,1 3,0 0,0 1,0-1,0 1,0-1,-2 2,0 0,1 1,-2-2,0-3,-1-4,-1-4,0-4,-16-4,2-4,-13-2,8 0,2 0,3 0,1-1,0-1,2-2,0 1,-3-3,6 4,-3-2,0 4,0 0,-1 0,-1 0,2 0,-3 0,0 0,0-1,3-3,3-3,4-7,2-6,3-10,5-11,8-10,8-6,4 0,-4 9,-8 9,-7 13,-4 8,-3 4,0 4,0-2,0 4,0-5,0 3,0-3,0 2,-13 38,3-17,-9 31,4-30,6-5,-4 0,5-4,-3 1,-3 0,0-1,-1 2,-1 0,0 1,-2 3,-1-1,-1 1,1-2,-1-1,3-1,-2-2,2-1,0-1,0 0,2 0,0 0,2-1,2-3,1-1,1-4,-2-2,3 3,-4-2,5 6,-3 1,-3 1,3 0,-2 0,2 0,2 0,-3-1,0 1,0-3,1 3,-2 0,1 2,-4 0,-1 3,-3 5,-2 4,-1 3,1 1,-1-3,1-4,2-4,2-3,3-2,1 0,5 0,-3-3,5-9,-3-2,5-1,-2-1,5 9,-4-5,1 2,-1 2,-2-4,-2 3,3 1,-3-1,3 4,-2-2,-2 1,-1 0,-1 0,-1 0,2 0,0-1,0-2,-1 1,5 2,-4 0,4 2,-3-3,-1 4,1 0,-2 3,3 0,-3 0,0 0,2 0,-1 0,0 0,2 1,-4 8,5 0,-4 8,2-2,0 2,0 0,2 1,0 0,-2-1,-1 0,-3 2,0 0,-1-2,-2 0,-1-2,-1 1,-1-1,3-2,-2-1,8-6,-3-2,7-4,-6 0,0 0,3 0,-4 0,5 0,-2 0,-1 0,3 0,-2 0,-2 0,1 0,-4 0,0 0,-3 0,-2 0,2 0,12 0,41 0,-4 0,38 0,-23 2,3 3,2 5,-2 5,2 5,-4 2,-2 2,-3-1,-7-2,-1-3,-4-2,-1 1,-1-1,-1 0,-2-1,-2-1,-1 0,-1-1,-1 1,1 1,-3 0,0-1,-2-1,-5 0,-3 1,-4 2,-3 1,0 2,-3 1,-4-2,-7-3,-3-5,-4-5,-2-3,1-2,-2-2,-1-5,-4-5,-2-6,-2 0,1-1,1 2,3 3,3 0,4 2,7-2,9 7,26 1,-7 11,18 3,-17 3,0 2,0 6,1 5,2 9,3 7,2 5,2 5,-1 3,-1-1,-2-2,-1-6,-3-5,0-5,-1-6,-2-4,-3-4,-2-2,-3 0,-1-2,-1-2,-1-5,3 0,0-2,3 3,-3-2,1-1,2 5,-2-1,3 4,-3-2,2 0,0 0,0 2,0 2,-1 1,0-1,0 0,0-2,-2 0,0 0,-1-1,-1-2,-1-1,0-3,-1 4,-2-2,0 1,1 2,1-2,0 1,0 0,-1-3,-1 2,0-1,11-2,4 0,17 1,10 4,11 8,1 4,-2 2,-8-2,-7-4,-7-4,-6-5,-5-2,-3-3,-3-2,-2-1,-3-1,2 2,0 1,-1-2,5-1,-7-3,4 0,1 0,-4 0,7 0,-3 0,4 0,2 0,1-2,1-4,-1-2,-2-2,-3-1,-2 1,-2 0,-4 0,-2 2,-3-5,-1 1,0 1,0 0,0-2,0 4,0-5,0 3,0 2,0-4,0 4,0-1,0-7,0 8,0-11,0 14,0-8,2 3,1-3,4 1,2 0,2-2,1-1,-1-1,1 0,-1 2,-2 1,-2-1,-1-1,-1 1,1-3,-3 9,2-3,-3 3,0 1,-1-6,-1 6,0-6,0 4,0-3,2 2,0 0,0-2,-1 0,-1 0,0 0,0 0,-1 0,-5 1,-6-3,-3 0,-4-2,0-3,1-1,2-4,1-4,2-2,0-2,0 0,-4-1,-2-1,-2-2,-2-1,0-1,1 5,1 2,3 4,4 4,2 2,1 1,3 0,1 0,-2-1,3 9,-3-1,1 7,-7-3,-14-3,-15-2,-16-1,-15-1,-2 1,2 6,13 1,16 4,14 3,8 0,11 2,0 0,6 2,3 13,-1 2,3 12,0-3,-1 1,2-3,1-3,0-1,0 0,0-1,0 0,0 0,0-2,0 0,0-3,1-3,8-1,12 0,14 3,12 3,11 2,7-2,3-3,-3-4,-7-5,-9-2,-7-2,-7 0,-7 0,-6 0,-4 0,-3 0,0 0,-1 2,0 4,-4 5,-3 7,-4 4,-2 4,-4 3,-7 2,-10-2,-9 1,-8-5,-5-4,0-5,-4-3,2-2,1-1,3 0,6-1,4 2,3-1,5 0,2 0,3 2,2 4,6-5,0 4,4-3,2-2,0 4,3-7,1 4,13-4,9 2,24-3,17 0,15 0,9 0,0 1,-9 0,-14 2,-17-2,-16 1,-12-1,-8-1,-7-1,-3 7,-2-2,-4 4,-5-2,-7-1,-5 3,-3 2,-2 0,-1 0,-1 3,-1 1,-1 3,1-1,4-3,3 0,9-10,2-2,9-35,1-6,0-37,1-7,3-10,3-2,4 6,3 11,1 13,-2 11,-2 14,-3 7,-4 7,-1 3,-2 7,0 1,0 5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4:22:18.742"/>
    </inkml:context>
    <inkml:brush xml:id="br0">
      <inkml:brushProperty name="width" value="0.035" units="cm"/>
      <inkml:brushProperty name="height" value="0.035" units="cm"/>
      <inkml:brushProperty name="color" value="#FFC114"/>
    </inkml:brush>
  </inkml:definitions>
  <inkml:trace contextRef="#ctx0" brushRef="#br0">0 0 24575,'0'0'0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4:22:19.159"/>
    </inkml:context>
    <inkml:brush xml:id="br0">
      <inkml:brushProperty name="width" value="0.035" units="cm"/>
      <inkml:brushProperty name="height" value="0.035" units="cm"/>
      <inkml:brushProperty name="color" value="#FFC114"/>
    </inkml:brush>
  </inkml:definitions>
  <inkml:trace contextRef="#ctx0" brushRef="#br0">0 0 24575,'0'0'0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4:22:19.708"/>
    </inkml:context>
    <inkml:brush xml:id="br0">
      <inkml:brushProperty name="width" value="0.035" units="cm"/>
      <inkml:brushProperty name="height" value="0.035" units="cm"/>
      <inkml:brushProperty name="color" value="#FFC114"/>
    </inkml:brush>
  </inkml:definitions>
  <inkml:trace contextRef="#ctx0" brushRef="#br0">0 0 24575,'0'0'0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4:22:20.275"/>
    </inkml:context>
    <inkml:brush xml:id="br0">
      <inkml:brushProperty name="width" value="0.035" units="cm"/>
      <inkml:brushProperty name="height" value="0.035" units="cm"/>
      <inkml:brushProperty name="color" value="#FFC114"/>
    </inkml:brush>
  </inkml:definitions>
  <inkml:trace contextRef="#ctx0" brushRef="#br0">1 0 24575,'0'0'0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4:22:20.960"/>
    </inkml:context>
    <inkml:brush xml:id="br0">
      <inkml:brushProperty name="width" value="0.035" units="cm"/>
      <inkml:brushProperty name="height" value="0.035" units="cm"/>
      <inkml:brushProperty name="color" value="#FFC114"/>
    </inkml:brush>
  </inkml:definitions>
  <inkml:trace contextRef="#ctx0" brushRef="#br0">1 0 24575,'0'0'0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4:22:21.476"/>
    </inkml:context>
    <inkml:brush xml:id="br0">
      <inkml:brushProperty name="width" value="0.035" units="cm"/>
      <inkml:brushProperty name="height" value="0.035" units="cm"/>
      <inkml:brushProperty name="color" value="#FFC114"/>
    </inkml:brush>
  </inkml:definitions>
  <inkml:trace contextRef="#ctx0" brushRef="#br0">1 1 24575,'0'0'0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4:22:22.159"/>
    </inkml:context>
    <inkml:brush xml:id="br0">
      <inkml:brushProperty name="width" value="0.035" units="cm"/>
      <inkml:brushProperty name="height" value="0.035" units="cm"/>
      <inkml:brushProperty name="color" value="#FFC114"/>
    </inkml:brush>
  </inkml:definitions>
  <inkml:trace contextRef="#ctx0" brushRef="#br0">1 1 24575,'0'0'0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4:22:22.559"/>
    </inkml:context>
    <inkml:brush xml:id="br0">
      <inkml:brushProperty name="width" value="0.035" units="cm"/>
      <inkml:brushProperty name="height" value="0.035" units="cm"/>
      <inkml:brushProperty name="color" value="#FFC114"/>
    </inkml:brush>
  </inkml:definitions>
  <inkml:trace contextRef="#ctx0" brushRef="#br0">1 0 24575,'0'0'0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4:27:53.142"/>
    </inkml:context>
    <inkml:brush xml:id="br0">
      <inkml:brushProperty name="width" value="0.2" units="cm"/>
      <inkml:brushProperty name="height" value="0.2" units="cm"/>
      <inkml:brushProperty name="color" value="#333333"/>
    </inkml:brush>
  </inkml:definitions>
  <inkml:trace contextRef="#ctx0" brushRef="#br0">0 1 24575,'0'0'0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4:28:01.876"/>
    </inkml:context>
    <inkml:brush xml:id="br0">
      <inkml:brushProperty name="width" value="0.2" units="cm"/>
      <inkml:brushProperty name="height" value="0.2" units="cm"/>
      <inkml:brushProperty name="color" value="#333333"/>
    </inkml:brush>
  </inkml:definitions>
  <inkml:trace contextRef="#ctx0" brushRef="#br0">0 0 24575,'0'0'0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6T03:49:41.733"/>
    </inkml:context>
    <inkml:brush xml:id="br0">
      <inkml:brushProperty name="width" value="0.1" units="cm"/>
      <inkml:brushProperty name="height" value="0.2" units="cm"/>
      <inkml:brushProperty name="color" value="#FFC01D"/>
      <inkml:brushProperty name="tip" value="rectangle"/>
      <inkml:brushProperty name="rasterOp" value="maskPen"/>
    </inkml:brush>
  </inkml:definitions>
  <inkml:trace contextRef="#ctx0" brushRef="#br0">0 1,'17'0,"4"0,-7 0,4 0,-1 0,-3 2,-3 4,-2 1,-3 2,-2-1,-2 2,0 0,-2 1,0-1,0 0,0 1,0 0,1 0,1 0,2-1,-1 0,-1-1,0 3,-2 1,0 0,0 0,0 2,0 3,-3 6,-4 3,-4 1,-3-1,2-4,2 0,2-2,0 0,0-2,1-2,0-2,1 0,1 0,1 0,2 0,1 0,1 0,0 0,0 0,0 0,2-2,4 0,4-1,3-2,4-1,2-1,1-1,0-1,-4 0,-1 0,-4-1,-3 0,-4 1,-3 0,-1 1,0-1,0 0,0 0,0 1,0 2,0 1,0 0,0 1,0 1,0 0,0 1,0 0,0 1,0 3,0 2,0 1,0 1,0-1,2-2,2-3,3-3,-1-5,-2-3,-2-4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4:28:05.627"/>
    </inkml:context>
    <inkml:brush xml:id="br0">
      <inkml:brushProperty name="width" value="0.2" units="cm"/>
      <inkml:brushProperty name="height" value="0.2" units="cm"/>
      <inkml:brushProperty name="color" value="#333333"/>
    </inkml:brush>
  </inkml:definitions>
  <inkml:trace contextRef="#ctx0" brushRef="#br0">1 1 24575,'0'0'0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4:29:48.694"/>
    </inkml:context>
    <inkml:brush xml:id="br0">
      <inkml:brushProperty name="width" value="0.2" units="cm"/>
      <inkml:brushProperty name="height" value="0.2" units="cm"/>
      <inkml:brushProperty name="color" value="#333333"/>
    </inkml:brush>
  </inkml:definitions>
  <inkml:trace contextRef="#ctx0" brushRef="#br0">1 1 24575,'0'0'0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6T05:07:25.584"/>
    </inkml:context>
    <inkml:brush xml:id="br0">
      <inkml:brushProperty name="width" value="0.4" units="cm"/>
      <inkml:brushProperty name="height" value="0.8" units="cm"/>
      <inkml:brushProperty name="color" value="#96DCF8"/>
      <inkml:brushProperty name="tip" value="rectangle"/>
      <inkml:brushProperty name="rasterOp" value="maskPen"/>
    </inkml:brush>
  </inkml:definitions>
  <inkml:trace contextRef="#ctx0" brushRef="#br0">1 1,'25'67,"1"0,-1-2,0-2,0-7,2 0,-3-1,1 0,-2-1,1 0,-2-4,1-2,20 35,-6-13,-5-10,-2-8,-4-9,-4-7,-3-5,-3-3,-1 1,0-2,-1-3,-1 0,0 0,1-3,0 0,1 1,-1 1,-2 4,4 5,2 3,2 4,3 1,0 4,1 4,3 6,3 5,4 2,1 1,-1-2,0-5,-4-7,0-6,-2-7,-6-1,-1-3,-1 0,0 3,1-2,2 5,1-1,2 0,-3-1,-2-3,1 3,1-2,7 5,4 2,6 5,3 4,-2-1,-3-1,-5-6,-5-6,-3-7,-4-3,0-1,-4 1,-2-1,-2 0,-3-3,0-1,-1-1,0-2,2 9,-1-8,2 8,-1-9,-1 1,0 0,0 1,4 1,3 1,1 3,3 0,-1 1,0 2,1 1,-1 0,1 3,-3-2,-1-1,-2 0,-2-4,1-2,-2-1,-2-4,3 2,-4-3,6 6,-7-2,4 3,-2-2,-1 1,2-3,-2 1,-1-2,6 5,-7-5,6 3,-3-2,-3-4,3 5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6T05:31:12.144"/>
    </inkml:context>
    <inkml:brush xml:id="br0">
      <inkml:brushProperty name="width" value="0.2" units="cm"/>
      <inkml:brushProperty name="height" value="0.4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3471 7515,'66'-31,"3"2,-5 4,7 3,-2 2,-6 0,-8-2,-9-1,-5-3,0-5,0-3,3-6,3-1,-4 4,-4 6,-9 8,-6 5,-5 1,-2-3,2-6,4-6,2-5,2-3,1 0,-2-1,-2 2,-1 1,-4 4,-4 6,-5 3,-5 3,-3-1,-3-3,-3-5,-7-8,-7-7,-6-7,-1-2,-1 1,0 3,0 1,-2 3,0 2,1 2,-1 1,1 3,0 2,1 4,1 4,1 0,1-2,1-6,0-8,0-5,1-4,1 2,2 6,3 7,0 4,1 4,-1-2,0 1,-2 0,0-1,-5 3,10 12,1-2,11 2,-1-13,-1-12,-4-10,-8 0,-8-2,-6 2,-5 4,1 3,1 4,2 5,6 5,2 3,4 1,1-1,-2-1,-1-4,-1 2,-2 2,1 2,-4-1,-6-7,-10-9,-10-9,-6-9,0-2,4 4,7 4,6 6,3 3,4 2,2 4,2 3,0 6,3 5,1 0,-3-6,-4-11,-5-14,-4-11,-5-14,23 39,0-1,0 0,1 0,-21-37,8 19,4 17,8 18,10 12,-14-22,-16-33,14 21,-1-3,-4-9,1-1,6 9,3 2,-8-30,11 22,11 19,2 6,1-2,0-1,1 4,1 5,1 5,-1-4,-2-11,-4-16,-3-12,-3-5,-3 1,0 3,2 3,-3-4,-1 2,0-1,-1 2,4 8,-1 0,-1-1,-1-6,-3-9,-2-8,-2-1,0-2,3 8,3 9,3 7,4 8,0 6,2 5,2 8,2 5,3 2,2 0,-1 2,1 4,0 4,0 5,1 1,0 0,1 0,0-9,2-8,1-12,-1-6,-1 2,-1 8,-3 12,-2 10,0 7,-4 5,-1 2,-4 1,-1 0,0 0,2 0,1 2,0 1,-2 4,-5 2,-4 4,-4 2,1-1,0 1,0-2,-2 0,-2 1,2 1,2 0,3-1,1 1,0 3,-3 6,-6 10,-4 7,-5 8,-4 5,3 2,0 3,4 1,3 0,0 1,4-2,2-5,2-5,2-6,0-6,0-3,3-3,-2-1,2 1,-1 0,0 1,1 4,-1 3,0 4,-1-1,1-3,-1-2,4-5,3-1,1-2,0 1,0-1,2 0,2 1,3 1,-1 5,2 3,-2 8,1 10,2 7,3 8,4 3,1 1,1-1,2-4,6-2,6 0,6 1,5 1,1 2,3 1,1-1,-2 0,-1-3,-3-3,-3-3,-2-7,-3-4,-2-3,0-1,-1 2,-2 4,-3 3,-1 8,-1 2,-1 0,-2-3,-1-7,-2-6,0-8,0-5,0-7,0-2,0 1,0 1,3 2,3 0,3-4,3-4,3-2,4-2,5 0,6 1,7-2,8 0,8-1,5 0,0 0,-2-1,-2-1,1-2,4-1,1 2,-2 1,-3 2,-9 0,-3 1,-5 1,-2 3,-1 3,1 8,-1 4,0 6,1 4,-3-3,1 2,-1-2,0 0,-2 2,-4-2,-2-2,-5-4,-3-5,-2-5,-2-4,0-3,1 0,5 8,11 12,12 13,13 17,-21-33,1 2,7 5,4 0,7 3,6-2,18 4,0-6,-33-17,-1-4,14 0,-4-10,-14-16,19 7,12 9,-3 12,-6 13,-9 9,-9 12,-7 8,-4 8,-4 4,-6 2,-2-1,-2-4,0-3,0-10,0-7,-2-9,0-7,1 0,1 2,3 3,1 1,-2-3,-2-6,-3-5,1-6,-2-4,2-1,2 1,4 2,4 7,4 6,2 5,0 2,-4-7,-6-9,-6-13,-2-9,4-18,-9 6,1-10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5:31:26.029"/>
    </inkml:context>
    <inkml:brush xml:id="br0">
      <inkml:brushProperty name="width" value="0.05" units="cm"/>
      <inkml:brushProperty name="height" value="0.05" units="cm"/>
      <inkml:brushProperty name="color" value="#333333"/>
    </inkml:brush>
  </inkml:definitions>
  <inkml:trace contextRef="#ctx0" brushRef="#br0">1 359 24575,'7'0'0,"1"0"0,-3-1 0,2-2 0,1 0 0,0-1 0,0 0 0,0 1 0,0 0 0,2-1 0,2 0 0,0-2 0,3 1 0,0-1 0,1-1 0,0 0 0,0-1 0,0 1 0,-2 0 0,-2 1 0,-1 1 0,1-1 0,1 1 0,-1 0 0,1 0 0,-3-1 0,1 1 0,0 1 0,0 0 0,-1-1 0,2 0 0,0-1 0,2-1 0,0-1 0,0 1 0,0 0 0,1 0 0,-2 0 0,1 0 0,0 0 0,-2 1 0,1 0 0,0 0 0,0-1 0,2 0 0,0 0 0,0 0 0,1 0 0,-1 0 0,0-1 0,0 0 0,0 1 0,-1 0 0,-1 1 0,0 1 0,-1 0 0,0 0 0,-2 2 0,1-1 0,0 0 0,0 1 0,-1 0 0,0 1 0,-1-1 0,0 0 0,-2 0 0,1 1 0,0 1 0,-2-2 0,-1 1 0,-1 0 0,-2 0 0,0 1 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5:31:28.046"/>
    </inkml:context>
    <inkml:brush xml:id="br0">
      <inkml:brushProperty name="width" value="0.05" units="cm"/>
      <inkml:brushProperty name="height" value="0.05" units="cm"/>
      <inkml:brushProperty name="color" value="#333333"/>
    </inkml:brush>
  </inkml:definitions>
  <inkml:trace contextRef="#ctx0" brushRef="#br0">0 1 24575,'8'0'0,"0"0"0,0 3 0,2 1 0,0 2 0,1 1 0,-1 0 0,1 1 0,0 0 0,-1 0 0,1 2 0,-5-5 0,3 4 0,-5-5 0,2 1 0,0 2 0,0-1 0,-1 1 0,-1 0 0,-1 1 0,0-1 0,-1 0 0,0 0 0,-1 1 0,1 0 0,-1 2 0,0-4 0,0 5 0,-1-7 0,0 6 0,0-4 0,0 2 0,0-2 0,0 0 0,0-1 0,0 1 0,0-1 0,0 4 0,0-3 0,0 4 0,0-4 0,0 3 0,0-4 0,0 3 0,0-4 0,-1 2 0,-1-4 0,0 1 0,-1 0 0,0-1 0,1-2 0,1 0 0,0-1 0,1 0 0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5:31:29.945"/>
    </inkml:context>
    <inkml:brush xml:id="br0">
      <inkml:brushProperty name="width" value="0.05" units="cm"/>
      <inkml:brushProperty name="height" value="0.05" units="cm"/>
      <inkml:brushProperty name="color" value="#333333"/>
    </inkml:brush>
  </inkml:definitions>
  <inkml:trace contextRef="#ctx0" brushRef="#br0">1 37 24575,'0'-5'0,"2"-2"0,2 2 0,5-1 0,4 0 0,1 2 0,0 2 0,-2 0 0,-1 2 0,-2 0 0,-2 0 0,-1 2 0,0 1 0,1 2 0,-2-1 0,2 2 0,-3-2 0,0 2 0,-1 0 0,0 1 0,-2 1 0,0 2 0,0 1 0,-1 0 0,0 0 0,-1-1 0,-2 1 0,-3-1 0,-1-2 0,-1 0 0,-1-2 0,1 0 0,1-2 0,1-1 0,0 0 0,1 0 0,0 0 0,1 0 0,3-1 0,3-1 0,7 0 0,7-1 0,9 0 0,4 0 0,1 0 0,-2 0 0,-6 0 0,-4 0 0,-5 0 0,-2 0 0,-4 0 0,-2 0 0,-1 0 0,-3 0 0,1 0 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5:31:32.279"/>
    </inkml:context>
    <inkml:brush xml:id="br0">
      <inkml:brushProperty name="width" value="0.05" units="cm"/>
      <inkml:brushProperty name="height" value="0.05" units="cm"/>
      <inkml:brushProperty name="color" value="#333333"/>
    </inkml:brush>
  </inkml:definitions>
  <inkml:trace contextRef="#ctx0" brushRef="#br0">0 0 24575,'0'5'0,"0"1"0,0-1 0,0 2 0,1-1 0,0 0 0,2 0 0,0 0 0,1 1 0,-1-2 0,1 2 0,0-3 0,1 1 0,-1 0 0,1 0 0,1 1 0,1-1 0,2 2 0,1-1 0,0 0 0,1 0 0,-1 0 0,1-2 0,0-2 0,0-1 0,-1-1 0,1 0 0,0 0 0,0 0 0,-1 0 0,3 0 0,-5 0 0,2-2 0,-5-3 0,-1 1 0,1-3 0,-2 3 0,-1-2 0,0-1 0,-2-1 0,0-3 0,0 4 0,0-3 0,0 5 0,0 0 0,0 0 0,0 1 0,0-1 0,0 0 0,-1 2 0,-1-1 0,-4 1 0,0 1 0,-2 0 0,-1 0 0,3 1 0,-5 0 0,7 1 0,-6 0 0,4 0 0,-3 0 0,0 0 0,1 0 0,-1 0 0,1 0 0,-1 0 0,-2 0 0,4 0 0,-4 0 0,5 0 0,-4 0 0,3 0 0,-1 0 0,3 0 0,-2 1 0,2 1 0,0 2 0,1 0 0,1 0 0,0-2 0,3 0 0,-1-1 0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5:31:32.929"/>
    </inkml:context>
    <inkml:brush xml:id="br0">
      <inkml:brushProperty name="width" value="0.05" units="cm"/>
      <inkml:brushProperty name="height" value="0.05" units="cm"/>
      <inkml:brushProperty name="color" value="#333333"/>
    </inkml:brush>
  </inkml:definitions>
  <inkml:trace contextRef="#ctx0" brushRef="#br0">0 1 24575,'0'0'0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5:31:41.480"/>
    </inkml:context>
    <inkml:brush xml:id="br0">
      <inkml:brushProperty name="width" value="0.05" units="cm"/>
      <inkml:brushProperty name="height" value="0.05" units="cm"/>
      <inkml:brushProperty name="color" value="#333333"/>
    </inkml:brush>
  </inkml:definitions>
  <inkml:trace contextRef="#ctx0" brushRef="#br0">173 360 24575,'7'-7'0,"2"0"0,0-2 0,2 1 0,0-2 0,0 1 0,-1-1 0,1-2 0,0-1 0,-1-1 0,-1-1 0,-2 0 0,-1-1 0,0-1 0,-2 0 0,-1 1 0,-2 0 0,1 2 0,-1 0 0,0-1 0,0 0 0,-1 2 0,0-1 0,0 2 0,-1 1 0,-2 2 0,-5 2 0,-3 1 0,-2 1 0,-1 1 0,-1 0 0,-1 1 0,-1 2 0,1 0 0,0 1 0,1 0 0,1 0 0,1 0 0,0 0 0,0 0 0,1 0 0,2 0 0,1 1 0,-1 2 0,1 3 0,0 2 0,-1 2 0,2 1 0,0-1 0,1 0 0,2-2 0,-1-1 0,1 0 0,1-2 0,1-2 0,3-2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26T03:49:50.467"/>
    </inkml:context>
    <inkml:brush xml:id="br0">
      <inkml:brushProperty name="width" value="0.1" units="cm"/>
      <inkml:brushProperty name="height" value="0.2" units="cm"/>
      <inkml:brushProperty name="color" value="#FFC01D"/>
      <inkml:brushProperty name="tip" value="rectangle"/>
      <inkml:brushProperty name="rasterOp" value="maskPen"/>
    </inkml:brush>
  </inkml:definitions>
  <inkml:trace contextRef="#ctx0" brushRef="#br0">1131 8,'-27'13,"0"2,1 4,0 1,4-2,3-1,3-3,3-2,3-1,3-1,0-1,2 0,-2 1,2-4,2 1,12-5,0 0,13-2,-2 0,2 0,2 0,-2 0,-4 0,-2 0,-4 0,-5 0,-22 1,-5 1,-20 1,4-2,-5 0,0-1,-3 0,3 0,4 0,3 0,7 0,4 1,4 1,4 0,3 0,2-2,-2 0,5 0,-3 0,4 0,-1 0,-1-1,0 0,-2-1,-1-2,-1 1,-1 1,1 0,-4 2,7 0,-2 0,6 0,-2 0,0 0,1 0,0 0,1 0,-1 0,0 0,-2 0,-1-2,1-1,1-1,0 1,2-1,0 1,0-2,1 1,0-2,1 1,-1 0,0-1,0 0,0-3,1-1,0-2,1 3,0-4,2 4,0-3,0-1,2 1,1 0,0 2,1 3,-2 2,-1 1,3 0,1 2,3 0,1 3,0 4,3 5,0 3,0 2,1 2,1 2,4 2,2 0,2-2,1-1,-2 0,0-3,-2-4,-1-3,-1-3,-2-1,0-2,-1 0,-3-2,-2 0,-3 0,-2 0,-16 14,-9-3,-18 13,-7-6,-1-1,2 1,2-4,5-3,4-3,5-3,5-1,4-2,4-2,1 0,6 0,-1 0,4-1,-3-3,-1-2,0-1,0-1,2 0,4 1,2 0,1 2,10 1,-1 1,7 0,-4 0,-1-1,-2-3,1-6,3-7,3-7,1-7,1 1,-1 4,-1 7,-3 7,-4 3,-3 4,-5 4,-7 1,-2 3,-5 1,3 4,-2 8,-2 8,-2 8,-1 4,-1 2,0 1,0 0,1 0,2-3,2-2,1-1,3-2,-1-1,0 0,1-3,1-3,3-1,0 0,0 0,0-1,-1 2,2-1,1-1,1-2,1 0,-2 2,1 1,-2 1,0 1,-1 1,-2 1,0 0,1-3,0-2,2-3,2-3,1 0,0-2,0 0,0 1,0 1,2 0,0 1,0 2,0 1,0 0,0 0,0-2,1-2,4 1,4-1,4 0,2 2,0 0,0 0,0 0,0 2,0 0,0 0,1 0,-1-2,0 0,0-1,0-1,-2-2,0 0,0 1,-1-2,3 3,-5-7,0 3,-4-6,2 1,-3-2,3 1,-3-3,0 0,2 0,-3 0,2-2,-3-8,1 0,-2-10,0 3,-1-2,-1 0,1-1,1-2,0 0,0-3,-2-3,0-7,0-6,0-6,0-3,0-2,0-1,2 1,0 2,1 5,-1 5,-2 6,0 4,0 1,0 2,0-1,0 0,0-1,0 0,0 0,0-1,0-1,0-2,0 1,0 2,0 4,0 4,-1 5,-2 6,-2 5,-2 3,0 3,-1 0,0 1,0 8,0 10,0 10,-2 7,-1 0,1 0,0-3,1 2,-3 4,-1 2,-3 4,0 2,1-3,4-4,3-6,2-6,4-4,1-5,1-2,0-2,0 0,0 0,0-1,0 0,1-1,3 0,2 1,1 1,2 0,1 0,1 0,2 0,-1 0,1 0,0-3,-1-2,2-4,-2-4,5 0,-6-2,0-1,-9-3,0-5,-2-6,0-7,0-5,0-5,0-1,-2-3,-2-2,-3-1,0 1,3 3,2 4,2 5,0 5,0 4,0 2,2 2,1 1,3 2,1 2,0 2,-2 0,-1 4,-2 11,-3 9,-3 14,-5 3,-1 1,-1-2,1-5,2-1,2 0,1 2,0 4,0-2,1-2,2-4,2-6,0 1,0-10,0-1,0-8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5:31:43.013"/>
    </inkml:context>
    <inkml:brush xml:id="br0">
      <inkml:brushProperty name="width" value="0.05" units="cm"/>
      <inkml:brushProperty name="height" value="0.05" units="cm"/>
      <inkml:brushProperty name="color" value="#333333"/>
    </inkml:brush>
  </inkml:definitions>
  <inkml:trace contextRef="#ctx0" brushRef="#br0">0 1 24575,'0'10'0,"0"0"0,0 0 0,0 1 0,0 2 0,0 3 0,0 0 0,0 1 0,0-3 0,0-1 0,0-2 0,0 1 0,0-4 0,0 1 0,0-5 0,0 1 0,0-1 0,0 0 0,0-2 0,0 1 0,1-1 0,0 0 0,1-1 0,2-1 0,0 0 0,0 0 0,2 0 0,2 0 0,1 0 0,3 0 0,3 0 0,3 0 0,4 0 0,0 0 0,0 0 0,-2 0 0,-1 0 0,-2 0 0,-3 0 0,-2 0 0,-1 0 0,-1 0 0,-3 0 0,-2 0 0,-1 0 0,-3 0 0,0 0 0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5:31:45.165"/>
    </inkml:context>
    <inkml:brush xml:id="br0">
      <inkml:brushProperty name="width" value="0.05" units="cm"/>
      <inkml:brushProperty name="height" value="0.05" units="cm"/>
      <inkml:brushProperty name="color" value="#333333"/>
    </inkml:brush>
  </inkml:definitions>
  <inkml:trace contextRef="#ctx0" brushRef="#br0">0 0 24575,'7'0'0,"4"0"0,6 0 0,1 0 0,1 0 0,-2 2 0,-4 0 0,-1 2 0,-4 2 0,-2 0 0,-3 2 0,-2 0 0,-1 0 0,0 0 0,0 2 0,0-4 0,0 5 0,0-3 0,-1 4 0,-2 1 0,-4-1 0,-2-1 0,0-1 0,1 1 0,0-1 0,0-2 0,2-2 0,-2 1 0,5-3 0,-2 1 0,4-2 0,-1 1 0,4-1 0,1-2 0,7-2 0,7-1 0,8-2 0,6 2 0,3 1 0,1 1 0,-2 0 0,-5 0 0,-6 0 0,-6 0-6784,-4 0 6784,-4 0 0,-4 1 0,-3 1 0,-1 0 0,0 0 0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5:31:47.398"/>
    </inkml:context>
    <inkml:brush xml:id="br0">
      <inkml:brushProperty name="width" value="0.05" units="cm"/>
      <inkml:brushProperty name="height" value="0.05" units="cm"/>
      <inkml:brushProperty name="color" value="#333333"/>
    </inkml:brush>
  </inkml:definitions>
  <inkml:trace contextRef="#ctx0" brushRef="#br0">69 3 24575,'-10'-3'0,"4"4"0,-6 3 0,8 0 0,-3 6 0,3-2 0,0 2 0,0 1 0,0-1 0,2 1 0,-1 0 0,1 0 0,0-1 0,0 1 0,1 0 0,0-1 0,1 0 0,0-3 0,0 1 0,0-3 0,1 1 0,2 2 0,4-2 0,2 1 0,2 0 0,-1-2 0,3-1 0,1 0 0,4-1 0,2 0 0,1-1 0,0 0 0,-2-1 0,-2-1 0,-3 0 0,-1 0 0,-2 0 0,-1 0 0,-2 0 0,-2-1 0,-4-4 0,-2-2 0,0-2 0,0-1 0,0 2 0,0 1 0,0 0 0,0 1 0,0 0 0,0 0 0,-2 0 0,-1-1 0,-1 1 0,-1-2 0,1 2 0,-2-2 0,0 0 0,0 0 0,-2-1 0,1 2 0,-3-1 0,4 4 0,-4 0 0,3 2 0,-3-1 0,-1 1 0,-1 1 0,2 0 0,0 1 0,0 0 0,2 0 0,0 0 0,-2 0 0,5 0 0,-3 0 0,6 0 0,0 0 0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5:31:49.231"/>
    </inkml:context>
    <inkml:brush xml:id="br0">
      <inkml:brushProperty name="width" value="0.05" units="cm"/>
      <inkml:brushProperty name="height" value="0.05" units="cm"/>
      <inkml:brushProperty name="color" value="#333333"/>
    </inkml:brush>
  </inkml:definitions>
  <inkml:trace contextRef="#ctx0" brushRef="#br0">0 36 24575,'0'4'0,"0"0"0,1-3 0,3 0 0,-1-1 0,3 0 0,-3 0 0,0 0 0,1 0 0,0 0 0,2 0 0,-1 0 0,1 0 0,0 0 0,0 0 0,-1 0 0,-1 0 0,-1-2 0,-1 0 0,-1-2 0,-1 0 0,0 0 0,0-1 0,0 1 0,0-1 0,0 1 0,0 0 0,0 1 0,-1 0 0,-1 2 0,-3 0 0,0 1 0,-1 0 0,2 0 0,-1 0 0,0 0 0,0 0 0,0 0 0,0 0 0,1 1 0,0 1 0,1 2 0,1 1 0,-1 0 0,2-1 0,0 0 0,0-2 0,1-1 0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5:31:26.029"/>
    </inkml:context>
    <inkml:brush xml:id="br0">
      <inkml:brushProperty name="width" value="0.05" units="cm"/>
      <inkml:brushProperty name="height" value="0.05" units="cm"/>
      <inkml:brushProperty name="color" value="#333333"/>
    </inkml:brush>
  </inkml:definitions>
  <inkml:trace contextRef="#ctx0" brushRef="#br0">1 359 24575,'7'0'0,"1"0"0,-3-1 0,2-2 0,1 0 0,0-1 0,0 0 0,0 1 0,0 0 0,2-1 0,2 0 0,0-2 0,3 1 0,0-1 0,1-1 0,0 0 0,0-1 0,0 1 0,-2 0 0,-2 1 0,-1 1 0,1-1 0,1 1 0,-1 0 0,1 0 0,-3-1 0,1 1 0,0 1 0,0 0 0,-1-1 0,2 0 0,0-1 0,2-1 0,0-1 0,0 1 0,0 0 0,1 0 0,-2 0 0,1 0 0,0 0 0,-2 1 0,1 0 0,0 0 0,0-1 0,2 0 0,0 0 0,0 0 0,1 0 0,-1 0 0,0-1 0,0 0 0,0 1 0,-1 0 0,-1 1 0,0 1 0,-1 0 0,0 0 0,-2 2 0,1-1 0,0 0 0,0 1 0,-1 0 0,0 1 0,-1-1 0,0 0 0,-2 0 0,1 1 0,0 1 0,-2-2 0,-1 1 0,-1 0 0,-2 0 0,0 1 0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5:31:28.046"/>
    </inkml:context>
    <inkml:brush xml:id="br0">
      <inkml:brushProperty name="width" value="0.05" units="cm"/>
      <inkml:brushProperty name="height" value="0.05" units="cm"/>
      <inkml:brushProperty name="color" value="#333333"/>
    </inkml:brush>
  </inkml:definitions>
  <inkml:trace contextRef="#ctx0" brushRef="#br0">0 1 24575,'8'0'0,"0"0"0,0 3 0,2 1 0,0 2 0,1 1 0,-1 0 0,1 1 0,0 0 0,-1 0 0,1 2 0,-5-5 0,3 4 0,-5-5 0,2 1 0,0 2 0,0-1 0,-1 1 0,-1 0 0,-1 1 0,0-1 0,-1 0 0,0 0 0,-1 1 0,1 0 0,-1 2 0,0-4 0,0 5 0,-1-7 0,0 6 0,0-4 0,0 2 0,0-2 0,0 0 0,0-1 0,0 1 0,0-1 0,0 4 0,0-3 0,0 4 0,0-4 0,0 3 0,0-4 0,0 3 0,0-4 0,-1 2 0,-1-4 0,0 1 0,-1 0 0,0-1 0,1-2 0,1 0 0,0-1 0,1 0 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5:31:29.945"/>
    </inkml:context>
    <inkml:brush xml:id="br0">
      <inkml:brushProperty name="width" value="0.05" units="cm"/>
      <inkml:brushProperty name="height" value="0.05" units="cm"/>
      <inkml:brushProperty name="color" value="#333333"/>
    </inkml:brush>
  </inkml:definitions>
  <inkml:trace contextRef="#ctx0" brushRef="#br0">1 37 24575,'0'-5'0,"2"-2"0,2 2 0,5-1 0,4 0 0,1 2 0,0 2 0,-2 0 0,-1 2 0,-2 0 0,-2 0 0,-1 2 0,0 1 0,1 2 0,-2-1 0,2 2 0,-3-2 0,0 2 0,-1 0 0,0 1 0,-2 1 0,0 2 0,0 1 0,-1 0 0,0 0 0,-1-1 0,-2 1 0,-3-1 0,-1-2 0,-1 0 0,-1-2 0,1 0 0,1-2 0,1-1 0,0 0 0,1 0 0,0 0 0,1 0 0,3-1 0,3-1 0,7 0 0,7-1 0,9 0 0,4 0 0,1 0 0,-2 0 0,-6 0 0,-4 0 0,-5 0 0,-2 0 0,-4 0 0,-2 0 0,-1 0 0,-3 0 0,1 0 0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5:31:32.279"/>
    </inkml:context>
    <inkml:brush xml:id="br0">
      <inkml:brushProperty name="width" value="0.05" units="cm"/>
      <inkml:brushProperty name="height" value="0.05" units="cm"/>
      <inkml:brushProperty name="color" value="#333333"/>
    </inkml:brush>
  </inkml:definitions>
  <inkml:trace contextRef="#ctx0" brushRef="#br0">0 0 24575,'0'5'0,"0"1"0,0-1 0,0 2 0,1-1 0,0 0 0,2 0 0,0 0 0,1 1 0,-1-2 0,1 2 0,0-3 0,1 1 0,-1 0 0,1 0 0,1 1 0,1-1 0,2 2 0,1-1 0,0 0 0,1 0 0,-1 0 0,1-2 0,0-2 0,0-1 0,-1-1 0,1 0 0,0 0 0,0 0 0,-1 0 0,3 0 0,-5 0 0,2-2 0,-5-3 0,-1 1 0,1-3 0,-2 3 0,-1-2 0,0-1 0,-2-1 0,0-3 0,0 4 0,0-3 0,0 5 0,0 0 0,0 0 0,0 1 0,0-1 0,0 0 0,-1 2 0,-1-1 0,-4 1 0,0 1 0,-2 0 0,-1 0 0,3 1 0,-5 0 0,7 1 0,-6 0 0,4 0 0,-3 0 0,0 0 0,1 0 0,-1 0 0,1 0 0,-1 0 0,-2 0 0,4 0 0,-4 0 0,5 0 0,-4 0 0,3 0 0,-1 0 0,3 0 0,-2 1 0,2 1 0,0 2 0,1 0 0,1 0 0,0-2 0,3 0 0,-1-1 0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5:31:32.929"/>
    </inkml:context>
    <inkml:brush xml:id="br0">
      <inkml:brushProperty name="width" value="0.05" units="cm"/>
      <inkml:brushProperty name="height" value="0.05" units="cm"/>
      <inkml:brushProperty name="color" value="#333333"/>
    </inkml:brush>
  </inkml:definitions>
  <inkml:trace contextRef="#ctx0" brushRef="#br0">0 1 24575,'0'0'0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26T05:31:41.480"/>
    </inkml:context>
    <inkml:brush xml:id="br0">
      <inkml:brushProperty name="width" value="0.05" units="cm"/>
      <inkml:brushProperty name="height" value="0.05" units="cm"/>
      <inkml:brushProperty name="color" value="#333333"/>
    </inkml:brush>
  </inkml:definitions>
  <inkml:trace contextRef="#ctx0" brushRef="#br0">173 360 24575,'7'-7'0,"2"0"0,0-2 0,2 1 0,0-2 0,0 1 0,-1-1 0,1-2 0,0-1 0,-1-1 0,-1-1 0,-2 0 0,-1-1 0,0-1 0,-2 0 0,-1 1 0,-2 0 0,1 2 0,-1 0 0,0-1 0,0 0 0,-1 2 0,0-1 0,0 2 0,-1 1 0,-2 2 0,-5 2 0,-3 1 0,-2 1 0,-1 1 0,-1 0 0,-1 1 0,-1 2 0,1 0 0,0 1 0,1 0 0,1 0 0,1 0 0,0 0 0,0 0 0,1 0 0,2 0 0,1 1 0,-1 2 0,1 3 0,0 2 0,-1 2 0,2 1 0,0-1 0,1 0 0,2-2 0,-1-1 0,1 0 0,1-2 0,1-2 0,3-2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C3B13-1888-4FC9-2F4A-F5E514C893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C4D8AC-40B7-7A3F-87ED-316E34DDEB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89B7AF-3A00-E483-74DE-BF4C428F1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572B4-88AC-6A4C-BD33-FCC502B0C0D7}" type="datetimeFigureOut">
              <a:rPr lang="en-US" smtClean="0"/>
              <a:t>9/25/24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59CE29-247A-83D0-FDFC-5E1226931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F3E6F8-5234-6749-FEEF-80F6DD1BB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216E1-405D-5B47-873A-B4BFC2B40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464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FC43C-D6C3-C9FB-D369-3D18C08BC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60A99A-8A5D-3271-7E5F-64C00E0B72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50AB7-2A3B-197A-2AF0-633A1D025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572B4-88AC-6A4C-BD33-FCC502B0C0D7}" type="datetimeFigureOut">
              <a:rPr lang="en-US" smtClean="0"/>
              <a:t>9/25/24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C0C961-982B-DC5B-C654-D125DA5B2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E711A8-4D32-4AEB-6E6E-AEB52F287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216E1-405D-5B47-873A-B4BFC2B40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795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F788BA-F5EB-6286-93AA-4DFC7F9E5A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EC55FA-C808-1C74-694F-22251BC094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B94257-8B28-0237-35E6-B85B86D27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572B4-88AC-6A4C-BD33-FCC502B0C0D7}" type="datetimeFigureOut">
              <a:rPr lang="en-US" smtClean="0"/>
              <a:t>9/25/24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CEDA96-A2EA-4144-C684-870AD5E63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81744B-48ED-DD1A-0B71-EAA55535F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216E1-405D-5B47-873A-B4BFC2B40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406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FC32F-C487-0EFD-A0A5-1E7FD8FAA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AC336-88DC-FCD8-4AF8-6A5CE7067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A63E7C-415F-6A4B-7829-28B038A54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572B4-88AC-6A4C-BD33-FCC502B0C0D7}" type="datetimeFigureOut">
              <a:rPr lang="en-US" smtClean="0"/>
              <a:t>9/25/24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C0B60C-0498-6688-A80A-28C7743B1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CBBC75-4D48-F5A8-C001-97D514AF0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216E1-405D-5B47-873A-B4BFC2B40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943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DF0AC-C3F6-8138-C7A3-467557C8E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23E42D-9AFD-4311-0D75-3CFA321CCE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C0104D-653E-86FE-4958-8FEBF4A48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572B4-88AC-6A4C-BD33-FCC502B0C0D7}" type="datetimeFigureOut">
              <a:rPr lang="en-US" smtClean="0"/>
              <a:t>9/25/24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694842-59A1-857A-F129-B8DB24EFA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C74F88-C308-E866-A37F-C539F5655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216E1-405D-5B47-873A-B4BFC2B40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198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AD2ED-ECFA-F625-6A7F-F4B3E552B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B6056-6B1F-BDFA-AB0E-F18706799A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66BD43-3140-FB65-6818-98D26AF4FB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27E58A-81E1-113E-3C2C-753F670BD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572B4-88AC-6A4C-BD33-FCC502B0C0D7}" type="datetimeFigureOut">
              <a:rPr lang="en-US" smtClean="0"/>
              <a:t>9/25/24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4FEB92-0C91-4A59-6AC2-40FBC4FCB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E4CAAB-0D4C-D78B-E31B-27CCFB435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216E1-405D-5B47-873A-B4BFC2B40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587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D80A1-9303-9800-7F25-DC9486B44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AEA9B5-D7EC-CDC1-1C58-78C4983E8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CECF27-0B68-51EB-5A5E-EDBA629284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63AC6B-A058-7CDE-41A4-F08B9733BF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FAEAAE-5392-1C4D-2B89-B451A24A92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D2AE06-44EB-1AAF-9667-6A57CC7A2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572B4-88AC-6A4C-BD33-FCC502B0C0D7}" type="datetimeFigureOut">
              <a:rPr lang="en-US" smtClean="0"/>
              <a:t>9/25/24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1251A5-1493-1509-1BC7-3090DBB9E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C050DC-8C44-7F9F-8CC9-0902259BD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216E1-405D-5B47-873A-B4BFC2B40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449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89322-47A0-A639-0B97-E120C8A81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1FAB56-B095-0134-0E7F-525B2563A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572B4-88AC-6A4C-BD33-FCC502B0C0D7}" type="datetimeFigureOut">
              <a:rPr lang="en-US" smtClean="0"/>
              <a:t>9/25/24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4B0277-4283-900B-22F8-77411D4F1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E4CB77-31F1-D9E4-E11D-2BE250B42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216E1-405D-5B47-873A-B4BFC2B40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516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FE8035-20D8-1B66-AE98-F43F8A016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572B4-88AC-6A4C-BD33-FCC502B0C0D7}" type="datetimeFigureOut">
              <a:rPr lang="en-US" smtClean="0"/>
              <a:t>9/25/24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75FB1F-2C54-0CB8-03E5-88C11D4A4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42383A-52B6-6BD9-D21D-03E69124E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216E1-405D-5B47-873A-B4BFC2B40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778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26116-F74A-34B6-6B86-A4AA32237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9B457-B532-E999-09A8-F87EF1F90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67103C-1E28-4367-7980-AF67231707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4060DE-E00C-93F5-06DB-0B1679C72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572B4-88AC-6A4C-BD33-FCC502B0C0D7}" type="datetimeFigureOut">
              <a:rPr lang="en-US" smtClean="0"/>
              <a:t>9/25/24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2E2B1D-1536-9085-13E9-C7E5D75D4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FC4D90-48A2-77FD-2770-AB1636B73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216E1-405D-5B47-873A-B4BFC2B40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037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27AAF-5E7B-D6B2-0620-1BCAA1BDF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54DA91-CEDA-D4DB-35A7-100B51A45B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2C6FC0-E0C4-6F83-8FE8-AE8CB2537D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FA83BB-797C-D19F-92CA-7BE8C62F7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572B4-88AC-6A4C-BD33-FCC502B0C0D7}" type="datetimeFigureOut">
              <a:rPr lang="en-US" smtClean="0"/>
              <a:t>9/25/24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66D45D-ED69-A73E-BFFA-72CB5DF88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4D2ADD-663A-27DD-3470-A17F9ED6A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216E1-405D-5B47-873A-B4BFC2B40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740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881593-A03D-B6A4-BFDF-1C91E7C53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6935AF-B9E7-2E15-1BE1-0FA7FD18EE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893D5C-D3EA-2D74-E222-0903313B71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C2572B4-88AC-6A4C-BD33-FCC502B0C0D7}" type="datetimeFigureOut">
              <a:rPr lang="en-US" smtClean="0"/>
              <a:t>9/25/24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BA5B1E-C7F9-86E6-5A00-0715325805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90FA8E-1CFC-6E0E-779C-51DB27E4BF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6A216E1-405D-5B47-873A-B4BFC2B40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168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image" Target="../media/image15.png"/><Relationship Id="rId21" Type="http://schemas.openxmlformats.org/officeDocument/2006/relationships/customXml" Target="../ink/ink11.xml"/><Relationship Id="rId42" Type="http://schemas.openxmlformats.org/officeDocument/2006/relationships/image" Target="../media/image23.png"/><Relationship Id="rId47" Type="http://schemas.openxmlformats.org/officeDocument/2006/relationships/customXml" Target="../ink/ink24.xml"/><Relationship Id="rId63" Type="http://schemas.openxmlformats.org/officeDocument/2006/relationships/customXml" Target="../ink/ink33.xml"/><Relationship Id="rId68" Type="http://schemas.openxmlformats.org/officeDocument/2006/relationships/image" Target="../media/image35.png"/><Relationship Id="rId7" Type="http://schemas.openxmlformats.org/officeDocument/2006/relationships/customXml" Target="../ink/ink4.xml"/><Relationship Id="rId71" Type="http://schemas.openxmlformats.org/officeDocument/2006/relationships/customXml" Target="../ink/ink37.xml"/><Relationship Id="rId2" Type="http://schemas.openxmlformats.org/officeDocument/2006/relationships/image" Target="../media/image3.png"/><Relationship Id="rId16" Type="http://schemas.openxmlformats.org/officeDocument/2006/relationships/image" Target="../media/image10.png"/><Relationship Id="rId29" Type="http://schemas.openxmlformats.org/officeDocument/2006/relationships/customXml" Target="../ink/ink15.xml"/><Relationship Id="rId11" Type="http://schemas.openxmlformats.org/officeDocument/2006/relationships/customXml" Target="../ink/ink6.xml"/><Relationship Id="rId24" Type="http://schemas.openxmlformats.org/officeDocument/2006/relationships/image" Target="../media/image14.png"/><Relationship Id="rId32" Type="http://schemas.openxmlformats.org/officeDocument/2006/relationships/image" Target="../media/image18.png"/><Relationship Id="rId37" Type="http://schemas.openxmlformats.org/officeDocument/2006/relationships/customXml" Target="../ink/ink19.xml"/><Relationship Id="rId40" Type="http://schemas.openxmlformats.org/officeDocument/2006/relationships/image" Target="../media/image22.png"/><Relationship Id="rId45" Type="http://schemas.openxmlformats.org/officeDocument/2006/relationships/customXml" Target="../ink/ink23.xml"/><Relationship Id="rId53" Type="http://schemas.openxmlformats.org/officeDocument/2006/relationships/customXml" Target="../ink/ink28.xml"/><Relationship Id="rId58" Type="http://schemas.openxmlformats.org/officeDocument/2006/relationships/image" Target="../media/image30.png"/><Relationship Id="rId66" Type="http://schemas.openxmlformats.org/officeDocument/2006/relationships/image" Target="../media/image34.png"/><Relationship Id="rId5" Type="http://schemas.openxmlformats.org/officeDocument/2006/relationships/customXml" Target="../ink/ink3.xml"/><Relationship Id="rId61" Type="http://schemas.openxmlformats.org/officeDocument/2006/relationships/customXml" Target="../ink/ink32.xml"/><Relationship Id="rId19" Type="http://schemas.openxmlformats.org/officeDocument/2006/relationships/customXml" Target="../ink/ink10.xml"/><Relationship Id="rId14" Type="http://schemas.openxmlformats.org/officeDocument/2006/relationships/image" Target="../media/image9.png"/><Relationship Id="rId22" Type="http://schemas.openxmlformats.org/officeDocument/2006/relationships/image" Target="../media/image13.png"/><Relationship Id="rId27" Type="http://schemas.openxmlformats.org/officeDocument/2006/relationships/customXml" Target="../ink/ink14.xml"/><Relationship Id="rId30" Type="http://schemas.openxmlformats.org/officeDocument/2006/relationships/image" Target="../media/image17.png"/><Relationship Id="rId35" Type="http://schemas.openxmlformats.org/officeDocument/2006/relationships/customXml" Target="../ink/ink18.xml"/><Relationship Id="rId43" Type="http://schemas.openxmlformats.org/officeDocument/2006/relationships/customXml" Target="../ink/ink22.xml"/><Relationship Id="rId48" Type="http://schemas.openxmlformats.org/officeDocument/2006/relationships/image" Target="../media/image26.png"/><Relationship Id="rId56" Type="http://schemas.openxmlformats.org/officeDocument/2006/relationships/image" Target="../media/image29.png"/><Relationship Id="rId64" Type="http://schemas.openxmlformats.org/officeDocument/2006/relationships/image" Target="../media/image33.png"/><Relationship Id="rId69" Type="http://schemas.openxmlformats.org/officeDocument/2006/relationships/customXml" Target="../ink/ink36.xml"/><Relationship Id="rId8" Type="http://schemas.openxmlformats.org/officeDocument/2006/relationships/image" Target="../media/image6.png"/><Relationship Id="rId51" Type="http://schemas.openxmlformats.org/officeDocument/2006/relationships/customXml" Target="../ink/ink27.xml"/><Relationship Id="rId72" Type="http://schemas.openxmlformats.org/officeDocument/2006/relationships/image" Target="../media/image37.png"/><Relationship Id="rId3" Type="http://schemas.openxmlformats.org/officeDocument/2006/relationships/customXml" Target="../ink/ink2.xml"/><Relationship Id="rId12" Type="http://schemas.openxmlformats.org/officeDocument/2006/relationships/image" Target="../media/image8.png"/><Relationship Id="rId17" Type="http://schemas.openxmlformats.org/officeDocument/2006/relationships/customXml" Target="../ink/ink9.xml"/><Relationship Id="rId25" Type="http://schemas.openxmlformats.org/officeDocument/2006/relationships/customXml" Target="../ink/ink13.xml"/><Relationship Id="rId33" Type="http://schemas.openxmlformats.org/officeDocument/2006/relationships/customXml" Target="../ink/ink17.xml"/><Relationship Id="rId38" Type="http://schemas.openxmlformats.org/officeDocument/2006/relationships/image" Target="../media/image21.png"/><Relationship Id="rId46" Type="http://schemas.openxmlformats.org/officeDocument/2006/relationships/image" Target="../media/image25.png"/><Relationship Id="rId59" Type="http://schemas.openxmlformats.org/officeDocument/2006/relationships/customXml" Target="../ink/ink31.xml"/><Relationship Id="rId67" Type="http://schemas.openxmlformats.org/officeDocument/2006/relationships/customXml" Target="../ink/ink35.xml"/><Relationship Id="rId20" Type="http://schemas.openxmlformats.org/officeDocument/2006/relationships/image" Target="../media/image12.png"/><Relationship Id="rId41" Type="http://schemas.openxmlformats.org/officeDocument/2006/relationships/customXml" Target="../ink/ink21.xml"/><Relationship Id="rId54" Type="http://schemas.openxmlformats.org/officeDocument/2006/relationships/image" Target="../media/image28.png"/><Relationship Id="rId62" Type="http://schemas.openxmlformats.org/officeDocument/2006/relationships/image" Target="../media/image32.png"/><Relationship Id="rId70" Type="http://schemas.openxmlformats.org/officeDocument/2006/relationships/image" Target="../media/image3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5" Type="http://schemas.openxmlformats.org/officeDocument/2006/relationships/customXml" Target="../ink/ink8.xml"/><Relationship Id="rId23" Type="http://schemas.openxmlformats.org/officeDocument/2006/relationships/customXml" Target="../ink/ink12.xml"/><Relationship Id="rId28" Type="http://schemas.openxmlformats.org/officeDocument/2006/relationships/image" Target="../media/image16.png"/><Relationship Id="rId36" Type="http://schemas.openxmlformats.org/officeDocument/2006/relationships/image" Target="../media/image20.png"/><Relationship Id="rId49" Type="http://schemas.openxmlformats.org/officeDocument/2006/relationships/customXml" Target="../ink/ink25.xml"/><Relationship Id="rId57" Type="http://schemas.openxmlformats.org/officeDocument/2006/relationships/customXml" Target="../ink/ink30.xml"/><Relationship Id="rId10" Type="http://schemas.openxmlformats.org/officeDocument/2006/relationships/image" Target="../media/image7.png"/><Relationship Id="rId31" Type="http://schemas.openxmlformats.org/officeDocument/2006/relationships/customXml" Target="../ink/ink16.xml"/><Relationship Id="rId44" Type="http://schemas.openxmlformats.org/officeDocument/2006/relationships/image" Target="../media/image24.png"/><Relationship Id="rId52" Type="http://schemas.openxmlformats.org/officeDocument/2006/relationships/image" Target="../media/image27.png"/><Relationship Id="rId60" Type="http://schemas.openxmlformats.org/officeDocument/2006/relationships/image" Target="../media/image31.png"/><Relationship Id="rId65" Type="http://schemas.openxmlformats.org/officeDocument/2006/relationships/customXml" Target="../ink/ink34.xml"/><Relationship Id="rId4" Type="http://schemas.openxmlformats.org/officeDocument/2006/relationships/image" Target="../media/image4.png"/><Relationship Id="rId9" Type="http://schemas.openxmlformats.org/officeDocument/2006/relationships/customXml" Target="../ink/ink5.xml"/><Relationship Id="rId13" Type="http://schemas.openxmlformats.org/officeDocument/2006/relationships/customXml" Target="../ink/ink7.xml"/><Relationship Id="rId18" Type="http://schemas.openxmlformats.org/officeDocument/2006/relationships/image" Target="../media/image11.png"/><Relationship Id="rId39" Type="http://schemas.openxmlformats.org/officeDocument/2006/relationships/customXml" Target="../ink/ink20.xml"/><Relationship Id="rId34" Type="http://schemas.openxmlformats.org/officeDocument/2006/relationships/image" Target="../media/image19.png"/><Relationship Id="rId50" Type="http://schemas.openxmlformats.org/officeDocument/2006/relationships/customXml" Target="../ink/ink26.xml"/><Relationship Id="rId55" Type="http://schemas.openxmlformats.org/officeDocument/2006/relationships/customXml" Target="../ink/ink29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customXml" Target="../ink/ink48.xml"/><Relationship Id="rId18" Type="http://schemas.openxmlformats.org/officeDocument/2006/relationships/customXml" Target="../ink/ink53.xml"/><Relationship Id="rId26" Type="http://schemas.openxmlformats.org/officeDocument/2006/relationships/customXml" Target="../ink/ink61.xml"/><Relationship Id="rId39" Type="http://schemas.openxmlformats.org/officeDocument/2006/relationships/customXml" Target="../ink/ink74.xml"/><Relationship Id="rId21" Type="http://schemas.openxmlformats.org/officeDocument/2006/relationships/customXml" Target="../ink/ink56.xml"/><Relationship Id="rId34" Type="http://schemas.openxmlformats.org/officeDocument/2006/relationships/customXml" Target="../ink/ink69.xml"/><Relationship Id="rId42" Type="http://schemas.openxmlformats.org/officeDocument/2006/relationships/customXml" Target="../ink/ink77.xml"/><Relationship Id="rId47" Type="http://schemas.openxmlformats.org/officeDocument/2006/relationships/customXml" Target="../ink/ink81.xml"/><Relationship Id="rId50" Type="http://schemas.openxmlformats.org/officeDocument/2006/relationships/image" Target="../media/image40.png"/><Relationship Id="rId7" Type="http://schemas.openxmlformats.org/officeDocument/2006/relationships/customXml" Target="../ink/ink42.xml"/><Relationship Id="rId2" Type="http://schemas.openxmlformats.org/officeDocument/2006/relationships/customXml" Target="../ink/ink38.xml"/><Relationship Id="rId16" Type="http://schemas.openxmlformats.org/officeDocument/2006/relationships/customXml" Target="../ink/ink51.xml"/><Relationship Id="rId29" Type="http://schemas.openxmlformats.org/officeDocument/2006/relationships/customXml" Target="../ink/ink64.xml"/><Relationship Id="rId11" Type="http://schemas.openxmlformats.org/officeDocument/2006/relationships/customXml" Target="../ink/ink46.xml"/><Relationship Id="rId24" Type="http://schemas.openxmlformats.org/officeDocument/2006/relationships/customXml" Target="../ink/ink59.xml"/><Relationship Id="rId32" Type="http://schemas.openxmlformats.org/officeDocument/2006/relationships/customXml" Target="../ink/ink67.xml"/><Relationship Id="rId37" Type="http://schemas.openxmlformats.org/officeDocument/2006/relationships/customXml" Target="../ink/ink72.xml"/><Relationship Id="rId40" Type="http://schemas.openxmlformats.org/officeDocument/2006/relationships/customXml" Target="../ink/ink75.xml"/><Relationship Id="rId45" Type="http://schemas.openxmlformats.org/officeDocument/2006/relationships/customXml" Target="../ink/ink79.xml"/><Relationship Id="rId5" Type="http://schemas.openxmlformats.org/officeDocument/2006/relationships/customXml" Target="../ink/ink40.xml"/><Relationship Id="rId15" Type="http://schemas.openxmlformats.org/officeDocument/2006/relationships/customXml" Target="../ink/ink50.xml"/><Relationship Id="rId23" Type="http://schemas.openxmlformats.org/officeDocument/2006/relationships/customXml" Target="../ink/ink58.xml"/><Relationship Id="rId28" Type="http://schemas.openxmlformats.org/officeDocument/2006/relationships/customXml" Target="../ink/ink63.xml"/><Relationship Id="rId36" Type="http://schemas.openxmlformats.org/officeDocument/2006/relationships/customXml" Target="../ink/ink71.xml"/><Relationship Id="rId49" Type="http://schemas.openxmlformats.org/officeDocument/2006/relationships/customXml" Target="../ink/ink82.xml"/><Relationship Id="rId10" Type="http://schemas.openxmlformats.org/officeDocument/2006/relationships/customXml" Target="../ink/ink45.xml"/><Relationship Id="rId19" Type="http://schemas.openxmlformats.org/officeDocument/2006/relationships/customXml" Target="../ink/ink54.xml"/><Relationship Id="rId31" Type="http://schemas.openxmlformats.org/officeDocument/2006/relationships/customXml" Target="../ink/ink66.xml"/><Relationship Id="rId44" Type="http://schemas.openxmlformats.org/officeDocument/2006/relationships/image" Target="../media/image39.png"/><Relationship Id="rId4" Type="http://schemas.openxmlformats.org/officeDocument/2006/relationships/customXml" Target="../ink/ink39.xml"/><Relationship Id="rId9" Type="http://schemas.openxmlformats.org/officeDocument/2006/relationships/customXml" Target="../ink/ink44.xml"/><Relationship Id="rId14" Type="http://schemas.openxmlformats.org/officeDocument/2006/relationships/customXml" Target="../ink/ink49.xml"/><Relationship Id="rId22" Type="http://schemas.openxmlformats.org/officeDocument/2006/relationships/customXml" Target="../ink/ink57.xml"/><Relationship Id="rId27" Type="http://schemas.openxmlformats.org/officeDocument/2006/relationships/customXml" Target="../ink/ink62.xml"/><Relationship Id="rId30" Type="http://schemas.openxmlformats.org/officeDocument/2006/relationships/customXml" Target="../ink/ink65.xml"/><Relationship Id="rId35" Type="http://schemas.openxmlformats.org/officeDocument/2006/relationships/customXml" Target="../ink/ink70.xml"/><Relationship Id="rId43" Type="http://schemas.openxmlformats.org/officeDocument/2006/relationships/customXml" Target="../ink/ink78.xml"/><Relationship Id="rId48" Type="http://schemas.openxmlformats.org/officeDocument/2006/relationships/image" Target="../media/image1.png"/><Relationship Id="rId8" Type="http://schemas.openxmlformats.org/officeDocument/2006/relationships/customXml" Target="../ink/ink43.xml"/><Relationship Id="rId3" Type="http://schemas.openxmlformats.org/officeDocument/2006/relationships/image" Target="../media/image38.png"/><Relationship Id="rId12" Type="http://schemas.openxmlformats.org/officeDocument/2006/relationships/customXml" Target="../ink/ink47.xml"/><Relationship Id="rId17" Type="http://schemas.openxmlformats.org/officeDocument/2006/relationships/customXml" Target="../ink/ink52.xml"/><Relationship Id="rId25" Type="http://schemas.openxmlformats.org/officeDocument/2006/relationships/customXml" Target="../ink/ink60.xml"/><Relationship Id="rId33" Type="http://schemas.openxmlformats.org/officeDocument/2006/relationships/customXml" Target="../ink/ink68.xml"/><Relationship Id="rId38" Type="http://schemas.openxmlformats.org/officeDocument/2006/relationships/customXml" Target="../ink/ink73.xml"/><Relationship Id="rId46" Type="http://schemas.openxmlformats.org/officeDocument/2006/relationships/customXml" Target="../ink/ink80.xml"/><Relationship Id="rId20" Type="http://schemas.openxmlformats.org/officeDocument/2006/relationships/customXml" Target="../ink/ink55.xml"/><Relationship Id="rId41" Type="http://schemas.openxmlformats.org/officeDocument/2006/relationships/customXml" Target="../ink/ink76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4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13" Type="http://schemas.openxmlformats.org/officeDocument/2006/relationships/customXml" Target="../ink/ink88.xml"/><Relationship Id="rId18" Type="http://schemas.openxmlformats.org/officeDocument/2006/relationships/image" Target="../media/image48.png"/><Relationship Id="rId3" Type="http://schemas.openxmlformats.org/officeDocument/2006/relationships/customXml" Target="../ink/ink83.xml"/><Relationship Id="rId21" Type="http://schemas.openxmlformats.org/officeDocument/2006/relationships/customXml" Target="../ink/ink92.xml"/><Relationship Id="rId7" Type="http://schemas.openxmlformats.org/officeDocument/2006/relationships/customXml" Target="../ink/ink85.xml"/><Relationship Id="rId12" Type="http://schemas.openxmlformats.org/officeDocument/2006/relationships/image" Target="../media/image45.png"/><Relationship Id="rId17" Type="http://schemas.openxmlformats.org/officeDocument/2006/relationships/customXml" Target="../ink/ink90.xml"/><Relationship Id="rId2" Type="http://schemas.openxmlformats.org/officeDocument/2006/relationships/image" Target="../media/image3.png"/><Relationship Id="rId16" Type="http://schemas.openxmlformats.org/officeDocument/2006/relationships/image" Target="../media/image47.png"/><Relationship Id="rId20" Type="http://schemas.openxmlformats.org/officeDocument/2006/relationships/image" Target="../media/image4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2.png"/><Relationship Id="rId11" Type="http://schemas.openxmlformats.org/officeDocument/2006/relationships/customXml" Target="../ink/ink87.xml"/><Relationship Id="rId24" Type="http://schemas.openxmlformats.org/officeDocument/2006/relationships/image" Target="../media/image51.png"/><Relationship Id="rId5" Type="http://schemas.openxmlformats.org/officeDocument/2006/relationships/customXml" Target="../ink/ink84.xml"/><Relationship Id="rId15" Type="http://schemas.openxmlformats.org/officeDocument/2006/relationships/customXml" Target="../ink/ink89.xml"/><Relationship Id="rId23" Type="http://schemas.openxmlformats.org/officeDocument/2006/relationships/customXml" Target="../ink/ink93.xml"/><Relationship Id="rId10" Type="http://schemas.openxmlformats.org/officeDocument/2006/relationships/image" Target="../media/image44.png"/><Relationship Id="rId19" Type="http://schemas.openxmlformats.org/officeDocument/2006/relationships/customXml" Target="../ink/ink91.xml"/><Relationship Id="rId4" Type="http://schemas.openxmlformats.org/officeDocument/2006/relationships/image" Target="../media/image41.png"/><Relationship Id="rId9" Type="http://schemas.openxmlformats.org/officeDocument/2006/relationships/customXml" Target="../ink/ink86.xml"/><Relationship Id="rId14" Type="http://schemas.openxmlformats.org/officeDocument/2006/relationships/image" Target="../media/image46.png"/><Relationship Id="rId22" Type="http://schemas.openxmlformats.org/officeDocument/2006/relationships/image" Target="../media/image5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13" Type="http://schemas.openxmlformats.org/officeDocument/2006/relationships/customXml" Target="../ink/ink99.xml"/><Relationship Id="rId18" Type="http://schemas.openxmlformats.org/officeDocument/2006/relationships/image" Target="../media/image58.png"/><Relationship Id="rId3" Type="http://schemas.openxmlformats.org/officeDocument/2006/relationships/customXml" Target="../ink/ink94.xml"/><Relationship Id="rId21" Type="http://schemas.openxmlformats.org/officeDocument/2006/relationships/customXml" Target="../ink/ink103.xml"/><Relationship Id="rId7" Type="http://schemas.openxmlformats.org/officeDocument/2006/relationships/customXml" Target="../ink/ink96.xml"/><Relationship Id="rId12" Type="http://schemas.openxmlformats.org/officeDocument/2006/relationships/image" Target="../media/image46.png"/><Relationship Id="rId17" Type="http://schemas.openxmlformats.org/officeDocument/2006/relationships/customXml" Target="../ink/ink101.xml"/><Relationship Id="rId2" Type="http://schemas.openxmlformats.org/officeDocument/2006/relationships/image" Target="../media/image3.png"/><Relationship Id="rId16" Type="http://schemas.openxmlformats.org/officeDocument/2006/relationships/image" Target="../media/image57.png"/><Relationship Id="rId20" Type="http://schemas.openxmlformats.org/officeDocument/2006/relationships/image" Target="../media/image5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3.png"/><Relationship Id="rId11" Type="http://schemas.openxmlformats.org/officeDocument/2006/relationships/customXml" Target="../ink/ink98.xml"/><Relationship Id="rId24" Type="http://schemas.openxmlformats.org/officeDocument/2006/relationships/image" Target="../media/image60.png"/><Relationship Id="rId5" Type="http://schemas.openxmlformats.org/officeDocument/2006/relationships/customXml" Target="../ink/ink95.xml"/><Relationship Id="rId15" Type="http://schemas.openxmlformats.org/officeDocument/2006/relationships/customXml" Target="../ink/ink100.xml"/><Relationship Id="rId23" Type="http://schemas.openxmlformats.org/officeDocument/2006/relationships/customXml" Target="../ink/ink104.xml"/><Relationship Id="rId10" Type="http://schemas.openxmlformats.org/officeDocument/2006/relationships/image" Target="../media/image55.png"/><Relationship Id="rId19" Type="http://schemas.openxmlformats.org/officeDocument/2006/relationships/customXml" Target="../ink/ink102.xml"/><Relationship Id="rId4" Type="http://schemas.openxmlformats.org/officeDocument/2006/relationships/image" Target="../media/image52.png"/><Relationship Id="rId9" Type="http://schemas.openxmlformats.org/officeDocument/2006/relationships/customXml" Target="../ink/ink97.xml"/><Relationship Id="rId14" Type="http://schemas.openxmlformats.org/officeDocument/2006/relationships/image" Target="../media/image56.png"/><Relationship Id="rId22" Type="http://schemas.openxmlformats.org/officeDocument/2006/relationships/image" Target="../media/image5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13" Type="http://schemas.openxmlformats.org/officeDocument/2006/relationships/customXml" Target="../ink/ink110.xml"/><Relationship Id="rId3" Type="http://schemas.openxmlformats.org/officeDocument/2006/relationships/customXml" Target="../ink/ink105.xml"/><Relationship Id="rId7" Type="http://schemas.openxmlformats.org/officeDocument/2006/relationships/customXml" Target="../ink/ink107.xml"/><Relationship Id="rId12" Type="http://schemas.openxmlformats.org/officeDocument/2006/relationships/image" Target="../media/image6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2.png"/><Relationship Id="rId11" Type="http://schemas.openxmlformats.org/officeDocument/2006/relationships/customXml" Target="../ink/ink109.xml"/><Relationship Id="rId5" Type="http://schemas.openxmlformats.org/officeDocument/2006/relationships/customXml" Target="../ink/ink106.xml"/><Relationship Id="rId10" Type="http://schemas.openxmlformats.org/officeDocument/2006/relationships/image" Target="../media/image64.png"/><Relationship Id="rId4" Type="http://schemas.openxmlformats.org/officeDocument/2006/relationships/image" Target="../media/image61.png"/><Relationship Id="rId9" Type="http://schemas.openxmlformats.org/officeDocument/2006/relationships/customXml" Target="../ink/ink108.xml"/><Relationship Id="rId14" Type="http://schemas.openxmlformats.org/officeDocument/2006/relationships/image" Target="../media/image6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8.png"/><Relationship Id="rId5" Type="http://schemas.openxmlformats.org/officeDocument/2006/relationships/customXml" Target="../ink/ink112.xml"/><Relationship Id="rId4" Type="http://schemas.openxmlformats.org/officeDocument/2006/relationships/image" Target="../media/image6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EF500-D79C-D3A2-86B0-99A40F6EDC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717304"/>
          </a:xfrm>
        </p:spPr>
        <p:txBody>
          <a:bodyPr>
            <a:normAutofit/>
          </a:bodyPr>
          <a:lstStyle/>
          <a:p>
            <a:r>
              <a:rPr lang="en-US" sz="4000" dirty="0"/>
              <a:t>Sierra Nevada Basin and Range Transition Near Reno</a:t>
            </a:r>
          </a:p>
        </p:txBody>
      </p:sp>
      <p:pic>
        <p:nvPicPr>
          <p:cNvPr id="5" name="Picture 4" descr="A map of the geological area&#10;&#10;Description automatically generated with medium confidence">
            <a:extLst>
              <a:ext uri="{FF2B5EF4-FFF2-40B4-BE49-F238E27FC236}">
                <a16:creationId xmlns:a16="http://schemas.microsoft.com/office/drawing/2014/main" id="{38DBCC57-D1EB-555A-C4C6-9A6556BE60B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70609" t="5801" b="52757"/>
          <a:stretch/>
        </p:blipFill>
        <p:spPr>
          <a:xfrm>
            <a:off x="7302500" y="717304"/>
            <a:ext cx="4512038" cy="613200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9A1479E-012D-51EB-DC69-D28775BE90C2}"/>
              </a:ext>
            </a:extLst>
          </p:cNvPr>
          <p:cNvSpPr txBox="1"/>
          <p:nvPr/>
        </p:nvSpPr>
        <p:spPr>
          <a:xfrm>
            <a:off x="762000" y="717304"/>
            <a:ext cx="271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Henry and Perkins (2001)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2461FC1D-9126-0532-18AF-1CAC0A2284B4}"/>
                  </a:ext>
                </a:extLst>
              </p14:cNvPr>
              <p14:cNvContentPartPr/>
              <p14:nvPr/>
            </p14:nvContentPartPr>
            <p14:xfrm>
              <a:off x="8996880" y="2195780"/>
              <a:ext cx="2045880" cy="2344680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2461FC1D-9126-0532-18AF-1CAC0A2284B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960880" y="2123780"/>
                <a:ext cx="2117520" cy="2488320"/>
              </a:xfrm>
              <a:prstGeom prst="rect">
                <a:avLst/>
              </a:prstGeom>
            </p:spPr>
          </p:pic>
        </mc:Fallback>
      </mc:AlternateContent>
      <p:sp>
        <p:nvSpPr>
          <p:cNvPr id="23" name="Rectangle 22">
            <a:extLst>
              <a:ext uri="{FF2B5EF4-FFF2-40B4-BE49-F238E27FC236}">
                <a16:creationId xmlns:a16="http://schemas.microsoft.com/office/drawing/2014/main" id="{4D6EC5A8-DA0F-F8A8-4A71-5592BCBBB1AE}"/>
              </a:ext>
            </a:extLst>
          </p:cNvPr>
          <p:cNvSpPr/>
          <p:nvPr/>
        </p:nvSpPr>
        <p:spPr>
          <a:xfrm>
            <a:off x="8969466" y="2530725"/>
            <a:ext cx="398199" cy="45909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CB02BD2-B33B-5155-C29C-521F88F751B2}"/>
              </a:ext>
            </a:extLst>
          </p:cNvPr>
          <p:cNvSpPr txBox="1"/>
          <p:nvPr/>
        </p:nvSpPr>
        <p:spPr>
          <a:xfrm>
            <a:off x="762000" y="1524000"/>
            <a:ext cx="62941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Timing of Sierra Nevada uplift and relative elevation of the Great Basin before the middle to late Cenozoic extension have been controversial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Previously suggested that the Sierra Nevada was the western flank of a broad plateau now occupied by the Great Basin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Extended ~3 km in elevation before 15 ma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Subsided during the late Cenozoic extension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Henry and Perkins suggest an alternative development that occurred two stages </a:t>
            </a:r>
          </a:p>
        </p:txBody>
      </p:sp>
    </p:spTree>
    <p:extLst>
      <p:ext uri="{BB962C8B-B14F-4D97-AF65-F5344CB8AC3E}">
        <p14:creationId xmlns:p14="http://schemas.microsoft.com/office/powerpoint/2010/main" val="1712651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2F1FD4-C4F2-FF83-EDFD-87D1116291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F36DE-C9CC-79A3-215B-2D99FE3E03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142" y="0"/>
            <a:ext cx="12046857" cy="551543"/>
          </a:xfrm>
        </p:spPr>
        <p:txBody>
          <a:bodyPr>
            <a:normAutofit/>
          </a:bodyPr>
          <a:lstStyle/>
          <a:p>
            <a:pPr algn="l"/>
            <a:r>
              <a:rPr lang="en-US" sz="2800" dirty="0"/>
              <a:t>First Stage: Verdi-Boca Basin Deposition 12 Ma – 3 Ma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8A4E4EB-3491-36EA-2091-BBE6213A491B}"/>
              </a:ext>
            </a:extLst>
          </p:cNvPr>
          <p:cNvSpPr txBox="1"/>
          <p:nvPr/>
        </p:nvSpPr>
        <p:spPr>
          <a:xfrm>
            <a:off x="145142" y="1171455"/>
            <a:ext cx="436759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Field mapping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Stratigraphy of Neogene sediments similar in west and south of Reno and around the Boca Basin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Neogene sediments now crosscut by faulting which exposed the underlying andesites and Mesozoic rocks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Initially deposited in a once connected basin with no topographic barriers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Full extent of basin unknown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Distribution of Neogene sediments indicate the basin was at least 700 km2</a:t>
            </a:r>
          </a:p>
        </p:txBody>
      </p:sp>
      <p:pic>
        <p:nvPicPr>
          <p:cNvPr id="4" name="Picture 3" descr="A map of a volcano&#10;&#10;Description automatically generated">
            <a:extLst>
              <a:ext uri="{FF2B5EF4-FFF2-40B4-BE49-F238E27FC236}">
                <a16:creationId xmlns:a16="http://schemas.microsoft.com/office/drawing/2014/main" id="{6CD142C7-CCF2-9C09-E3C6-D59D0533F8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6221" y="784104"/>
            <a:ext cx="7387290" cy="584827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70E655BD-B28F-52D4-FCC6-BDD04A914A56}"/>
                  </a:ext>
                </a:extLst>
              </p14:cNvPr>
              <p14:cNvContentPartPr/>
              <p14:nvPr/>
            </p14:nvContentPartPr>
            <p14:xfrm>
              <a:off x="4844532" y="1531207"/>
              <a:ext cx="184680" cy="39636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70E655BD-B28F-52D4-FCC6-BDD04A914A5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808892" y="1459207"/>
                <a:ext cx="256320" cy="54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EF200407-A5E6-D1EC-E74A-51B1E472DFFB}"/>
                  </a:ext>
                </a:extLst>
              </p14:cNvPr>
              <p14:cNvContentPartPr/>
              <p14:nvPr/>
            </p14:nvContentPartPr>
            <p14:xfrm>
              <a:off x="8088618" y="1032539"/>
              <a:ext cx="2190600" cy="100512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EF200407-A5E6-D1EC-E74A-51B1E472DFF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052618" y="960539"/>
                <a:ext cx="2262240" cy="1148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D41E7DD4-D5D0-916A-C460-89C1A7A7AD43}"/>
                  </a:ext>
                </a:extLst>
              </p14:cNvPr>
              <p14:cNvContentPartPr/>
              <p14:nvPr/>
            </p14:nvContentPartPr>
            <p14:xfrm>
              <a:off x="7737618" y="2131979"/>
              <a:ext cx="2775960" cy="73800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D41E7DD4-D5D0-916A-C460-89C1A7A7AD43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701978" y="2060339"/>
                <a:ext cx="2847600" cy="88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3CEA4398-BE4A-82F9-DE37-2290F40EE9AE}"/>
                  </a:ext>
                </a:extLst>
              </p14:cNvPr>
              <p14:cNvContentPartPr/>
              <p14:nvPr/>
            </p14:nvContentPartPr>
            <p14:xfrm>
              <a:off x="6657978" y="1505579"/>
              <a:ext cx="472320" cy="106272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3CEA4398-BE4A-82F9-DE37-2290F40EE9AE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622338" y="1433579"/>
                <a:ext cx="543960" cy="120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F4CD256E-C860-BA1C-B751-C4232A6C8D31}"/>
                  </a:ext>
                </a:extLst>
              </p14:cNvPr>
              <p14:cNvContentPartPr/>
              <p14:nvPr/>
            </p14:nvContentPartPr>
            <p14:xfrm>
              <a:off x="8060898" y="3227819"/>
              <a:ext cx="311040" cy="37944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F4CD256E-C860-BA1C-B751-C4232A6C8D31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8025258" y="3156179"/>
                <a:ext cx="382680" cy="52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A9495A4F-E6DA-1D64-D49B-5FAE70DDB845}"/>
                  </a:ext>
                </a:extLst>
              </p14:cNvPr>
              <p14:cNvContentPartPr/>
              <p14:nvPr/>
            </p14:nvContentPartPr>
            <p14:xfrm>
              <a:off x="4877778" y="2846219"/>
              <a:ext cx="911880" cy="199332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A9495A4F-E6DA-1D64-D49B-5FAE70DDB845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842138" y="2774579"/>
                <a:ext cx="983520" cy="213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21833F58-8237-EBBA-6309-701E7266E8B4}"/>
                  </a:ext>
                </a:extLst>
              </p14:cNvPr>
              <p14:cNvContentPartPr/>
              <p14:nvPr/>
            </p14:nvContentPartPr>
            <p14:xfrm>
              <a:off x="5770938" y="4189739"/>
              <a:ext cx="80640" cy="36792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21833F58-8237-EBBA-6309-701E7266E8B4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5752938" y="4154099"/>
                <a:ext cx="116280" cy="43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FA229B72-909B-0198-42F5-B41549520BCB}"/>
                  </a:ext>
                </a:extLst>
              </p14:cNvPr>
              <p14:cNvContentPartPr/>
              <p14:nvPr/>
            </p14:nvContentPartPr>
            <p14:xfrm>
              <a:off x="5867778" y="4721459"/>
              <a:ext cx="407160" cy="51336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FA229B72-909B-0198-42F5-B41549520BCB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5850138" y="4685819"/>
                <a:ext cx="442800" cy="58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975392AA-E331-BF1B-098F-FF791EFC4C9A}"/>
                  </a:ext>
                </a:extLst>
              </p14:cNvPr>
              <p14:cNvContentPartPr/>
              <p14:nvPr/>
            </p14:nvContentPartPr>
            <p14:xfrm>
              <a:off x="10841898" y="4649819"/>
              <a:ext cx="103320" cy="314280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975392AA-E331-BF1B-098F-FF791EFC4C9A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10823898" y="4614179"/>
                <a:ext cx="138960" cy="38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C3EABCDC-66C7-27C8-04BB-52CC12E33E87}"/>
                  </a:ext>
                </a:extLst>
              </p14:cNvPr>
              <p14:cNvContentPartPr/>
              <p14:nvPr/>
            </p14:nvContentPartPr>
            <p14:xfrm>
              <a:off x="10993098" y="3978059"/>
              <a:ext cx="317160" cy="372600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C3EABCDC-66C7-27C8-04BB-52CC12E33E87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10975458" y="3942059"/>
                <a:ext cx="352800" cy="44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DA14C11B-112E-24B1-6364-1481BD856C04}"/>
                  </a:ext>
                </a:extLst>
              </p14:cNvPr>
              <p14:cNvContentPartPr/>
              <p14:nvPr/>
            </p14:nvContentPartPr>
            <p14:xfrm>
              <a:off x="11090298" y="3877259"/>
              <a:ext cx="47520" cy="184680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DA14C11B-112E-24B1-6364-1481BD856C04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11072658" y="3841619"/>
                <a:ext cx="83160" cy="256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5F152748-7007-6965-0981-F16D402A24C4}"/>
                  </a:ext>
                </a:extLst>
              </p14:cNvPr>
              <p14:cNvContentPartPr/>
              <p14:nvPr/>
            </p14:nvContentPartPr>
            <p14:xfrm>
              <a:off x="10971138" y="2349059"/>
              <a:ext cx="339480" cy="244080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5F152748-7007-6965-0981-F16D402A24C4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10953138" y="2313419"/>
                <a:ext cx="375120" cy="31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5C5D8808-301C-D5A1-C8F9-3787AFEE4E2C}"/>
                  </a:ext>
                </a:extLst>
              </p14:cNvPr>
              <p14:cNvContentPartPr/>
              <p14:nvPr/>
            </p14:nvContentPartPr>
            <p14:xfrm>
              <a:off x="10641378" y="2509259"/>
              <a:ext cx="385200" cy="410400"/>
            </p14:xfrm>
          </p:contentPart>
        </mc:Choice>
        <mc:Fallback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5C5D8808-301C-D5A1-C8F9-3787AFEE4E2C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10623738" y="2473619"/>
                <a:ext cx="420840" cy="48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9DFD231A-196F-6818-5764-27BE80B05E73}"/>
                  </a:ext>
                </a:extLst>
              </p14:cNvPr>
              <p14:cNvContentPartPr/>
              <p14:nvPr/>
            </p14:nvContentPartPr>
            <p14:xfrm>
              <a:off x="10537698" y="2656499"/>
              <a:ext cx="255960" cy="79200"/>
            </p14:xfrm>
          </p:contentPart>
        </mc:Choice>
        <mc:Fallback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9DFD231A-196F-6818-5764-27BE80B05E73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10520058" y="2620499"/>
                <a:ext cx="291600" cy="15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3B6F5010-ECB7-32BD-38B2-42ADECBF2881}"/>
                  </a:ext>
                </a:extLst>
              </p14:cNvPr>
              <p14:cNvContentPartPr/>
              <p14:nvPr/>
            </p14:nvContentPartPr>
            <p14:xfrm>
              <a:off x="10513938" y="2576219"/>
              <a:ext cx="113400" cy="63000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3B6F5010-ECB7-32BD-38B2-42ADECBF2881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10496298" y="2540579"/>
                <a:ext cx="149040" cy="134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246CC021-69C0-3A50-9662-A360EB4D525D}"/>
                  </a:ext>
                </a:extLst>
              </p14:cNvPr>
              <p14:cNvContentPartPr/>
              <p14:nvPr/>
            </p14:nvContentPartPr>
            <p14:xfrm>
              <a:off x="4904418" y="1801139"/>
              <a:ext cx="149040" cy="360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246CC021-69C0-3A50-9662-A360EB4D525D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4886778" y="1765139"/>
                <a:ext cx="18468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1C348B35-4CC3-EC90-D301-299854503559}"/>
                  </a:ext>
                </a:extLst>
              </p14:cNvPr>
              <p14:cNvContentPartPr/>
              <p14:nvPr/>
            </p14:nvContentPartPr>
            <p14:xfrm>
              <a:off x="5619738" y="3452819"/>
              <a:ext cx="77040" cy="318600"/>
            </p14:xfrm>
          </p:contentPart>
        </mc:Choice>
        <mc:Fallback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1C348B35-4CC3-EC90-D301-299854503559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5602098" y="3416819"/>
                <a:ext cx="112680" cy="390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DB1FBA17-E4B1-B904-2B32-BE9FE612D637}"/>
                  </a:ext>
                </a:extLst>
              </p14:cNvPr>
              <p14:cNvContentPartPr/>
              <p14:nvPr/>
            </p14:nvContentPartPr>
            <p14:xfrm>
              <a:off x="7137498" y="2391899"/>
              <a:ext cx="152280" cy="307800"/>
            </p14:xfrm>
          </p:contentPart>
        </mc:Choice>
        <mc:Fallback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DB1FBA17-E4B1-B904-2B32-BE9FE612D637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7119498" y="2355899"/>
                <a:ext cx="187920" cy="37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366CC705-F0F0-4F6C-3D74-2C2130F5C50E}"/>
                  </a:ext>
                </a:extLst>
              </p14:cNvPr>
              <p14:cNvContentPartPr/>
              <p14:nvPr/>
            </p14:nvContentPartPr>
            <p14:xfrm>
              <a:off x="7233978" y="1940459"/>
              <a:ext cx="420840" cy="829440"/>
            </p14:xfrm>
          </p:contentPart>
        </mc:Choice>
        <mc:Fallback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366CC705-F0F0-4F6C-3D74-2C2130F5C50E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7216338" y="1904819"/>
                <a:ext cx="456480" cy="901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1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AC101446-B473-29EF-339A-1D7F2D182F3A}"/>
                  </a:ext>
                </a:extLst>
              </p14:cNvPr>
              <p14:cNvContentPartPr/>
              <p14:nvPr/>
            </p14:nvContentPartPr>
            <p14:xfrm>
              <a:off x="9126498" y="1656059"/>
              <a:ext cx="283680" cy="86760"/>
            </p14:xfrm>
          </p:contentPart>
        </mc:Choice>
        <mc:Fallback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AC101446-B473-29EF-339A-1D7F2D182F3A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9108858" y="1620059"/>
                <a:ext cx="319320" cy="15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3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630AFB55-81F7-BBD2-14CB-618CA68D54A3}"/>
                  </a:ext>
                </a:extLst>
              </p14:cNvPr>
              <p14:cNvContentPartPr/>
              <p14:nvPr/>
            </p14:nvContentPartPr>
            <p14:xfrm>
              <a:off x="8733738" y="1652819"/>
              <a:ext cx="212760" cy="150840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630AFB55-81F7-BBD2-14CB-618CA68D54A3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8715738" y="1617179"/>
                <a:ext cx="248400" cy="22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5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DFA4FDD3-9048-F0A9-6E46-3CECDAFCA660}"/>
                  </a:ext>
                </a:extLst>
              </p14:cNvPr>
              <p14:cNvContentPartPr/>
              <p14:nvPr/>
            </p14:nvContentPartPr>
            <p14:xfrm>
              <a:off x="9364458" y="2370299"/>
              <a:ext cx="81360" cy="21960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DFA4FDD3-9048-F0A9-6E46-3CECDAFCA660}"/>
                  </a:ext>
                </a:extLst>
              </p:cNvPr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9346458" y="2334659"/>
                <a:ext cx="117000" cy="9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7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A956C0FE-5268-4FE6-7278-EFB179199690}"/>
                  </a:ext>
                </a:extLst>
              </p14:cNvPr>
              <p14:cNvContentPartPr/>
              <p14:nvPr/>
            </p14:nvContentPartPr>
            <p14:xfrm>
              <a:off x="10601058" y="2845139"/>
              <a:ext cx="360" cy="360"/>
            </p14:xfrm>
          </p:contentPart>
        </mc:Choice>
        <mc:Fallback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A956C0FE-5268-4FE6-7278-EFB179199690}"/>
                  </a:ext>
                </a:extLst>
              </p:cNvPr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10583418" y="2809139"/>
                <a:ext cx="36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9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29E83765-B5A4-02D3-2EE4-492BF72F8E38}"/>
                  </a:ext>
                </a:extLst>
              </p14:cNvPr>
              <p14:cNvContentPartPr/>
              <p14:nvPr/>
            </p14:nvContentPartPr>
            <p14:xfrm>
              <a:off x="10632378" y="2901299"/>
              <a:ext cx="360" cy="360"/>
            </p14:xfrm>
          </p:contentPart>
        </mc:Choice>
        <mc:Fallback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29E83765-B5A4-02D3-2EE4-492BF72F8E38}"/>
                  </a:ext>
                </a:extLst>
              </p:cNvPr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10614378" y="2865659"/>
                <a:ext cx="36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D779DEA1-6B8F-5AD5-5685-66B8F850C3E0}"/>
                  </a:ext>
                </a:extLst>
              </p14:cNvPr>
              <p14:cNvContentPartPr/>
              <p14:nvPr/>
            </p14:nvContentPartPr>
            <p14:xfrm>
              <a:off x="10681338" y="2923619"/>
              <a:ext cx="360" cy="360"/>
            </p14:xfrm>
          </p:contentPart>
        </mc:Choice>
        <mc:Fallback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D779DEA1-6B8F-5AD5-5685-66B8F850C3E0}"/>
                  </a:ext>
                </a:extLst>
              </p:cNvPr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10663338" y="2887619"/>
                <a:ext cx="36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1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3E361527-2438-F60B-F45A-E98FA1C07C5F}"/>
                  </a:ext>
                </a:extLst>
              </p14:cNvPr>
              <p14:cNvContentPartPr/>
              <p14:nvPr/>
            </p14:nvContentPartPr>
            <p14:xfrm>
              <a:off x="9531858" y="3718499"/>
              <a:ext cx="247320" cy="308160"/>
            </p14:xfrm>
          </p:contentPart>
        </mc:Choice>
        <mc:Fallback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3E361527-2438-F60B-F45A-E98FA1C07C5F}"/>
                  </a:ext>
                </a:extLst>
              </p:cNvPr>
              <p:cNvPicPr/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9513858" y="3682499"/>
                <a:ext cx="282960" cy="37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3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2B080E04-102B-94B2-B3CC-C66EC167C2D9}"/>
                  </a:ext>
                </a:extLst>
              </p14:cNvPr>
              <p14:cNvContentPartPr/>
              <p14:nvPr/>
            </p14:nvContentPartPr>
            <p14:xfrm>
              <a:off x="8806098" y="3963659"/>
              <a:ext cx="278280" cy="319320"/>
            </p14:xfrm>
          </p:contentPart>
        </mc:Choice>
        <mc:Fallback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2B080E04-102B-94B2-B3CC-C66EC167C2D9}"/>
                  </a:ext>
                </a:extLst>
              </p:cNvPr>
              <p:cNvPicPr/>
              <p:nvPr/>
            </p:nvPicPr>
            <p:blipFill>
              <a:blip r:embed="rId54"/>
              <a:stretch>
                <a:fillRect/>
              </a:stretch>
            </p:blipFill>
            <p:spPr>
              <a:xfrm>
                <a:off x="8788098" y="3928019"/>
                <a:ext cx="313920" cy="39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5">
            <p14:nvContentPartPr>
              <p14:cNvPr id="39" name="Ink 38">
                <a:extLst>
                  <a:ext uri="{FF2B5EF4-FFF2-40B4-BE49-F238E27FC236}">
                    <a16:creationId xmlns:a16="http://schemas.microsoft.com/office/drawing/2014/main" id="{8C646097-C61C-DB33-26D4-DCE3A2B88E7D}"/>
                  </a:ext>
                </a:extLst>
              </p14:cNvPr>
              <p14:cNvContentPartPr/>
              <p14:nvPr/>
            </p14:nvContentPartPr>
            <p14:xfrm>
              <a:off x="7425789" y="4111097"/>
              <a:ext cx="1150920" cy="1252800"/>
            </p14:xfrm>
          </p:contentPart>
        </mc:Choice>
        <mc:Fallback>
          <p:pic>
            <p:nvPicPr>
              <p:cNvPr id="39" name="Ink 38">
                <a:extLst>
                  <a:ext uri="{FF2B5EF4-FFF2-40B4-BE49-F238E27FC236}">
                    <a16:creationId xmlns:a16="http://schemas.microsoft.com/office/drawing/2014/main" id="{8C646097-C61C-DB33-26D4-DCE3A2B88E7D}"/>
                  </a:ext>
                </a:extLst>
              </p:cNvPr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7407789" y="4075097"/>
                <a:ext cx="1186560" cy="132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7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DE6231F6-21A5-3C33-8EE2-2AD0D199BDF8}"/>
                  </a:ext>
                </a:extLst>
              </p14:cNvPr>
              <p14:cNvContentPartPr/>
              <p14:nvPr/>
            </p14:nvContentPartPr>
            <p14:xfrm>
              <a:off x="9169903" y="4116583"/>
              <a:ext cx="987480" cy="672120"/>
            </p14:xfrm>
          </p:contentPart>
        </mc:Choice>
        <mc:Fallback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DE6231F6-21A5-3C33-8EE2-2AD0D199BDF8}"/>
                  </a:ext>
                </a:extLst>
              </p:cNvPr>
              <p:cNvPicPr/>
              <p:nvPr/>
            </p:nvPicPr>
            <p:blipFill>
              <a:blip r:embed="rId58"/>
              <a:stretch>
                <a:fillRect/>
              </a:stretch>
            </p:blipFill>
            <p:spPr>
              <a:xfrm>
                <a:off x="9152263" y="4080583"/>
                <a:ext cx="1023120" cy="743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9">
            <p14:nvContentPartPr>
              <p14:cNvPr id="42" name="Ink 41">
                <a:extLst>
                  <a:ext uri="{FF2B5EF4-FFF2-40B4-BE49-F238E27FC236}">
                    <a16:creationId xmlns:a16="http://schemas.microsoft.com/office/drawing/2014/main" id="{13F5D54E-86F3-32BA-7687-19BEC4219627}"/>
                  </a:ext>
                </a:extLst>
              </p14:cNvPr>
              <p14:cNvContentPartPr/>
              <p14:nvPr/>
            </p14:nvContentPartPr>
            <p14:xfrm>
              <a:off x="5946831" y="5961453"/>
              <a:ext cx="191880" cy="63720"/>
            </p14:xfrm>
          </p:contentPart>
        </mc:Choice>
        <mc:Fallback>
          <p:pic>
            <p:nvPicPr>
              <p:cNvPr id="42" name="Ink 41">
                <a:extLst>
                  <a:ext uri="{FF2B5EF4-FFF2-40B4-BE49-F238E27FC236}">
                    <a16:creationId xmlns:a16="http://schemas.microsoft.com/office/drawing/2014/main" id="{13F5D54E-86F3-32BA-7687-19BEC4219627}"/>
                  </a:ext>
                </a:extLst>
              </p:cNvPr>
              <p:cNvPicPr/>
              <p:nvPr/>
            </p:nvPicPr>
            <p:blipFill>
              <a:blip r:embed="rId60"/>
              <a:stretch>
                <a:fillRect/>
              </a:stretch>
            </p:blipFill>
            <p:spPr>
              <a:xfrm>
                <a:off x="5942511" y="5957133"/>
                <a:ext cx="200520" cy="7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1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629CF6D9-5FF0-7170-42E2-3F7AA7CFD6DA}"/>
                  </a:ext>
                </a:extLst>
              </p14:cNvPr>
              <p14:cNvContentPartPr/>
              <p14:nvPr/>
            </p14:nvContentPartPr>
            <p14:xfrm>
              <a:off x="6707511" y="6096284"/>
              <a:ext cx="98640" cy="25200"/>
            </p14:xfrm>
          </p:contentPart>
        </mc:Choice>
        <mc:Fallback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629CF6D9-5FF0-7170-42E2-3F7AA7CFD6DA}"/>
                  </a:ext>
                </a:extLst>
              </p:cNvPr>
              <p:cNvPicPr/>
              <p:nvPr/>
            </p:nvPicPr>
            <p:blipFill>
              <a:blip r:embed="rId62"/>
              <a:stretch>
                <a:fillRect/>
              </a:stretch>
            </p:blipFill>
            <p:spPr>
              <a:xfrm>
                <a:off x="6703191" y="6091964"/>
                <a:ext cx="107280" cy="3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3">
            <p14:nvContentPartPr>
              <p14:cNvPr id="44" name="Ink 43">
                <a:extLst>
                  <a:ext uri="{FF2B5EF4-FFF2-40B4-BE49-F238E27FC236}">
                    <a16:creationId xmlns:a16="http://schemas.microsoft.com/office/drawing/2014/main" id="{E3F6C596-61F0-7114-B2D7-445EAE681C59}"/>
                  </a:ext>
                </a:extLst>
              </p14:cNvPr>
              <p14:cNvContentPartPr/>
              <p14:nvPr/>
            </p14:nvContentPartPr>
            <p14:xfrm>
              <a:off x="6623036" y="6074480"/>
              <a:ext cx="91800" cy="12960"/>
            </p14:xfrm>
          </p:contentPart>
        </mc:Choice>
        <mc:Fallback>
          <p:pic>
            <p:nvPicPr>
              <p:cNvPr id="44" name="Ink 43">
                <a:extLst>
                  <a:ext uri="{FF2B5EF4-FFF2-40B4-BE49-F238E27FC236}">
                    <a16:creationId xmlns:a16="http://schemas.microsoft.com/office/drawing/2014/main" id="{E3F6C596-61F0-7114-B2D7-445EAE681C59}"/>
                  </a:ext>
                </a:extLst>
              </p:cNvPr>
              <p:cNvPicPr/>
              <p:nvPr/>
            </p:nvPicPr>
            <p:blipFill>
              <a:blip r:embed="rId64"/>
              <a:stretch>
                <a:fillRect/>
              </a:stretch>
            </p:blipFill>
            <p:spPr>
              <a:xfrm>
                <a:off x="6605396" y="6038480"/>
                <a:ext cx="127440" cy="8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5">
            <p14:nvContentPartPr>
              <p14:cNvPr id="45" name="Ink 44">
                <a:extLst>
                  <a:ext uri="{FF2B5EF4-FFF2-40B4-BE49-F238E27FC236}">
                    <a16:creationId xmlns:a16="http://schemas.microsoft.com/office/drawing/2014/main" id="{B7436E9A-595F-0361-2B34-9514B339D017}"/>
                  </a:ext>
                </a:extLst>
              </p14:cNvPr>
              <p14:cNvContentPartPr/>
              <p14:nvPr/>
            </p14:nvContentPartPr>
            <p14:xfrm>
              <a:off x="7050356" y="6209120"/>
              <a:ext cx="460800" cy="74880"/>
            </p14:xfrm>
          </p:contentPart>
        </mc:Choice>
        <mc:Fallback>
          <p:pic>
            <p:nvPicPr>
              <p:cNvPr id="45" name="Ink 44">
                <a:extLst>
                  <a:ext uri="{FF2B5EF4-FFF2-40B4-BE49-F238E27FC236}">
                    <a16:creationId xmlns:a16="http://schemas.microsoft.com/office/drawing/2014/main" id="{B7436E9A-595F-0361-2B34-9514B339D017}"/>
                  </a:ext>
                </a:extLst>
              </p:cNvPr>
              <p:cNvPicPr/>
              <p:nvPr/>
            </p:nvPicPr>
            <p:blipFill>
              <a:blip r:embed="rId66"/>
              <a:stretch>
                <a:fillRect/>
              </a:stretch>
            </p:blipFill>
            <p:spPr>
              <a:xfrm>
                <a:off x="7032356" y="6173480"/>
                <a:ext cx="496440" cy="14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7">
            <p14:nvContentPartPr>
              <p14:cNvPr id="46" name="Ink 45">
                <a:extLst>
                  <a:ext uri="{FF2B5EF4-FFF2-40B4-BE49-F238E27FC236}">
                    <a16:creationId xmlns:a16="http://schemas.microsoft.com/office/drawing/2014/main" id="{0E8D9808-653D-8D03-2904-D9D646A53288}"/>
                  </a:ext>
                </a:extLst>
              </p14:cNvPr>
              <p14:cNvContentPartPr/>
              <p14:nvPr/>
            </p14:nvContentPartPr>
            <p14:xfrm>
              <a:off x="8320476" y="6204440"/>
              <a:ext cx="431640" cy="125640"/>
            </p14:xfrm>
          </p:contentPart>
        </mc:Choice>
        <mc:Fallback>
          <p:pic>
            <p:nvPicPr>
              <p:cNvPr id="46" name="Ink 45">
                <a:extLst>
                  <a:ext uri="{FF2B5EF4-FFF2-40B4-BE49-F238E27FC236}">
                    <a16:creationId xmlns:a16="http://schemas.microsoft.com/office/drawing/2014/main" id="{0E8D9808-653D-8D03-2904-D9D646A53288}"/>
                  </a:ext>
                </a:extLst>
              </p:cNvPr>
              <p:cNvPicPr/>
              <p:nvPr/>
            </p:nvPicPr>
            <p:blipFill>
              <a:blip r:embed="rId68"/>
              <a:stretch>
                <a:fillRect/>
              </a:stretch>
            </p:blipFill>
            <p:spPr>
              <a:xfrm>
                <a:off x="8302476" y="6168440"/>
                <a:ext cx="467280" cy="197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9">
            <p14:nvContentPartPr>
              <p14:cNvPr id="48" name="Ink 47">
                <a:extLst>
                  <a:ext uri="{FF2B5EF4-FFF2-40B4-BE49-F238E27FC236}">
                    <a16:creationId xmlns:a16="http://schemas.microsoft.com/office/drawing/2014/main" id="{6A987B29-8A79-BC57-B50E-A706E14B6777}"/>
                  </a:ext>
                </a:extLst>
              </p14:cNvPr>
              <p14:cNvContentPartPr/>
              <p14:nvPr/>
            </p14:nvContentPartPr>
            <p14:xfrm>
              <a:off x="8998716" y="6208400"/>
              <a:ext cx="753120" cy="151560"/>
            </p14:xfrm>
          </p:contentPart>
        </mc:Choice>
        <mc:Fallback>
          <p:pic>
            <p:nvPicPr>
              <p:cNvPr id="48" name="Ink 47">
                <a:extLst>
                  <a:ext uri="{FF2B5EF4-FFF2-40B4-BE49-F238E27FC236}">
                    <a16:creationId xmlns:a16="http://schemas.microsoft.com/office/drawing/2014/main" id="{6A987B29-8A79-BC57-B50E-A706E14B6777}"/>
                  </a:ext>
                </a:extLst>
              </p:cNvPr>
              <p:cNvPicPr/>
              <p:nvPr/>
            </p:nvPicPr>
            <p:blipFill>
              <a:blip r:embed="rId70"/>
              <a:stretch>
                <a:fillRect/>
              </a:stretch>
            </p:blipFill>
            <p:spPr>
              <a:xfrm>
                <a:off x="8981076" y="6172760"/>
                <a:ext cx="788760" cy="22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1">
            <p14:nvContentPartPr>
              <p14:cNvPr id="49" name="Ink 48">
                <a:extLst>
                  <a:ext uri="{FF2B5EF4-FFF2-40B4-BE49-F238E27FC236}">
                    <a16:creationId xmlns:a16="http://schemas.microsoft.com/office/drawing/2014/main" id="{5A51DFE6-ADBF-6D86-A3CA-B91E299318DB}"/>
                  </a:ext>
                </a:extLst>
              </p14:cNvPr>
              <p14:cNvContentPartPr/>
              <p14:nvPr/>
            </p14:nvContentPartPr>
            <p14:xfrm>
              <a:off x="4920875" y="6107377"/>
              <a:ext cx="285480" cy="51120"/>
            </p14:xfrm>
          </p:contentPart>
        </mc:Choice>
        <mc:Fallback>
          <p:pic>
            <p:nvPicPr>
              <p:cNvPr id="49" name="Ink 48">
                <a:extLst>
                  <a:ext uri="{FF2B5EF4-FFF2-40B4-BE49-F238E27FC236}">
                    <a16:creationId xmlns:a16="http://schemas.microsoft.com/office/drawing/2014/main" id="{5A51DFE6-ADBF-6D86-A3CA-B91E299318DB}"/>
                  </a:ext>
                </a:extLst>
              </p:cNvPr>
              <p:cNvPicPr/>
              <p:nvPr/>
            </p:nvPicPr>
            <p:blipFill>
              <a:blip r:embed="rId72"/>
              <a:stretch>
                <a:fillRect/>
              </a:stretch>
            </p:blipFill>
            <p:spPr>
              <a:xfrm>
                <a:off x="4903235" y="6071377"/>
                <a:ext cx="321120" cy="122760"/>
              </a:xfrm>
              <a:prstGeom prst="rect">
                <a:avLst/>
              </a:prstGeom>
            </p:spPr>
          </p:pic>
        </mc:Fallback>
      </mc:AlternateContent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79C4D11E-E7C3-0FD6-5D79-1CF1C8F89961}"/>
              </a:ext>
            </a:extLst>
          </p:cNvPr>
          <p:cNvCxnSpPr>
            <a:cxnSpLocks/>
          </p:cNvCxnSpPr>
          <p:nvPr/>
        </p:nvCxnSpPr>
        <p:spPr>
          <a:xfrm flipV="1">
            <a:off x="5245014" y="2888010"/>
            <a:ext cx="1561137" cy="1858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0F86B7FA-81EA-BBB4-EC65-56BDE180F92E}"/>
              </a:ext>
            </a:extLst>
          </p:cNvPr>
          <p:cNvCxnSpPr>
            <a:cxnSpLocks/>
          </p:cNvCxnSpPr>
          <p:nvPr/>
        </p:nvCxnSpPr>
        <p:spPr>
          <a:xfrm flipV="1">
            <a:off x="6697568" y="2131979"/>
            <a:ext cx="1113578" cy="157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E7B8AE6A-9123-BC7D-3495-1AA474DE4906}"/>
              </a:ext>
            </a:extLst>
          </p:cNvPr>
          <p:cNvCxnSpPr>
            <a:cxnSpLocks/>
          </p:cNvCxnSpPr>
          <p:nvPr/>
        </p:nvCxnSpPr>
        <p:spPr>
          <a:xfrm flipH="1" flipV="1">
            <a:off x="6703157" y="2298076"/>
            <a:ext cx="69301" cy="589934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8E244240-97AB-D6A2-3064-F9369865C6DB}"/>
              </a:ext>
            </a:extLst>
          </p:cNvPr>
          <p:cNvCxnSpPr>
            <a:cxnSpLocks/>
          </p:cNvCxnSpPr>
          <p:nvPr/>
        </p:nvCxnSpPr>
        <p:spPr>
          <a:xfrm flipH="1" flipV="1">
            <a:off x="9062441" y="974814"/>
            <a:ext cx="21937" cy="210987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E32D342E-0D50-E051-AFB5-C24FFD8C43B6}"/>
              </a:ext>
            </a:extLst>
          </p:cNvPr>
          <p:cNvSpPr txBox="1"/>
          <p:nvPr/>
        </p:nvSpPr>
        <p:spPr>
          <a:xfrm>
            <a:off x="8978763" y="866459"/>
            <a:ext cx="2936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D8AEC43-3B3F-8103-D7EA-4BFCD253FE90}"/>
              </a:ext>
            </a:extLst>
          </p:cNvPr>
          <p:cNvSpPr txBox="1"/>
          <p:nvPr/>
        </p:nvSpPr>
        <p:spPr>
          <a:xfrm>
            <a:off x="9037083" y="2924859"/>
            <a:ext cx="2712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BD1E6A9-C5FD-3637-5982-5B14429850A6}"/>
              </a:ext>
            </a:extLst>
          </p:cNvPr>
          <p:cNvSpPr txBox="1"/>
          <p:nvPr/>
        </p:nvSpPr>
        <p:spPr>
          <a:xfrm>
            <a:off x="7748785" y="2007909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7D8F0A57-9B77-1571-C6B2-01CBED44726E}"/>
              </a:ext>
            </a:extLst>
          </p:cNvPr>
          <p:cNvSpPr txBox="1"/>
          <p:nvPr/>
        </p:nvSpPr>
        <p:spPr>
          <a:xfrm>
            <a:off x="5103713" y="2852789"/>
            <a:ext cx="3225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W</a:t>
            </a:r>
          </a:p>
        </p:txBody>
      </p:sp>
    </p:spTree>
    <p:extLst>
      <p:ext uri="{BB962C8B-B14F-4D97-AF65-F5344CB8AC3E}">
        <p14:creationId xmlns:p14="http://schemas.microsoft.com/office/powerpoint/2010/main" val="2005554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4D3CD2-4113-31AC-5FB8-C1602391B4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7CA8E-ADCB-EE74-7580-E2D1CFFD71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142" y="0"/>
            <a:ext cx="12046857" cy="551543"/>
          </a:xfrm>
        </p:spPr>
        <p:txBody>
          <a:bodyPr>
            <a:normAutofit/>
          </a:bodyPr>
          <a:lstStyle/>
          <a:p>
            <a:pPr algn="l"/>
            <a:r>
              <a:rPr lang="en-US" sz="2800" dirty="0"/>
              <a:t>First Stage: Verdi-Boca Basin Deposition 12 Ma – 3 Ma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96370EC-6BCF-1624-8DD3-C97F2863EE5E}"/>
              </a:ext>
            </a:extLst>
          </p:cNvPr>
          <p:cNvSpPr txBox="1"/>
          <p:nvPr/>
        </p:nvSpPr>
        <p:spPr>
          <a:xfrm>
            <a:off x="133143" y="809064"/>
            <a:ext cx="58647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40Ar / 39Ar and Tephrochronology from basaltic andesites in the conglomerates and ash beds preserved within the upper diatomite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90C60AD-4EAC-8B5C-3DAD-1AF46B5FB307}"/>
              </a:ext>
            </a:extLst>
          </p:cNvPr>
          <p:cNvSpPr/>
          <p:nvPr/>
        </p:nvSpPr>
        <p:spPr>
          <a:xfrm>
            <a:off x="1262434" y="2276323"/>
            <a:ext cx="1438435" cy="632623"/>
          </a:xfrm>
          <a:prstGeom prst="rect">
            <a:avLst/>
          </a:prstGeom>
          <a:solidFill>
            <a:srgbClr val="E2E102">
              <a:alpha val="6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E20BA6E-48E5-E126-183B-D9A8321073F3}"/>
              </a:ext>
            </a:extLst>
          </p:cNvPr>
          <p:cNvSpPr/>
          <p:nvPr/>
        </p:nvSpPr>
        <p:spPr>
          <a:xfrm>
            <a:off x="1261857" y="2908947"/>
            <a:ext cx="1438435" cy="639890"/>
          </a:xfrm>
          <a:prstGeom prst="rect">
            <a:avLst/>
          </a:prstGeom>
          <a:solidFill>
            <a:srgbClr val="FFEE00">
              <a:alpha val="42745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F5BE4B0-E9E4-28AE-1504-59DF297A1A2C}"/>
              </a:ext>
            </a:extLst>
          </p:cNvPr>
          <p:cNvSpPr/>
          <p:nvPr/>
        </p:nvSpPr>
        <p:spPr>
          <a:xfrm>
            <a:off x="1262434" y="3548837"/>
            <a:ext cx="1438435" cy="788385"/>
          </a:xfrm>
          <a:prstGeom prst="rect">
            <a:avLst/>
          </a:prstGeom>
          <a:solidFill>
            <a:srgbClr val="FFC000">
              <a:alpha val="43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>
            <a:extLst>
              <a:ext uri="{FF2B5EF4-FFF2-40B4-BE49-F238E27FC236}">
                <a16:creationId xmlns:a16="http://schemas.microsoft.com/office/drawing/2014/main" id="{BF95823D-C3EA-FA97-C2FE-F122770E2F11}"/>
              </a:ext>
            </a:extLst>
          </p:cNvPr>
          <p:cNvSpPr/>
          <p:nvPr/>
        </p:nvSpPr>
        <p:spPr>
          <a:xfrm>
            <a:off x="1742900" y="4048028"/>
            <a:ext cx="220980" cy="280156"/>
          </a:xfrm>
          <a:custGeom>
            <a:avLst/>
            <a:gdLst>
              <a:gd name="connsiteX0" fmla="*/ 243840 w 487680"/>
              <a:gd name="connsiteY0" fmla="*/ 0 h 381000"/>
              <a:gd name="connsiteX1" fmla="*/ 15240 w 487680"/>
              <a:gd name="connsiteY1" fmla="*/ 30480 h 381000"/>
              <a:gd name="connsiteX2" fmla="*/ 0 w 487680"/>
              <a:gd name="connsiteY2" fmla="*/ 213360 h 381000"/>
              <a:gd name="connsiteX3" fmla="*/ 304800 w 487680"/>
              <a:gd name="connsiteY3" fmla="*/ 381000 h 381000"/>
              <a:gd name="connsiteX4" fmla="*/ 487680 w 487680"/>
              <a:gd name="connsiteY4" fmla="*/ 243840 h 381000"/>
              <a:gd name="connsiteX5" fmla="*/ 487680 w 487680"/>
              <a:gd name="connsiteY5" fmla="*/ 243840 h 381000"/>
              <a:gd name="connsiteX6" fmla="*/ 396240 w 487680"/>
              <a:gd name="connsiteY6" fmla="*/ 15240 h 381000"/>
              <a:gd name="connsiteX7" fmla="*/ 243840 w 487680"/>
              <a:gd name="connsiteY7" fmla="*/ 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680" h="381000">
                <a:moveTo>
                  <a:pt x="243840" y="0"/>
                </a:moveTo>
                <a:lnTo>
                  <a:pt x="15240" y="30480"/>
                </a:lnTo>
                <a:lnTo>
                  <a:pt x="0" y="213360"/>
                </a:lnTo>
                <a:lnTo>
                  <a:pt x="304800" y="381000"/>
                </a:lnTo>
                <a:lnTo>
                  <a:pt x="487680" y="243840"/>
                </a:lnTo>
                <a:lnTo>
                  <a:pt x="487680" y="243840"/>
                </a:lnTo>
                <a:lnTo>
                  <a:pt x="396240" y="15240"/>
                </a:lnTo>
                <a:lnTo>
                  <a:pt x="243840" y="0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Freeform 50">
            <a:extLst>
              <a:ext uri="{FF2B5EF4-FFF2-40B4-BE49-F238E27FC236}">
                <a16:creationId xmlns:a16="http://schemas.microsoft.com/office/drawing/2014/main" id="{89F4E8A7-18C6-CAC9-1520-F952534343DB}"/>
              </a:ext>
            </a:extLst>
          </p:cNvPr>
          <p:cNvSpPr/>
          <p:nvPr/>
        </p:nvSpPr>
        <p:spPr>
          <a:xfrm rot="18566235">
            <a:off x="2032959" y="4092264"/>
            <a:ext cx="254683" cy="228600"/>
          </a:xfrm>
          <a:custGeom>
            <a:avLst/>
            <a:gdLst>
              <a:gd name="connsiteX0" fmla="*/ 243840 w 487680"/>
              <a:gd name="connsiteY0" fmla="*/ 0 h 381000"/>
              <a:gd name="connsiteX1" fmla="*/ 15240 w 487680"/>
              <a:gd name="connsiteY1" fmla="*/ 30480 h 381000"/>
              <a:gd name="connsiteX2" fmla="*/ 0 w 487680"/>
              <a:gd name="connsiteY2" fmla="*/ 213360 h 381000"/>
              <a:gd name="connsiteX3" fmla="*/ 304800 w 487680"/>
              <a:gd name="connsiteY3" fmla="*/ 381000 h 381000"/>
              <a:gd name="connsiteX4" fmla="*/ 487680 w 487680"/>
              <a:gd name="connsiteY4" fmla="*/ 243840 h 381000"/>
              <a:gd name="connsiteX5" fmla="*/ 487680 w 487680"/>
              <a:gd name="connsiteY5" fmla="*/ 243840 h 381000"/>
              <a:gd name="connsiteX6" fmla="*/ 396240 w 487680"/>
              <a:gd name="connsiteY6" fmla="*/ 15240 h 381000"/>
              <a:gd name="connsiteX7" fmla="*/ 243840 w 487680"/>
              <a:gd name="connsiteY7" fmla="*/ 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680" h="381000">
                <a:moveTo>
                  <a:pt x="243840" y="0"/>
                </a:moveTo>
                <a:lnTo>
                  <a:pt x="15240" y="30480"/>
                </a:lnTo>
                <a:lnTo>
                  <a:pt x="0" y="213360"/>
                </a:lnTo>
                <a:lnTo>
                  <a:pt x="304800" y="381000"/>
                </a:lnTo>
                <a:lnTo>
                  <a:pt x="487680" y="243840"/>
                </a:lnTo>
                <a:lnTo>
                  <a:pt x="487680" y="243840"/>
                </a:lnTo>
                <a:lnTo>
                  <a:pt x="396240" y="15240"/>
                </a:lnTo>
                <a:lnTo>
                  <a:pt x="243840" y="0"/>
                </a:ln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Freeform 52">
            <a:extLst>
              <a:ext uri="{FF2B5EF4-FFF2-40B4-BE49-F238E27FC236}">
                <a16:creationId xmlns:a16="http://schemas.microsoft.com/office/drawing/2014/main" id="{FE7360E1-2758-9345-7735-69D6D531647E}"/>
              </a:ext>
            </a:extLst>
          </p:cNvPr>
          <p:cNvSpPr/>
          <p:nvPr/>
        </p:nvSpPr>
        <p:spPr>
          <a:xfrm>
            <a:off x="1921287" y="3911324"/>
            <a:ext cx="177375" cy="174616"/>
          </a:xfrm>
          <a:custGeom>
            <a:avLst/>
            <a:gdLst>
              <a:gd name="connsiteX0" fmla="*/ 243840 w 487680"/>
              <a:gd name="connsiteY0" fmla="*/ 0 h 381000"/>
              <a:gd name="connsiteX1" fmla="*/ 15240 w 487680"/>
              <a:gd name="connsiteY1" fmla="*/ 30480 h 381000"/>
              <a:gd name="connsiteX2" fmla="*/ 0 w 487680"/>
              <a:gd name="connsiteY2" fmla="*/ 213360 h 381000"/>
              <a:gd name="connsiteX3" fmla="*/ 304800 w 487680"/>
              <a:gd name="connsiteY3" fmla="*/ 381000 h 381000"/>
              <a:gd name="connsiteX4" fmla="*/ 487680 w 487680"/>
              <a:gd name="connsiteY4" fmla="*/ 243840 h 381000"/>
              <a:gd name="connsiteX5" fmla="*/ 487680 w 487680"/>
              <a:gd name="connsiteY5" fmla="*/ 243840 h 381000"/>
              <a:gd name="connsiteX6" fmla="*/ 396240 w 487680"/>
              <a:gd name="connsiteY6" fmla="*/ 15240 h 381000"/>
              <a:gd name="connsiteX7" fmla="*/ 243840 w 487680"/>
              <a:gd name="connsiteY7" fmla="*/ 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680" h="381000">
                <a:moveTo>
                  <a:pt x="243840" y="0"/>
                </a:moveTo>
                <a:lnTo>
                  <a:pt x="15240" y="30480"/>
                </a:lnTo>
                <a:lnTo>
                  <a:pt x="0" y="213360"/>
                </a:lnTo>
                <a:lnTo>
                  <a:pt x="304800" y="381000"/>
                </a:lnTo>
                <a:lnTo>
                  <a:pt x="487680" y="243840"/>
                </a:lnTo>
                <a:lnTo>
                  <a:pt x="487680" y="243840"/>
                </a:lnTo>
                <a:lnTo>
                  <a:pt x="396240" y="15240"/>
                </a:lnTo>
                <a:lnTo>
                  <a:pt x="243840" y="0"/>
                </a:ln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Freeform 54">
            <a:extLst>
              <a:ext uri="{FF2B5EF4-FFF2-40B4-BE49-F238E27FC236}">
                <a16:creationId xmlns:a16="http://schemas.microsoft.com/office/drawing/2014/main" id="{9EC2EEA2-8854-57C7-7A2B-687A624C58FC}"/>
              </a:ext>
            </a:extLst>
          </p:cNvPr>
          <p:cNvSpPr/>
          <p:nvPr/>
        </p:nvSpPr>
        <p:spPr>
          <a:xfrm>
            <a:off x="2315746" y="4049604"/>
            <a:ext cx="289488" cy="262791"/>
          </a:xfrm>
          <a:custGeom>
            <a:avLst/>
            <a:gdLst>
              <a:gd name="connsiteX0" fmla="*/ 243840 w 487680"/>
              <a:gd name="connsiteY0" fmla="*/ 0 h 381000"/>
              <a:gd name="connsiteX1" fmla="*/ 15240 w 487680"/>
              <a:gd name="connsiteY1" fmla="*/ 30480 h 381000"/>
              <a:gd name="connsiteX2" fmla="*/ 0 w 487680"/>
              <a:gd name="connsiteY2" fmla="*/ 213360 h 381000"/>
              <a:gd name="connsiteX3" fmla="*/ 304800 w 487680"/>
              <a:gd name="connsiteY3" fmla="*/ 381000 h 381000"/>
              <a:gd name="connsiteX4" fmla="*/ 487680 w 487680"/>
              <a:gd name="connsiteY4" fmla="*/ 243840 h 381000"/>
              <a:gd name="connsiteX5" fmla="*/ 487680 w 487680"/>
              <a:gd name="connsiteY5" fmla="*/ 243840 h 381000"/>
              <a:gd name="connsiteX6" fmla="*/ 396240 w 487680"/>
              <a:gd name="connsiteY6" fmla="*/ 15240 h 381000"/>
              <a:gd name="connsiteX7" fmla="*/ 243840 w 487680"/>
              <a:gd name="connsiteY7" fmla="*/ 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680" h="381000">
                <a:moveTo>
                  <a:pt x="243840" y="0"/>
                </a:moveTo>
                <a:lnTo>
                  <a:pt x="15240" y="30480"/>
                </a:lnTo>
                <a:lnTo>
                  <a:pt x="0" y="213360"/>
                </a:lnTo>
                <a:lnTo>
                  <a:pt x="304800" y="381000"/>
                </a:lnTo>
                <a:lnTo>
                  <a:pt x="487680" y="243840"/>
                </a:lnTo>
                <a:lnTo>
                  <a:pt x="487680" y="243840"/>
                </a:lnTo>
                <a:lnTo>
                  <a:pt x="396240" y="15240"/>
                </a:lnTo>
                <a:lnTo>
                  <a:pt x="243840" y="0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Freeform 56">
            <a:extLst>
              <a:ext uri="{FF2B5EF4-FFF2-40B4-BE49-F238E27FC236}">
                <a16:creationId xmlns:a16="http://schemas.microsoft.com/office/drawing/2014/main" id="{D6D12740-1116-E280-F8B5-9D63A9310AE1}"/>
              </a:ext>
            </a:extLst>
          </p:cNvPr>
          <p:cNvSpPr/>
          <p:nvPr/>
        </p:nvSpPr>
        <p:spPr>
          <a:xfrm>
            <a:off x="1582691" y="4090951"/>
            <a:ext cx="132956" cy="195551"/>
          </a:xfrm>
          <a:custGeom>
            <a:avLst/>
            <a:gdLst>
              <a:gd name="connsiteX0" fmla="*/ 243840 w 487680"/>
              <a:gd name="connsiteY0" fmla="*/ 0 h 381000"/>
              <a:gd name="connsiteX1" fmla="*/ 15240 w 487680"/>
              <a:gd name="connsiteY1" fmla="*/ 30480 h 381000"/>
              <a:gd name="connsiteX2" fmla="*/ 0 w 487680"/>
              <a:gd name="connsiteY2" fmla="*/ 213360 h 381000"/>
              <a:gd name="connsiteX3" fmla="*/ 304800 w 487680"/>
              <a:gd name="connsiteY3" fmla="*/ 381000 h 381000"/>
              <a:gd name="connsiteX4" fmla="*/ 487680 w 487680"/>
              <a:gd name="connsiteY4" fmla="*/ 243840 h 381000"/>
              <a:gd name="connsiteX5" fmla="*/ 487680 w 487680"/>
              <a:gd name="connsiteY5" fmla="*/ 243840 h 381000"/>
              <a:gd name="connsiteX6" fmla="*/ 396240 w 487680"/>
              <a:gd name="connsiteY6" fmla="*/ 15240 h 381000"/>
              <a:gd name="connsiteX7" fmla="*/ 243840 w 487680"/>
              <a:gd name="connsiteY7" fmla="*/ 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680" h="381000">
                <a:moveTo>
                  <a:pt x="243840" y="0"/>
                </a:moveTo>
                <a:lnTo>
                  <a:pt x="15240" y="30480"/>
                </a:lnTo>
                <a:lnTo>
                  <a:pt x="0" y="213360"/>
                </a:lnTo>
                <a:lnTo>
                  <a:pt x="304800" y="381000"/>
                </a:lnTo>
                <a:lnTo>
                  <a:pt x="487680" y="243840"/>
                </a:lnTo>
                <a:lnTo>
                  <a:pt x="487680" y="243840"/>
                </a:lnTo>
                <a:lnTo>
                  <a:pt x="396240" y="15240"/>
                </a:lnTo>
                <a:lnTo>
                  <a:pt x="243840" y="0"/>
                </a:ln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Freeform 61">
            <a:extLst>
              <a:ext uri="{FF2B5EF4-FFF2-40B4-BE49-F238E27FC236}">
                <a16:creationId xmlns:a16="http://schemas.microsoft.com/office/drawing/2014/main" id="{6A08BDAB-F858-C047-24F8-8087C4441263}"/>
              </a:ext>
            </a:extLst>
          </p:cNvPr>
          <p:cNvSpPr/>
          <p:nvPr/>
        </p:nvSpPr>
        <p:spPr>
          <a:xfrm rot="18566235">
            <a:off x="1304659" y="4086548"/>
            <a:ext cx="259603" cy="228600"/>
          </a:xfrm>
          <a:custGeom>
            <a:avLst/>
            <a:gdLst>
              <a:gd name="connsiteX0" fmla="*/ 243840 w 487680"/>
              <a:gd name="connsiteY0" fmla="*/ 0 h 381000"/>
              <a:gd name="connsiteX1" fmla="*/ 15240 w 487680"/>
              <a:gd name="connsiteY1" fmla="*/ 30480 h 381000"/>
              <a:gd name="connsiteX2" fmla="*/ 0 w 487680"/>
              <a:gd name="connsiteY2" fmla="*/ 213360 h 381000"/>
              <a:gd name="connsiteX3" fmla="*/ 304800 w 487680"/>
              <a:gd name="connsiteY3" fmla="*/ 381000 h 381000"/>
              <a:gd name="connsiteX4" fmla="*/ 487680 w 487680"/>
              <a:gd name="connsiteY4" fmla="*/ 243840 h 381000"/>
              <a:gd name="connsiteX5" fmla="*/ 487680 w 487680"/>
              <a:gd name="connsiteY5" fmla="*/ 243840 h 381000"/>
              <a:gd name="connsiteX6" fmla="*/ 396240 w 487680"/>
              <a:gd name="connsiteY6" fmla="*/ 15240 h 381000"/>
              <a:gd name="connsiteX7" fmla="*/ 243840 w 487680"/>
              <a:gd name="connsiteY7" fmla="*/ 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680" h="381000">
                <a:moveTo>
                  <a:pt x="243840" y="0"/>
                </a:moveTo>
                <a:lnTo>
                  <a:pt x="15240" y="30480"/>
                </a:lnTo>
                <a:lnTo>
                  <a:pt x="0" y="213360"/>
                </a:lnTo>
                <a:lnTo>
                  <a:pt x="304800" y="381000"/>
                </a:lnTo>
                <a:lnTo>
                  <a:pt x="487680" y="243840"/>
                </a:lnTo>
                <a:lnTo>
                  <a:pt x="487680" y="243840"/>
                </a:lnTo>
                <a:lnTo>
                  <a:pt x="396240" y="15240"/>
                </a:lnTo>
                <a:lnTo>
                  <a:pt x="243840" y="0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Freeform 62">
            <a:extLst>
              <a:ext uri="{FF2B5EF4-FFF2-40B4-BE49-F238E27FC236}">
                <a16:creationId xmlns:a16="http://schemas.microsoft.com/office/drawing/2014/main" id="{F1B2FB31-2A97-104F-BE78-8E0A13477C61}"/>
              </a:ext>
            </a:extLst>
          </p:cNvPr>
          <p:cNvSpPr/>
          <p:nvPr/>
        </p:nvSpPr>
        <p:spPr>
          <a:xfrm>
            <a:off x="2425250" y="3883208"/>
            <a:ext cx="161321" cy="152400"/>
          </a:xfrm>
          <a:custGeom>
            <a:avLst/>
            <a:gdLst>
              <a:gd name="connsiteX0" fmla="*/ 243840 w 487680"/>
              <a:gd name="connsiteY0" fmla="*/ 0 h 381000"/>
              <a:gd name="connsiteX1" fmla="*/ 15240 w 487680"/>
              <a:gd name="connsiteY1" fmla="*/ 30480 h 381000"/>
              <a:gd name="connsiteX2" fmla="*/ 0 w 487680"/>
              <a:gd name="connsiteY2" fmla="*/ 213360 h 381000"/>
              <a:gd name="connsiteX3" fmla="*/ 304800 w 487680"/>
              <a:gd name="connsiteY3" fmla="*/ 381000 h 381000"/>
              <a:gd name="connsiteX4" fmla="*/ 487680 w 487680"/>
              <a:gd name="connsiteY4" fmla="*/ 243840 h 381000"/>
              <a:gd name="connsiteX5" fmla="*/ 487680 w 487680"/>
              <a:gd name="connsiteY5" fmla="*/ 243840 h 381000"/>
              <a:gd name="connsiteX6" fmla="*/ 396240 w 487680"/>
              <a:gd name="connsiteY6" fmla="*/ 15240 h 381000"/>
              <a:gd name="connsiteX7" fmla="*/ 243840 w 487680"/>
              <a:gd name="connsiteY7" fmla="*/ 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680" h="381000">
                <a:moveTo>
                  <a:pt x="243840" y="0"/>
                </a:moveTo>
                <a:lnTo>
                  <a:pt x="15240" y="30480"/>
                </a:lnTo>
                <a:lnTo>
                  <a:pt x="0" y="213360"/>
                </a:lnTo>
                <a:lnTo>
                  <a:pt x="304800" y="381000"/>
                </a:lnTo>
                <a:lnTo>
                  <a:pt x="487680" y="243840"/>
                </a:lnTo>
                <a:lnTo>
                  <a:pt x="487680" y="243840"/>
                </a:lnTo>
                <a:lnTo>
                  <a:pt x="396240" y="15240"/>
                </a:lnTo>
                <a:lnTo>
                  <a:pt x="243840" y="0"/>
                </a:ln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Freeform 63">
            <a:extLst>
              <a:ext uri="{FF2B5EF4-FFF2-40B4-BE49-F238E27FC236}">
                <a16:creationId xmlns:a16="http://schemas.microsoft.com/office/drawing/2014/main" id="{572CE70F-84CD-7628-AC8E-ABA797A779B8}"/>
              </a:ext>
            </a:extLst>
          </p:cNvPr>
          <p:cNvSpPr/>
          <p:nvPr/>
        </p:nvSpPr>
        <p:spPr>
          <a:xfrm rot="18566235">
            <a:off x="2483609" y="3666760"/>
            <a:ext cx="190453" cy="195773"/>
          </a:xfrm>
          <a:custGeom>
            <a:avLst/>
            <a:gdLst>
              <a:gd name="connsiteX0" fmla="*/ 243840 w 487680"/>
              <a:gd name="connsiteY0" fmla="*/ 0 h 381000"/>
              <a:gd name="connsiteX1" fmla="*/ 15240 w 487680"/>
              <a:gd name="connsiteY1" fmla="*/ 30480 h 381000"/>
              <a:gd name="connsiteX2" fmla="*/ 0 w 487680"/>
              <a:gd name="connsiteY2" fmla="*/ 213360 h 381000"/>
              <a:gd name="connsiteX3" fmla="*/ 304800 w 487680"/>
              <a:gd name="connsiteY3" fmla="*/ 381000 h 381000"/>
              <a:gd name="connsiteX4" fmla="*/ 487680 w 487680"/>
              <a:gd name="connsiteY4" fmla="*/ 243840 h 381000"/>
              <a:gd name="connsiteX5" fmla="*/ 487680 w 487680"/>
              <a:gd name="connsiteY5" fmla="*/ 243840 h 381000"/>
              <a:gd name="connsiteX6" fmla="*/ 396240 w 487680"/>
              <a:gd name="connsiteY6" fmla="*/ 15240 h 381000"/>
              <a:gd name="connsiteX7" fmla="*/ 243840 w 487680"/>
              <a:gd name="connsiteY7" fmla="*/ 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680" h="381000">
                <a:moveTo>
                  <a:pt x="243840" y="0"/>
                </a:moveTo>
                <a:lnTo>
                  <a:pt x="15240" y="30480"/>
                </a:lnTo>
                <a:lnTo>
                  <a:pt x="0" y="213360"/>
                </a:lnTo>
                <a:lnTo>
                  <a:pt x="304800" y="381000"/>
                </a:lnTo>
                <a:lnTo>
                  <a:pt x="487680" y="243840"/>
                </a:lnTo>
                <a:lnTo>
                  <a:pt x="487680" y="243840"/>
                </a:lnTo>
                <a:lnTo>
                  <a:pt x="396240" y="15240"/>
                </a:lnTo>
                <a:lnTo>
                  <a:pt x="243840" y="0"/>
                </a:ln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Freeform 64">
            <a:extLst>
              <a:ext uri="{FF2B5EF4-FFF2-40B4-BE49-F238E27FC236}">
                <a16:creationId xmlns:a16="http://schemas.microsoft.com/office/drawing/2014/main" id="{026729A2-B251-B137-93FD-CC4C0143238A}"/>
              </a:ext>
            </a:extLst>
          </p:cNvPr>
          <p:cNvSpPr/>
          <p:nvPr/>
        </p:nvSpPr>
        <p:spPr>
          <a:xfrm>
            <a:off x="1391741" y="3908240"/>
            <a:ext cx="132956" cy="152400"/>
          </a:xfrm>
          <a:custGeom>
            <a:avLst/>
            <a:gdLst>
              <a:gd name="connsiteX0" fmla="*/ 243840 w 487680"/>
              <a:gd name="connsiteY0" fmla="*/ 0 h 381000"/>
              <a:gd name="connsiteX1" fmla="*/ 15240 w 487680"/>
              <a:gd name="connsiteY1" fmla="*/ 30480 h 381000"/>
              <a:gd name="connsiteX2" fmla="*/ 0 w 487680"/>
              <a:gd name="connsiteY2" fmla="*/ 213360 h 381000"/>
              <a:gd name="connsiteX3" fmla="*/ 304800 w 487680"/>
              <a:gd name="connsiteY3" fmla="*/ 381000 h 381000"/>
              <a:gd name="connsiteX4" fmla="*/ 487680 w 487680"/>
              <a:gd name="connsiteY4" fmla="*/ 243840 h 381000"/>
              <a:gd name="connsiteX5" fmla="*/ 487680 w 487680"/>
              <a:gd name="connsiteY5" fmla="*/ 243840 h 381000"/>
              <a:gd name="connsiteX6" fmla="*/ 396240 w 487680"/>
              <a:gd name="connsiteY6" fmla="*/ 15240 h 381000"/>
              <a:gd name="connsiteX7" fmla="*/ 243840 w 487680"/>
              <a:gd name="connsiteY7" fmla="*/ 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680" h="381000">
                <a:moveTo>
                  <a:pt x="243840" y="0"/>
                </a:moveTo>
                <a:lnTo>
                  <a:pt x="15240" y="30480"/>
                </a:lnTo>
                <a:lnTo>
                  <a:pt x="0" y="213360"/>
                </a:lnTo>
                <a:lnTo>
                  <a:pt x="304800" y="381000"/>
                </a:lnTo>
                <a:lnTo>
                  <a:pt x="487680" y="243840"/>
                </a:lnTo>
                <a:lnTo>
                  <a:pt x="487680" y="243840"/>
                </a:lnTo>
                <a:lnTo>
                  <a:pt x="396240" y="15240"/>
                </a:lnTo>
                <a:lnTo>
                  <a:pt x="243840" y="0"/>
                </a:ln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Freeform 65">
            <a:extLst>
              <a:ext uri="{FF2B5EF4-FFF2-40B4-BE49-F238E27FC236}">
                <a16:creationId xmlns:a16="http://schemas.microsoft.com/office/drawing/2014/main" id="{80E871B2-3A2F-9FCA-7F5D-03B19D49C9A5}"/>
              </a:ext>
            </a:extLst>
          </p:cNvPr>
          <p:cNvSpPr/>
          <p:nvPr/>
        </p:nvSpPr>
        <p:spPr>
          <a:xfrm>
            <a:off x="1566761" y="3866304"/>
            <a:ext cx="212201" cy="202896"/>
          </a:xfrm>
          <a:custGeom>
            <a:avLst/>
            <a:gdLst>
              <a:gd name="connsiteX0" fmla="*/ 243840 w 487680"/>
              <a:gd name="connsiteY0" fmla="*/ 0 h 381000"/>
              <a:gd name="connsiteX1" fmla="*/ 15240 w 487680"/>
              <a:gd name="connsiteY1" fmla="*/ 30480 h 381000"/>
              <a:gd name="connsiteX2" fmla="*/ 0 w 487680"/>
              <a:gd name="connsiteY2" fmla="*/ 213360 h 381000"/>
              <a:gd name="connsiteX3" fmla="*/ 304800 w 487680"/>
              <a:gd name="connsiteY3" fmla="*/ 381000 h 381000"/>
              <a:gd name="connsiteX4" fmla="*/ 487680 w 487680"/>
              <a:gd name="connsiteY4" fmla="*/ 243840 h 381000"/>
              <a:gd name="connsiteX5" fmla="*/ 487680 w 487680"/>
              <a:gd name="connsiteY5" fmla="*/ 243840 h 381000"/>
              <a:gd name="connsiteX6" fmla="*/ 396240 w 487680"/>
              <a:gd name="connsiteY6" fmla="*/ 15240 h 381000"/>
              <a:gd name="connsiteX7" fmla="*/ 243840 w 487680"/>
              <a:gd name="connsiteY7" fmla="*/ 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680" h="381000">
                <a:moveTo>
                  <a:pt x="243840" y="0"/>
                </a:moveTo>
                <a:lnTo>
                  <a:pt x="15240" y="30480"/>
                </a:lnTo>
                <a:lnTo>
                  <a:pt x="0" y="213360"/>
                </a:lnTo>
                <a:lnTo>
                  <a:pt x="304800" y="381000"/>
                </a:lnTo>
                <a:lnTo>
                  <a:pt x="487680" y="243840"/>
                </a:lnTo>
                <a:lnTo>
                  <a:pt x="487680" y="243840"/>
                </a:lnTo>
                <a:lnTo>
                  <a:pt x="396240" y="15240"/>
                </a:lnTo>
                <a:lnTo>
                  <a:pt x="243840" y="0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Freeform 66">
            <a:extLst>
              <a:ext uri="{FF2B5EF4-FFF2-40B4-BE49-F238E27FC236}">
                <a16:creationId xmlns:a16="http://schemas.microsoft.com/office/drawing/2014/main" id="{19468764-5B1C-E579-1D7D-48D738D18C79}"/>
              </a:ext>
            </a:extLst>
          </p:cNvPr>
          <p:cNvSpPr/>
          <p:nvPr/>
        </p:nvSpPr>
        <p:spPr>
          <a:xfrm>
            <a:off x="2264345" y="3715080"/>
            <a:ext cx="132956" cy="152400"/>
          </a:xfrm>
          <a:custGeom>
            <a:avLst/>
            <a:gdLst>
              <a:gd name="connsiteX0" fmla="*/ 243840 w 487680"/>
              <a:gd name="connsiteY0" fmla="*/ 0 h 381000"/>
              <a:gd name="connsiteX1" fmla="*/ 15240 w 487680"/>
              <a:gd name="connsiteY1" fmla="*/ 30480 h 381000"/>
              <a:gd name="connsiteX2" fmla="*/ 0 w 487680"/>
              <a:gd name="connsiteY2" fmla="*/ 213360 h 381000"/>
              <a:gd name="connsiteX3" fmla="*/ 304800 w 487680"/>
              <a:gd name="connsiteY3" fmla="*/ 381000 h 381000"/>
              <a:gd name="connsiteX4" fmla="*/ 487680 w 487680"/>
              <a:gd name="connsiteY4" fmla="*/ 243840 h 381000"/>
              <a:gd name="connsiteX5" fmla="*/ 487680 w 487680"/>
              <a:gd name="connsiteY5" fmla="*/ 243840 h 381000"/>
              <a:gd name="connsiteX6" fmla="*/ 396240 w 487680"/>
              <a:gd name="connsiteY6" fmla="*/ 15240 h 381000"/>
              <a:gd name="connsiteX7" fmla="*/ 243840 w 487680"/>
              <a:gd name="connsiteY7" fmla="*/ 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680" h="381000">
                <a:moveTo>
                  <a:pt x="243840" y="0"/>
                </a:moveTo>
                <a:lnTo>
                  <a:pt x="15240" y="30480"/>
                </a:lnTo>
                <a:lnTo>
                  <a:pt x="0" y="213360"/>
                </a:lnTo>
                <a:lnTo>
                  <a:pt x="304800" y="381000"/>
                </a:lnTo>
                <a:lnTo>
                  <a:pt x="487680" y="243840"/>
                </a:lnTo>
                <a:lnTo>
                  <a:pt x="487680" y="243840"/>
                </a:lnTo>
                <a:lnTo>
                  <a:pt x="396240" y="15240"/>
                </a:lnTo>
                <a:lnTo>
                  <a:pt x="243840" y="0"/>
                </a:ln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Freeform 67">
            <a:extLst>
              <a:ext uri="{FF2B5EF4-FFF2-40B4-BE49-F238E27FC236}">
                <a16:creationId xmlns:a16="http://schemas.microsoft.com/office/drawing/2014/main" id="{8A398B15-7D39-D980-B7C2-9C240B3210F6}"/>
              </a:ext>
            </a:extLst>
          </p:cNvPr>
          <p:cNvSpPr/>
          <p:nvPr/>
        </p:nvSpPr>
        <p:spPr>
          <a:xfrm rot="18566235">
            <a:off x="2161063" y="3880005"/>
            <a:ext cx="186182" cy="214666"/>
          </a:xfrm>
          <a:custGeom>
            <a:avLst/>
            <a:gdLst>
              <a:gd name="connsiteX0" fmla="*/ 243840 w 487680"/>
              <a:gd name="connsiteY0" fmla="*/ 0 h 381000"/>
              <a:gd name="connsiteX1" fmla="*/ 15240 w 487680"/>
              <a:gd name="connsiteY1" fmla="*/ 30480 h 381000"/>
              <a:gd name="connsiteX2" fmla="*/ 0 w 487680"/>
              <a:gd name="connsiteY2" fmla="*/ 213360 h 381000"/>
              <a:gd name="connsiteX3" fmla="*/ 304800 w 487680"/>
              <a:gd name="connsiteY3" fmla="*/ 381000 h 381000"/>
              <a:gd name="connsiteX4" fmla="*/ 487680 w 487680"/>
              <a:gd name="connsiteY4" fmla="*/ 243840 h 381000"/>
              <a:gd name="connsiteX5" fmla="*/ 487680 w 487680"/>
              <a:gd name="connsiteY5" fmla="*/ 243840 h 381000"/>
              <a:gd name="connsiteX6" fmla="*/ 396240 w 487680"/>
              <a:gd name="connsiteY6" fmla="*/ 15240 h 381000"/>
              <a:gd name="connsiteX7" fmla="*/ 243840 w 487680"/>
              <a:gd name="connsiteY7" fmla="*/ 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680" h="381000">
                <a:moveTo>
                  <a:pt x="243840" y="0"/>
                </a:moveTo>
                <a:lnTo>
                  <a:pt x="15240" y="30480"/>
                </a:lnTo>
                <a:lnTo>
                  <a:pt x="0" y="213360"/>
                </a:lnTo>
                <a:lnTo>
                  <a:pt x="304800" y="381000"/>
                </a:lnTo>
                <a:lnTo>
                  <a:pt x="487680" y="243840"/>
                </a:lnTo>
                <a:lnTo>
                  <a:pt x="487680" y="243840"/>
                </a:lnTo>
                <a:lnTo>
                  <a:pt x="396240" y="15240"/>
                </a:lnTo>
                <a:lnTo>
                  <a:pt x="243840" y="0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Freeform 68">
            <a:extLst>
              <a:ext uri="{FF2B5EF4-FFF2-40B4-BE49-F238E27FC236}">
                <a16:creationId xmlns:a16="http://schemas.microsoft.com/office/drawing/2014/main" id="{2267379A-B078-AA07-AD42-3E9C30437F2F}"/>
              </a:ext>
            </a:extLst>
          </p:cNvPr>
          <p:cNvSpPr/>
          <p:nvPr/>
        </p:nvSpPr>
        <p:spPr>
          <a:xfrm>
            <a:off x="1760686" y="3760286"/>
            <a:ext cx="181586" cy="145294"/>
          </a:xfrm>
          <a:custGeom>
            <a:avLst/>
            <a:gdLst>
              <a:gd name="connsiteX0" fmla="*/ 243840 w 487680"/>
              <a:gd name="connsiteY0" fmla="*/ 0 h 381000"/>
              <a:gd name="connsiteX1" fmla="*/ 15240 w 487680"/>
              <a:gd name="connsiteY1" fmla="*/ 30480 h 381000"/>
              <a:gd name="connsiteX2" fmla="*/ 0 w 487680"/>
              <a:gd name="connsiteY2" fmla="*/ 213360 h 381000"/>
              <a:gd name="connsiteX3" fmla="*/ 304800 w 487680"/>
              <a:gd name="connsiteY3" fmla="*/ 381000 h 381000"/>
              <a:gd name="connsiteX4" fmla="*/ 487680 w 487680"/>
              <a:gd name="connsiteY4" fmla="*/ 243840 h 381000"/>
              <a:gd name="connsiteX5" fmla="*/ 487680 w 487680"/>
              <a:gd name="connsiteY5" fmla="*/ 243840 h 381000"/>
              <a:gd name="connsiteX6" fmla="*/ 396240 w 487680"/>
              <a:gd name="connsiteY6" fmla="*/ 15240 h 381000"/>
              <a:gd name="connsiteX7" fmla="*/ 243840 w 487680"/>
              <a:gd name="connsiteY7" fmla="*/ 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680" h="381000">
                <a:moveTo>
                  <a:pt x="243840" y="0"/>
                </a:moveTo>
                <a:lnTo>
                  <a:pt x="15240" y="30480"/>
                </a:lnTo>
                <a:lnTo>
                  <a:pt x="0" y="213360"/>
                </a:lnTo>
                <a:lnTo>
                  <a:pt x="304800" y="381000"/>
                </a:lnTo>
                <a:lnTo>
                  <a:pt x="487680" y="243840"/>
                </a:lnTo>
                <a:lnTo>
                  <a:pt x="487680" y="243840"/>
                </a:lnTo>
                <a:lnTo>
                  <a:pt x="396240" y="15240"/>
                </a:lnTo>
                <a:lnTo>
                  <a:pt x="243840" y="0"/>
                </a:ln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Freeform 69">
            <a:extLst>
              <a:ext uri="{FF2B5EF4-FFF2-40B4-BE49-F238E27FC236}">
                <a16:creationId xmlns:a16="http://schemas.microsoft.com/office/drawing/2014/main" id="{0E84C9E8-D8AB-5B08-AD2D-08DD5A93FAE3}"/>
              </a:ext>
            </a:extLst>
          </p:cNvPr>
          <p:cNvSpPr/>
          <p:nvPr/>
        </p:nvSpPr>
        <p:spPr>
          <a:xfrm rot="18566235">
            <a:off x="1490173" y="3718472"/>
            <a:ext cx="127298" cy="154949"/>
          </a:xfrm>
          <a:custGeom>
            <a:avLst/>
            <a:gdLst>
              <a:gd name="connsiteX0" fmla="*/ 243840 w 487680"/>
              <a:gd name="connsiteY0" fmla="*/ 0 h 381000"/>
              <a:gd name="connsiteX1" fmla="*/ 15240 w 487680"/>
              <a:gd name="connsiteY1" fmla="*/ 30480 h 381000"/>
              <a:gd name="connsiteX2" fmla="*/ 0 w 487680"/>
              <a:gd name="connsiteY2" fmla="*/ 213360 h 381000"/>
              <a:gd name="connsiteX3" fmla="*/ 304800 w 487680"/>
              <a:gd name="connsiteY3" fmla="*/ 381000 h 381000"/>
              <a:gd name="connsiteX4" fmla="*/ 487680 w 487680"/>
              <a:gd name="connsiteY4" fmla="*/ 243840 h 381000"/>
              <a:gd name="connsiteX5" fmla="*/ 487680 w 487680"/>
              <a:gd name="connsiteY5" fmla="*/ 243840 h 381000"/>
              <a:gd name="connsiteX6" fmla="*/ 396240 w 487680"/>
              <a:gd name="connsiteY6" fmla="*/ 15240 h 381000"/>
              <a:gd name="connsiteX7" fmla="*/ 243840 w 487680"/>
              <a:gd name="connsiteY7" fmla="*/ 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680" h="381000">
                <a:moveTo>
                  <a:pt x="243840" y="0"/>
                </a:moveTo>
                <a:lnTo>
                  <a:pt x="15240" y="30480"/>
                </a:lnTo>
                <a:lnTo>
                  <a:pt x="0" y="213360"/>
                </a:lnTo>
                <a:lnTo>
                  <a:pt x="304800" y="381000"/>
                </a:lnTo>
                <a:lnTo>
                  <a:pt x="487680" y="243840"/>
                </a:lnTo>
                <a:lnTo>
                  <a:pt x="487680" y="243840"/>
                </a:lnTo>
                <a:lnTo>
                  <a:pt x="396240" y="15240"/>
                </a:lnTo>
                <a:lnTo>
                  <a:pt x="243840" y="0"/>
                </a:ln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Freeform 70">
            <a:extLst>
              <a:ext uri="{FF2B5EF4-FFF2-40B4-BE49-F238E27FC236}">
                <a16:creationId xmlns:a16="http://schemas.microsoft.com/office/drawing/2014/main" id="{D5080800-8636-E16F-BA96-88D66B992707}"/>
              </a:ext>
            </a:extLst>
          </p:cNvPr>
          <p:cNvSpPr/>
          <p:nvPr/>
        </p:nvSpPr>
        <p:spPr>
          <a:xfrm>
            <a:off x="1904191" y="3668189"/>
            <a:ext cx="103085" cy="68996"/>
          </a:xfrm>
          <a:custGeom>
            <a:avLst/>
            <a:gdLst>
              <a:gd name="connsiteX0" fmla="*/ 243840 w 487680"/>
              <a:gd name="connsiteY0" fmla="*/ 0 h 381000"/>
              <a:gd name="connsiteX1" fmla="*/ 15240 w 487680"/>
              <a:gd name="connsiteY1" fmla="*/ 30480 h 381000"/>
              <a:gd name="connsiteX2" fmla="*/ 0 w 487680"/>
              <a:gd name="connsiteY2" fmla="*/ 213360 h 381000"/>
              <a:gd name="connsiteX3" fmla="*/ 304800 w 487680"/>
              <a:gd name="connsiteY3" fmla="*/ 381000 h 381000"/>
              <a:gd name="connsiteX4" fmla="*/ 487680 w 487680"/>
              <a:gd name="connsiteY4" fmla="*/ 243840 h 381000"/>
              <a:gd name="connsiteX5" fmla="*/ 487680 w 487680"/>
              <a:gd name="connsiteY5" fmla="*/ 243840 h 381000"/>
              <a:gd name="connsiteX6" fmla="*/ 396240 w 487680"/>
              <a:gd name="connsiteY6" fmla="*/ 15240 h 381000"/>
              <a:gd name="connsiteX7" fmla="*/ 243840 w 487680"/>
              <a:gd name="connsiteY7" fmla="*/ 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680" h="381000">
                <a:moveTo>
                  <a:pt x="243840" y="0"/>
                </a:moveTo>
                <a:lnTo>
                  <a:pt x="15240" y="30480"/>
                </a:lnTo>
                <a:lnTo>
                  <a:pt x="0" y="213360"/>
                </a:lnTo>
                <a:lnTo>
                  <a:pt x="304800" y="381000"/>
                </a:lnTo>
                <a:lnTo>
                  <a:pt x="487680" y="243840"/>
                </a:lnTo>
                <a:lnTo>
                  <a:pt x="487680" y="243840"/>
                </a:lnTo>
                <a:lnTo>
                  <a:pt x="396240" y="15240"/>
                </a:lnTo>
                <a:lnTo>
                  <a:pt x="243840" y="0"/>
                </a:ln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Freeform 71">
            <a:extLst>
              <a:ext uri="{FF2B5EF4-FFF2-40B4-BE49-F238E27FC236}">
                <a16:creationId xmlns:a16="http://schemas.microsoft.com/office/drawing/2014/main" id="{7666E885-A542-E488-5507-9CA3720C711B}"/>
              </a:ext>
            </a:extLst>
          </p:cNvPr>
          <p:cNvSpPr/>
          <p:nvPr/>
        </p:nvSpPr>
        <p:spPr>
          <a:xfrm>
            <a:off x="1596482" y="3623652"/>
            <a:ext cx="185309" cy="146213"/>
          </a:xfrm>
          <a:custGeom>
            <a:avLst/>
            <a:gdLst>
              <a:gd name="connsiteX0" fmla="*/ 243840 w 487680"/>
              <a:gd name="connsiteY0" fmla="*/ 0 h 381000"/>
              <a:gd name="connsiteX1" fmla="*/ 15240 w 487680"/>
              <a:gd name="connsiteY1" fmla="*/ 30480 h 381000"/>
              <a:gd name="connsiteX2" fmla="*/ 0 w 487680"/>
              <a:gd name="connsiteY2" fmla="*/ 213360 h 381000"/>
              <a:gd name="connsiteX3" fmla="*/ 304800 w 487680"/>
              <a:gd name="connsiteY3" fmla="*/ 381000 h 381000"/>
              <a:gd name="connsiteX4" fmla="*/ 487680 w 487680"/>
              <a:gd name="connsiteY4" fmla="*/ 243840 h 381000"/>
              <a:gd name="connsiteX5" fmla="*/ 487680 w 487680"/>
              <a:gd name="connsiteY5" fmla="*/ 243840 h 381000"/>
              <a:gd name="connsiteX6" fmla="*/ 396240 w 487680"/>
              <a:gd name="connsiteY6" fmla="*/ 15240 h 381000"/>
              <a:gd name="connsiteX7" fmla="*/ 243840 w 487680"/>
              <a:gd name="connsiteY7" fmla="*/ 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680" h="381000">
                <a:moveTo>
                  <a:pt x="243840" y="0"/>
                </a:moveTo>
                <a:lnTo>
                  <a:pt x="15240" y="30480"/>
                </a:lnTo>
                <a:lnTo>
                  <a:pt x="0" y="213360"/>
                </a:lnTo>
                <a:lnTo>
                  <a:pt x="304800" y="381000"/>
                </a:lnTo>
                <a:lnTo>
                  <a:pt x="487680" y="243840"/>
                </a:lnTo>
                <a:lnTo>
                  <a:pt x="487680" y="243840"/>
                </a:lnTo>
                <a:lnTo>
                  <a:pt x="396240" y="15240"/>
                </a:lnTo>
                <a:lnTo>
                  <a:pt x="243840" y="0"/>
                </a:ln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Freeform 72">
            <a:extLst>
              <a:ext uri="{FF2B5EF4-FFF2-40B4-BE49-F238E27FC236}">
                <a16:creationId xmlns:a16="http://schemas.microsoft.com/office/drawing/2014/main" id="{54B7EE5F-F565-4D3A-9B1C-687A2709AD97}"/>
              </a:ext>
            </a:extLst>
          </p:cNvPr>
          <p:cNvSpPr/>
          <p:nvPr/>
        </p:nvSpPr>
        <p:spPr>
          <a:xfrm>
            <a:off x="1298984" y="3781920"/>
            <a:ext cx="113676" cy="103412"/>
          </a:xfrm>
          <a:custGeom>
            <a:avLst/>
            <a:gdLst>
              <a:gd name="connsiteX0" fmla="*/ 243840 w 487680"/>
              <a:gd name="connsiteY0" fmla="*/ 0 h 381000"/>
              <a:gd name="connsiteX1" fmla="*/ 15240 w 487680"/>
              <a:gd name="connsiteY1" fmla="*/ 30480 h 381000"/>
              <a:gd name="connsiteX2" fmla="*/ 0 w 487680"/>
              <a:gd name="connsiteY2" fmla="*/ 213360 h 381000"/>
              <a:gd name="connsiteX3" fmla="*/ 304800 w 487680"/>
              <a:gd name="connsiteY3" fmla="*/ 381000 h 381000"/>
              <a:gd name="connsiteX4" fmla="*/ 487680 w 487680"/>
              <a:gd name="connsiteY4" fmla="*/ 243840 h 381000"/>
              <a:gd name="connsiteX5" fmla="*/ 487680 w 487680"/>
              <a:gd name="connsiteY5" fmla="*/ 243840 h 381000"/>
              <a:gd name="connsiteX6" fmla="*/ 396240 w 487680"/>
              <a:gd name="connsiteY6" fmla="*/ 15240 h 381000"/>
              <a:gd name="connsiteX7" fmla="*/ 243840 w 487680"/>
              <a:gd name="connsiteY7" fmla="*/ 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680" h="381000">
                <a:moveTo>
                  <a:pt x="243840" y="0"/>
                </a:moveTo>
                <a:lnTo>
                  <a:pt x="15240" y="30480"/>
                </a:lnTo>
                <a:lnTo>
                  <a:pt x="0" y="213360"/>
                </a:lnTo>
                <a:lnTo>
                  <a:pt x="304800" y="381000"/>
                </a:lnTo>
                <a:lnTo>
                  <a:pt x="487680" y="243840"/>
                </a:lnTo>
                <a:lnTo>
                  <a:pt x="487680" y="243840"/>
                </a:lnTo>
                <a:lnTo>
                  <a:pt x="396240" y="15240"/>
                </a:lnTo>
                <a:lnTo>
                  <a:pt x="243840" y="0"/>
                </a:ln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Freeform 73">
            <a:extLst>
              <a:ext uri="{FF2B5EF4-FFF2-40B4-BE49-F238E27FC236}">
                <a16:creationId xmlns:a16="http://schemas.microsoft.com/office/drawing/2014/main" id="{97F4EF5B-D9E4-B580-35E1-0C03EA13F24A}"/>
              </a:ext>
            </a:extLst>
          </p:cNvPr>
          <p:cNvSpPr/>
          <p:nvPr/>
        </p:nvSpPr>
        <p:spPr>
          <a:xfrm rot="18566235">
            <a:off x="2055815" y="3737187"/>
            <a:ext cx="139853" cy="151572"/>
          </a:xfrm>
          <a:custGeom>
            <a:avLst/>
            <a:gdLst>
              <a:gd name="connsiteX0" fmla="*/ 243840 w 487680"/>
              <a:gd name="connsiteY0" fmla="*/ 0 h 381000"/>
              <a:gd name="connsiteX1" fmla="*/ 15240 w 487680"/>
              <a:gd name="connsiteY1" fmla="*/ 30480 h 381000"/>
              <a:gd name="connsiteX2" fmla="*/ 0 w 487680"/>
              <a:gd name="connsiteY2" fmla="*/ 213360 h 381000"/>
              <a:gd name="connsiteX3" fmla="*/ 304800 w 487680"/>
              <a:gd name="connsiteY3" fmla="*/ 381000 h 381000"/>
              <a:gd name="connsiteX4" fmla="*/ 487680 w 487680"/>
              <a:gd name="connsiteY4" fmla="*/ 243840 h 381000"/>
              <a:gd name="connsiteX5" fmla="*/ 487680 w 487680"/>
              <a:gd name="connsiteY5" fmla="*/ 243840 h 381000"/>
              <a:gd name="connsiteX6" fmla="*/ 396240 w 487680"/>
              <a:gd name="connsiteY6" fmla="*/ 15240 h 381000"/>
              <a:gd name="connsiteX7" fmla="*/ 243840 w 487680"/>
              <a:gd name="connsiteY7" fmla="*/ 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680" h="381000">
                <a:moveTo>
                  <a:pt x="243840" y="0"/>
                </a:moveTo>
                <a:lnTo>
                  <a:pt x="15240" y="30480"/>
                </a:lnTo>
                <a:lnTo>
                  <a:pt x="0" y="213360"/>
                </a:lnTo>
                <a:lnTo>
                  <a:pt x="304800" y="381000"/>
                </a:lnTo>
                <a:lnTo>
                  <a:pt x="487680" y="243840"/>
                </a:lnTo>
                <a:lnTo>
                  <a:pt x="487680" y="243840"/>
                </a:lnTo>
                <a:lnTo>
                  <a:pt x="396240" y="15240"/>
                </a:lnTo>
                <a:lnTo>
                  <a:pt x="243840" y="0"/>
                </a:ln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Freeform 75">
            <a:extLst>
              <a:ext uri="{FF2B5EF4-FFF2-40B4-BE49-F238E27FC236}">
                <a16:creationId xmlns:a16="http://schemas.microsoft.com/office/drawing/2014/main" id="{769A6A6F-9AD2-D3B7-358C-A2CCD9DA7734}"/>
              </a:ext>
            </a:extLst>
          </p:cNvPr>
          <p:cNvSpPr/>
          <p:nvPr/>
        </p:nvSpPr>
        <p:spPr>
          <a:xfrm rot="18566235">
            <a:off x="2339086" y="3573352"/>
            <a:ext cx="127298" cy="154949"/>
          </a:xfrm>
          <a:custGeom>
            <a:avLst/>
            <a:gdLst>
              <a:gd name="connsiteX0" fmla="*/ 243840 w 487680"/>
              <a:gd name="connsiteY0" fmla="*/ 0 h 381000"/>
              <a:gd name="connsiteX1" fmla="*/ 15240 w 487680"/>
              <a:gd name="connsiteY1" fmla="*/ 30480 h 381000"/>
              <a:gd name="connsiteX2" fmla="*/ 0 w 487680"/>
              <a:gd name="connsiteY2" fmla="*/ 213360 h 381000"/>
              <a:gd name="connsiteX3" fmla="*/ 304800 w 487680"/>
              <a:gd name="connsiteY3" fmla="*/ 381000 h 381000"/>
              <a:gd name="connsiteX4" fmla="*/ 487680 w 487680"/>
              <a:gd name="connsiteY4" fmla="*/ 243840 h 381000"/>
              <a:gd name="connsiteX5" fmla="*/ 487680 w 487680"/>
              <a:gd name="connsiteY5" fmla="*/ 243840 h 381000"/>
              <a:gd name="connsiteX6" fmla="*/ 396240 w 487680"/>
              <a:gd name="connsiteY6" fmla="*/ 15240 h 381000"/>
              <a:gd name="connsiteX7" fmla="*/ 243840 w 487680"/>
              <a:gd name="connsiteY7" fmla="*/ 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680" h="381000">
                <a:moveTo>
                  <a:pt x="243840" y="0"/>
                </a:moveTo>
                <a:lnTo>
                  <a:pt x="15240" y="30480"/>
                </a:lnTo>
                <a:lnTo>
                  <a:pt x="0" y="213360"/>
                </a:lnTo>
                <a:lnTo>
                  <a:pt x="304800" y="381000"/>
                </a:lnTo>
                <a:lnTo>
                  <a:pt x="487680" y="243840"/>
                </a:lnTo>
                <a:lnTo>
                  <a:pt x="487680" y="243840"/>
                </a:lnTo>
                <a:lnTo>
                  <a:pt x="396240" y="15240"/>
                </a:lnTo>
                <a:lnTo>
                  <a:pt x="243840" y="0"/>
                </a:ln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089F6BFD-87D4-55E5-C997-A5227F59F606}"/>
              </a:ext>
            </a:extLst>
          </p:cNvPr>
          <p:cNvSpPr txBox="1"/>
          <p:nvPr/>
        </p:nvSpPr>
        <p:spPr>
          <a:xfrm rot="16200000">
            <a:off x="-225182" y="3111603"/>
            <a:ext cx="19665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Neogene Sediments</a:t>
            </a:r>
          </a:p>
        </p:txBody>
      </p: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5471C1E8-7E9A-B5D6-3B55-46C4536C1E52}"/>
              </a:ext>
            </a:extLst>
          </p:cNvPr>
          <p:cNvCxnSpPr/>
          <p:nvPr/>
        </p:nvCxnSpPr>
        <p:spPr>
          <a:xfrm>
            <a:off x="1261857" y="2351349"/>
            <a:ext cx="1438435" cy="0"/>
          </a:xfrm>
          <a:prstGeom prst="line">
            <a:avLst/>
          </a:prstGeom>
          <a:ln w="476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F5142E50-7A42-1ACB-33CF-C19BC7850A0B}"/>
              </a:ext>
            </a:extLst>
          </p:cNvPr>
          <p:cNvCxnSpPr/>
          <p:nvPr/>
        </p:nvCxnSpPr>
        <p:spPr>
          <a:xfrm>
            <a:off x="1261857" y="2510099"/>
            <a:ext cx="1438435" cy="0"/>
          </a:xfrm>
          <a:prstGeom prst="line">
            <a:avLst/>
          </a:prstGeom>
          <a:ln w="476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>
            <a:extLst>
              <a:ext uri="{FF2B5EF4-FFF2-40B4-BE49-F238E27FC236}">
                <a16:creationId xmlns:a16="http://schemas.microsoft.com/office/drawing/2014/main" id="{9CD8CCEE-8496-A36F-CB55-34B0B51E8CCB}"/>
              </a:ext>
            </a:extLst>
          </p:cNvPr>
          <p:cNvCxnSpPr/>
          <p:nvPr/>
        </p:nvCxnSpPr>
        <p:spPr>
          <a:xfrm>
            <a:off x="1261857" y="2694249"/>
            <a:ext cx="1438435" cy="0"/>
          </a:xfrm>
          <a:prstGeom prst="line">
            <a:avLst/>
          </a:prstGeom>
          <a:ln w="476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5" name="Rectangle 164">
            <a:extLst>
              <a:ext uri="{FF2B5EF4-FFF2-40B4-BE49-F238E27FC236}">
                <a16:creationId xmlns:a16="http://schemas.microsoft.com/office/drawing/2014/main" id="{881649FB-77A8-F410-9940-6A6E7D66BFD1}"/>
              </a:ext>
            </a:extLst>
          </p:cNvPr>
          <p:cNvSpPr/>
          <p:nvPr/>
        </p:nvSpPr>
        <p:spPr>
          <a:xfrm>
            <a:off x="1261857" y="4337222"/>
            <a:ext cx="1438435" cy="7883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Left Brace 165">
            <a:extLst>
              <a:ext uri="{FF2B5EF4-FFF2-40B4-BE49-F238E27FC236}">
                <a16:creationId xmlns:a16="http://schemas.microsoft.com/office/drawing/2014/main" id="{A02BDE6A-F634-B6E5-304B-BBEC3AE1E248}"/>
              </a:ext>
            </a:extLst>
          </p:cNvPr>
          <p:cNvSpPr/>
          <p:nvPr/>
        </p:nvSpPr>
        <p:spPr>
          <a:xfrm>
            <a:off x="1087138" y="2267285"/>
            <a:ext cx="45719" cy="2060899"/>
          </a:xfrm>
          <a:prstGeom prst="leftBrace">
            <a:avLst/>
          </a:prstGeom>
          <a:ln w="2222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Freeform 166">
            <a:extLst>
              <a:ext uri="{FF2B5EF4-FFF2-40B4-BE49-F238E27FC236}">
                <a16:creationId xmlns:a16="http://schemas.microsoft.com/office/drawing/2014/main" id="{5ACE6A71-5C11-42DE-D0F0-B7476F9EA1DC}"/>
              </a:ext>
            </a:extLst>
          </p:cNvPr>
          <p:cNvSpPr/>
          <p:nvPr/>
        </p:nvSpPr>
        <p:spPr>
          <a:xfrm>
            <a:off x="2118113" y="3604092"/>
            <a:ext cx="113676" cy="103412"/>
          </a:xfrm>
          <a:custGeom>
            <a:avLst/>
            <a:gdLst>
              <a:gd name="connsiteX0" fmla="*/ 243840 w 487680"/>
              <a:gd name="connsiteY0" fmla="*/ 0 h 381000"/>
              <a:gd name="connsiteX1" fmla="*/ 15240 w 487680"/>
              <a:gd name="connsiteY1" fmla="*/ 30480 h 381000"/>
              <a:gd name="connsiteX2" fmla="*/ 0 w 487680"/>
              <a:gd name="connsiteY2" fmla="*/ 213360 h 381000"/>
              <a:gd name="connsiteX3" fmla="*/ 304800 w 487680"/>
              <a:gd name="connsiteY3" fmla="*/ 381000 h 381000"/>
              <a:gd name="connsiteX4" fmla="*/ 487680 w 487680"/>
              <a:gd name="connsiteY4" fmla="*/ 243840 h 381000"/>
              <a:gd name="connsiteX5" fmla="*/ 487680 w 487680"/>
              <a:gd name="connsiteY5" fmla="*/ 243840 h 381000"/>
              <a:gd name="connsiteX6" fmla="*/ 396240 w 487680"/>
              <a:gd name="connsiteY6" fmla="*/ 15240 h 381000"/>
              <a:gd name="connsiteX7" fmla="*/ 243840 w 487680"/>
              <a:gd name="connsiteY7" fmla="*/ 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680" h="381000">
                <a:moveTo>
                  <a:pt x="243840" y="0"/>
                </a:moveTo>
                <a:lnTo>
                  <a:pt x="15240" y="30480"/>
                </a:lnTo>
                <a:lnTo>
                  <a:pt x="0" y="213360"/>
                </a:lnTo>
                <a:lnTo>
                  <a:pt x="304800" y="381000"/>
                </a:lnTo>
                <a:lnTo>
                  <a:pt x="487680" y="243840"/>
                </a:lnTo>
                <a:lnTo>
                  <a:pt x="487680" y="243840"/>
                </a:lnTo>
                <a:lnTo>
                  <a:pt x="396240" y="15240"/>
                </a:lnTo>
                <a:lnTo>
                  <a:pt x="243840" y="0"/>
                </a:ln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8" name="Freeform 167">
            <a:extLst>
              <a:ext uri="{FF2B5EF4-FFF2-40B4-BE49-F238E27FC236}">
                <a16:creationId xmlns:a16="http://schemas.microsoft.com/office/drawing/2014/main" id="{1E98D9D6-571C-C0DD-4158-53D06D9ADB57}"/>
              </a:ext>
            </a:extLst>
          </p:cNvPr>
          <p:cNvSpPr/>
          <p:nvPr/>
        </p:nvSpPr>
        <p:spPr>
          <a:xfrm rot="18566235">
            <a:off x="1345720" y="3594620"/>
            <a:ext cx="127298" cy="154949"/>
          </a:xfrm>
          <a:custGeom>
            <a:avLst/>
            <a:gdLst>
              <a:gd name="connsiteX0" fmla="*/ 243840 w 487680"/>
              <a:gd name="connsiteY0" fmla="*/ 0 h 381000"/>
              <a:gd name="connsiteX1" fmla="*/ 15240 w 487680"/>
              <a:gd name="connsiteY1" fmla="*/ 30480 h 381000"/>
              <a:gd name="connsiteX2" fmla="*/ 0 w 487680"/>
              <a:gd name="connsiteY2" fmla="*/ 213360 h 381000"/>
              <a:gd name="connsiteX3" fmla="*/ 304800 w 487680"/>
              <a:gd name="connsiteY3" fmla="*/ 381000 h 381000"/>
              <a:gd name="connsiteX4" fmla="*/ 487680 w 487680"/>
              <a:gd name="connsiteY4" fmla="*/ 243840 h 381000"/>
              <a:gd name="connsiteX5" fmla="*/ 487680 w 487680"/>
              <a:gd name="connsiteY5" fmla="*/ 243840 h 381000"/>
              <a:gd name="connsiteX6" fmla="*/ 396240 w 487680"/>
              <a:gd name="connsiteY6" fmla="*/ 15240 h 381000"/>
              <a:gd name="connsiteX7" fmla="*/ 243840 w 487680"/>
              <a:gd name="connsiteY7" fmla="*/ 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680" h="381000">
                <a:moveTo>
                  <a:pt x="243840" y="0"/>
                </a:moveTo>
                <a:lnTo>
                  <a:pt x="15240" y="30480"/>
                </a:lnTo>
                <a:lnTo>
                  <a:pt x="0" y="213360"/>
                </a:lnTo>
                <a:lnTo>
                  <a:pt x="304800" y="381000"/>
                </a:lnTo>
                <a:lnTo>
                  <a:pt x="487680" y="243840"/>
                </a:lnTo>
                <a:lnTo>
                  <a:pt x="487680" y="243840"/>
                </a:lnTo>
                <a:lnTo>
                  <a:pt x="396240" y="15240"/>
                </a:lnTo>
                <a:lnTo>
                  <a:pt x="243840" y="0"/>
                </a:ln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72" name="Ink 171">
                <a:extLst>
                  <a:ext uri="{FF2B5EF4-FFF2-40B4-BE49-F238E27FC236}">
                    <a16:creationId xmlns:a16="http://schemas.microsoft.com/office/drawing/2014/main" id="{4863A3DA-EAB8-E024-1448-79C4C87897D9}"/>
                  </a:ext>
                </a:extLst>
              </p14:cNvPr>
              <p14:cNvContentPartPr/>
              <p14:nvPr/>
            </p14:nvContentPartPr>
            <p14:xfrm>
              <a:off x="1357497" y="2998533"/>
              <a:ext cx="360" cy="360"/>
            </p14:xfrm>
          </p:contentPart>
        </mc:Choice>
        <mc:Fallback>
          <p:pic>
            <p:nvPicPr>
              <p:cNvPr id="172" name="Ink 171">
                <a:extLst>
                  <a:ext uri="{FF2B5EF4-FFF2-40B4-BE49-F238E27FC236}">
                    <a16:creationId xmlns:a16="http://schemas.microsoft.com/office/drawing/2014/main" id="{4863A3DA-EAB8-E024-1448-79C4C87897D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51377" y="2992413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73" name="Ink 172">
                <a:extLst>
                  <a:ext uri="{FF2B5EF4-FFF2-40B4-BE49-F238E27FC236}">
                    <a16:creationId xmlns:a16="http://schemas.microsoft.com/office/drawing/2014/main" id="{48A51FBF-2DAA-10CD-1863-6E70A081241A}"/>
                  </a:ext>
                </a:extLst>
              </p14:cNvPr>
              <p14:cNvContentPartPr/>
              <p14:nvPr/>
            </p14:nvContentPartPr>
            <p14:xfrm>
              <a:off x="1637937" y="3170613"/>
              <a:ext cx="360" cy="360"/>
            </p14:xfrm>
          </p:contentPart>
        </mc:Choice>
        <mc:Fallback>
          <p:pic>
            <p:nvPicPr>
              <p:cNvPr id="173" name="Ink 172">
                <a:extLst>
                  <a:ext uri="{FF2B5EF4-FFF2-40B4-BE49-F238E27FC236}">
                    <a16:creationId xmlns:a16="http://schemas.microsoft.com/office/drawing/2014/main" id="{48A51FBF-2DAA-10CD-1863-6E70A081241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31817" y="3164493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74" name="Ink 173">
                <a:extLst>
                  <a:ext uri="{FF2B5EF4-FFF2-40B4-BE49-F238E27FC236}">
                    <a16:creationId xmlns:a16="http://schemas.microsoft.com/office/drawing/2014/main" id="{B34F6439-F88A-370E-25EC-393E0D60CB62}"/>
                  </a:ext>
                </a:extLst>
              </p14:cNvPr>
              <p14:cNvContentPartPr/>
              <p14:nvPr/>
            </p14:nvContentPartPr>
            <p14:xfrm>
              <a:off x="1483497" y="3263493"/>
              <a:ext cx="360" cy="360"/>
            </p14:xfrm>
          </p:contentPart>
        </mc:Choice>
        <mc:Fallback>
          <p:pic>
            <p:nvPicPr>
              <p:cNvPr id="174" name="Ink 173">
                <a:extLst>
                  <a:ext uri="{FF2B5EF4-FFF2-40B4-BE49-F238E27FC236}">
                    <a16:creationId xmlns:a16="http://schemas.microsoft.com/office/drawing/2014/main" id="{B34F6439-F88A-370E-25EC-393E0D60CB6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77377" y="3257373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75" name="Ink 174">
                <a:extLst>
                  <a:ext uri="{FF2B5EF4-FFF2-40B4-BE49-F238E27FC236}">
                    <a16:creationId xmlns:a16="http://schemas.microsoft.com/office/drawing/2014/main" id="{5690DB8F-C97B-AD2F-4D7C-4172529CCA3D}"/>
                  </a:ext>
                </a:extLst>
              </p14:cNvPr>
              <p14:cNvContentPartPr/>
              <p14:nvPr/>
            </p14:nvContentPartPr>
            <p14:xfrm>
              <a:off x="1494657" y="3127413"/>
              <a:ext cx="360" cy="360"/>
            </p14:xfrm>
          </p:contentPart>
        </mc:Choice>
        <mc:Fallback>
          <p:pic>
            <p:nvPicPr>
              <p:cNvPr id="175" name="Ink 174">
                <a:extLst>
                  <a:ext uri="{FF2B5EF4-FFF2-40B4-BE49-F238E27FC236}">
                    <a16:creationId xmlns:a16="http://schemas.microsoft.com/office/drawing/2014/main" id="{5690DB8F-C97B-AD2F-4D7C-4172529CCA3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88537" y="3121293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76" name="Ink 175">
                <a:extLst>
                  <a:ext uri="{FF2B5EF4-FFF2-40B4-BE49-F238E27FC236}">
                    <a16:creationId xmlns:a16="http://schemas.microsoft.com/office/drawing/2014/main" id="{194846E8-C02B-A4E5-BD4C-42A6E49FB029}"/>
                  </a:ext>
                </a:extLst>
              </p14:cNvPr>
              <p14:cNvContentPartPr/>
              <p14:nvPr/>
            </p14:nvContentPartPr>
            <p14:xfrm>
              <a:off x="1395657" y="3311373"/>
              <a:ext cx="360" cy="360"/>
            </p14:xfrm>
          </p:contentPart>
        </mc:Choice>
        <mc:Fallback>
          <p:pic>
            <p:nvPicPr>
              <p:cNvPr id="176" name="Ink 175">
                <a:extLst>
                  <a:ext uri="{FF2B5EF4-FFF2-40B4-BE49-F238E27FC236}">
                    <a16:creationId xmlns:a16="http://schemas.microsoft.com/office/drawing/2014/main" id="{194846E8-C02B-A4E5-BD4C-42A6E49FB02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89537" y="3305253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77" name="Ink 176">
                <a:extLst>
                  <a:ext uri="{FF2B5EF4-FFF2-40B4-BE49-F238E27FC236}">
                    <a16:creationId xmlns:a16="http://schemas.microsoft.com/office/drawing/2014/main" id="{47626184-4DB8-7EFF-53D0-2B61EEB0FC2F}"/>
                  </a:ext>
                </a:extLst>
              </p14:cNvPr>
              <p14:cNvContentPartPr/>
              <p14:nvPr/>
            </p14:nvContentPartPr>
            <p14:xfrm>
              <a:off x="1404297" y="3424773"/>
              <a:ext cx="360" cy="360"/>
            </p14:xfrm>
          </p:contentPart>
        </mc:Choice>
        <mc:Fallback>
          <p:pic>
            <p:nvPicPr>
              <p:cNvPr id="177" name="Ink 176">
                <a:extLst>
                  <a:ext uri="{FF2B5EF4-FFF2-40B4-BE49-F238E27FC236}">
                    <a16:creationId xmlns:a16="http://schemas.microsoft.com/office/drawing/2014/main" id="{47626184-4DB8-7EFF-53D0-2B61EEB0FC2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98177" y="3418653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78" name="Ink 177">
                <a:extLst>
                  <a:ext uri="{FF2B5EF4-FFF2-40B4-BE49-F238E27FC236}">
                    <a16:creationId xmlns:a16="http://schemas.microsoft.com/office/drawing/2014/main" id="{93200AA8-D87C-ACB1-1F4C-84CC2A19FD77}"/>
                  </a:ext>
                </a:extLst>
              </p14:cNvPr>
              <p14:cNvContentPartPr/>
              <p14:nvPr/>
            </p14:nvContentPartPr>
            <p14:xfrm>
              <a:off x="1777257" y="3424773"/>
              <a:ext cx="360" cy="360"/>
            </p14:xfrm>
          </p:contentPart>
        </mc:Choice>
        <mc:Fallback>
          <p:pic>
            <p:nvPicPr>
              <p:cNvPr id="178" name="Ink 177">
                <a:extLst>
                  <a:ext uri="{FF2B5EF4-FFF2-40B4-BE49-F238E27FC236}">
                    <a16:creationId xmlns:a16="http://schemas.microsoft.com/office/drawing/2014/main" id="{93200AA8-D87C-ACB1-1F4C-84CC2A19FD7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71137" y="3418653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79" name="Ink 178">
                <a:extLst>
                  <a:ext uri="{FF2B5EF4-FFF2-40B4-BE49-F238E27FC236}">
                    <a16:creationId xmlns:a16="http://schemas.microsoft.com/office/drawing/2014/main" id="{CDEE8942-4BC8-6CE7-58FA-6EB6D02CAFE2}"/>
                  </a:ext>
                </a:extLst>
              </p14:cNvPr>
              <p14:cNvContentPartPr/>
              <p14:nvPr/>
            </p14:nvContentPartPr>
            <p14:xfrm>
              <a:off x="1748457" y="3294453"/>
              <a:ext cx="360" cy="360"/>
            </p14:xfrm>
          </p:contentPart>
        </mc:Choice>
        <mc:Fallback>
          <p:pic>
            <p:nvPicPr>
              <p:cNvPr id="179" name="Ink 178">
                <a:extLst>
                  <a:ext uri="{FF2B5EF4-FFF2-40B4-BE49-F238E27FC236}">
                    <a16:creationId xmlns:a16="http://schemas.microsoft.com/office/drawing/2014/main" id="{CDEE8942-4BC8-6CE7-58FA-6EB6D02CAFE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42337" y="3288333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80" name="Ink 179">
                <a:extLst>
                  <a:ext uri="{FF2B5EF4-FFF2-40B4-BE49-F238E27FC236}">
                    <a16:creationId xmlns:a16="http://schemas.microsoft.com/office/drawing/2014/main" id="{E270D700-B8A8-0666-44D4-6B0B495DA18F}"/>
                  </a:ext>
                </a:extLst>
              </p14:cNvPr>
              <p14:cNvContentPartPr/>
              <p14:nvPr/>
            </p14:nvContentPartPr>
            <p14:xfrm>
              <a:off x="1608417" y="3443493"/>
              <a:ext cx="360" cy="360"/>
            </p14:xfrm>
          </p:contentPart>
        </mc:Choice>
        <mc:Fallback>
          <p:pic>
            <p:nvPicPr>
              <p:cNvPr id="180" name="Ink 179">
                <a:extLst>
                  <a:ext uri="{FF2B5EF4-FFF2-40B4-BE49-F238E27FC236}">
                    <a16:creationId xmlns:a16="http://schemas.microsoft.com/office/drawing/2014/main" id="{E270D700-B8A8-0666-44D4-6B0B495DA18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02297" y="3437373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81" name="Ink 180">
                <a:extLst>
                  <a:ext uri="{FF2B5EF4-FFF2-40B4-BE49-F238E27FC236}">
                    <a16:creationId xmlns:a16="http://schemas.microsoft.com/office/drawing/2014/main" id="{82372747-0445-DC09-BC79-2213BABF3178}"/>
                  </a:ext>
                </a:extLst>
              </p14:cNvPr>
              <p14:cNvContentPartPr/>
              <p14:nvPr/>
            </p14:nvContentPartPr>
            <p14:xfrm>
              <a:off x="1821177" y="3064413"/>
              <a:ext cx="360" cy="360"/>
            </p14:xfrm>
          </p:contentPart>
        </mc:Choice>
        <mc:Fallback>
          <p:pic>
            <p:nvPicPr>
              <p:cNvPr id="181" name="Ink 180">
                <a:extLst>
                  <a:ext uri="{FF2B5EF4-FFF2-40B4-BE49-F238E27FC236}">
                    <a16:creationId xmlns:a16="http://schemas.microsoft.com/office/drawing/2014/main" id="{82372747-0445-DC09-BC79-2213BABF317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15057" y="3058293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82" name="Ink 181">
                <a:extLst>
                  <a:ext uri="{FF2B5EF4-FFF2-40B4-BE49-F238E27FC236}">
                    <a16:creationId xmlns:a16="http://schemas.microsoft.com/office/drawing/2014/main" id="{ABB91C57-CB04-DED9-9F2F-555509D9A918}"/>
                  </a:ext>
                </a:extLst>
              </p14:cNvPr>
              <p14:cNvContentPartPr/>
              <p14:nvPr/>
            </p14:nvContentPartPr>
            <p14:xfrm>
              <a:off x="1525617" y="2978733"/>
              <a:ext cx="360" cy="360"/>
            </p14:xfrm>
          </p:contentPart>
        </mc:Choice>
        <mc:Fallback>
          <p:pic>
            <p:nvPicPr>
              <p:cNvPr id="182" name="Ink 181">
                <a:extLst>
                  <a:ext uri="{FF2B5EF4-FFF2-40B4-BE49-F238E27FC236}">
                    <a16:creationId xmlns:a16="http://schemas.microsoft.com/office/drawing/2014/main" id="{ABB91C57-CB04-DED9-9F2F-555509D9A91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19497" y="2972613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83" name="Ink 182">
                <a:extLst>
                  <a:ext uri="{FF2B5EF4-FFF2-40B4-BE49-F238E27FC236}">
                    <a16:creationId xmlns:a16="http://schemas.microsoft.com/office/drawing/2014/main" id="{EF161A9C-DD29-797D-E645-58347486D871}"/>
                  </a:ext>
                </a:extLst>
              </p14:cNvPr>
              <p14:cNvContentPartPr/>
              <p14:nvPr/>
            </p14:nvContentPartPr>
            <p14:xfrm>
              <a:off x="2115297" y="3059373"/>
              <a:ext cx="360" cy="360"/>
            </p14:xfrm>
          </p:contentPart>
        </mc:Choice>
        <mc:Fallback>
          <p:pic>
            <p:nvPicPr>
              <p:cNvPr id="183" name="Ink 182">
                <a:extLst>
                  <a:ext uri="{FF2B5EF4-FFF2-40B4-BE49-F238E27FC236}">
                    <a16:creationId xmlns:a16="http://schemas.microsoft.com/office/drawing/2014/main" id="{EF161A9C-DD29-797D-E645-58347486D87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09177" y="3053253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84" name="Ink 183">
                <a:extLst>
                  <a:ext uri="{FF2B5EF4-FFF2-40B4-BE49-F238E27FC236}">
                    <a16:creationId xmlns:a16="http://schemas.microsoft.com/office/drawing/2014/main" id="{CFBDA5EC-6E15-8148-AC25-3F003564138D}"/>
                  </a:ext>
                </a:extLst>
              </p14:cNvPr>
              <p14:cNvContentPartPr/>
              <p14:nvPr/>
            </p14:nvContentPartPr>
            <p14:xfrm>
              <a:off x="2229777" y="3532413"/>
              <a:ext cx="360" cy="360"/>
            </p14:xfrm>
          </p:contentPart>
        </mc:Choice>
        <mc:Fallback>
          <p:pic>
            <p:nvPicPr>
              <p:cNvPr id="184" name="Ink 183">
                <a:extLst>
                  <a:ext uri="{FF2B5EF4-FFF2-40B4-BE49-F238E27FC236}">
                    <a16:creationId xmlns:a16="http://schemas.microsoft.com/office/drawing/2014/main" id="{CFBDA5EC-6E15-8148-AC25-3F003564138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23657" y="3526293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85" name="Ink 184">
                <a:extLst>
                  <a:ext uri="{FF2B5EF4-FFF2-40B4-BE49-F238E27FC236}">
                    <a16:creationId xmlns:a16="http://schemas.microsoft.com/office/drawing/2014/main" id="{195E9277-D0B5-5A71-F058-423FB1A99F4E}"/>
                  </a:ext>
                </a:extLst>
              </p14:cNvPr>
              <p14:cNvContentPartPr/>
              <p14:nvPr/>
            </p14:nvContentPartPr>
            <p14:xfrm>
              <a:off x="2087937" y="3329373"/>
              <a:ext cx="360" cy="360"/>
            </p14:xfrm>
          </p:contentPart>
        </mc:Choice>
        <mc:Fallback>
          <p:pic>
            <p:nvPicPr>
              <p:cNvPr id="185" name="Ink 184">
                <a:extLst>
                  <a:ext uri="{FF2B5EF4-FFF2-40B4-BE49-F238E27FC236}">
                    <a16:creationId xmlns:a16="http://schemas.microsoft.com/office/drawing/2014/main" id="{195E9277-D0B5-5A71-F058-423FB1A99F4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81817" y="3323253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86" name="Ink 185">
                <a:extLst>
                  <a:ext uri="{FF2B5EF4-FFF2-40B4-BE49-F238E27FC236}">
                    <a16:creationId xmlns:a16="http://schemas.microsoft.com/office/drawing/2014/main" id="{301F22FD-7079-E456-0EEF-700FDDA4B59B}"/>
                  </a:ext>
                </a:extLst>
              </p14:cNvPr>
              <p14:cNvContentPartPr/>
              <p14:nvPr/>
            </p14:nvContentPartPr>
            <p14:xfrm>
              <a:off x="1977417" y="3525213"/>
              <a:ext cx="360" cy="360"/>
            </p14:xfrm>
          </p:contentPart>
        </mc:Choice>
        <mc:Fallback>
          <p:pic>
            <p:nvPicPr>
              <p:cNvPr id="186" name="Ink 185">
                <a:extLst>
                  <a:ext uri="{FF2B5EF4-FFF2-40B4-BE49-F238E27FC236}">
                    <a16:creationId xmlns:a16="http://schemas.microsoft.com/office/drawing/2014/main" id="{301F22FD-7079-E456-0EEF-700FDDA4B59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71297" y="3519093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87" name="Ink 186">
                <a:extLst>
                  <a:ext uri="{FF2B5EF4-FFF2-40B4-BE49-F238E27FC236}">
                    <a16:creationId xmlns:a16="http://schemas.microsoft.com/office/drawing/2014/main" id="{C07C466A-AD0A-FF5C-3474-AA4B6EF75306}"/>
                  </a:ext>
                </a:extLst>
              </p14:cNvPr>
              <p14:cNvContentPartPr/>
              <p14:nvPr/>
            </p14:nvContentPartPr>
            <p14:xfrm>
              <a:off x="1972377" y="3333693"/>
              <a:ext cx="360" cy="360"/>
            </p14:xfrm>
          </p:contentPart>
        </mc:Choice>
        <mc:Fallback>
          <p:pic>
            <p:nvPicPr>
              <p:cNvPr id="187" name="Ink 186">
                <a:extLst>
                  <a:ext uri="{FF2B5EF4-FFF2-40B4-BE49-F238E27FC236}">
                    <a16:creationId xmlns:a16="http://schemas.microsoft.com/office/drawing/2014/main" id="{C07C466A-AD0A-FF5C-3474-AA4B6EF7530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66257" y="3327573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88" name="Ink 187">
                <a:extLst>
                  <a:ext uri="{FF2B5EF4-FFF2-40B4-BE49-F238E27FC236}">
                    <a16:creationId xmlns:a16="http://schemas.microsoft.com/office/drawing/2014/main" id="{32753071-71BB-3954-D902-DFC49F260457}"/>
                  </a:ext>
                </a:extLst>
              </p14:cNvPr>
              <p14:cNvContentPartPr/>
              <p14:nvPr/>
            </p14:nvContentPartPr>
            <p14:xfrm>
              <a:off x="1996497" y="3028413"/>
              <a:ext cx="360" cy="360"/>
            </p14:xfrm>
          </p:contentPart>
        </mc:Choice>
        <mc:Fallback>
          <p:pic>
            <p:nvPicPr>
              <p:cNvPr id="188" name="Ink 187">
                <a:extLst>
                  <a:ext uri="{FF2B5EF4-FFF2-40B4-BE49-F238E27FC236}">
                    <a16:creationId xmlns:a16="http://schemas.microsoft.com/office/drawing/2014/main" id="{32753071-71BB-3954-D902-DFC49F26045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90377" y="3022293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89" name="Ink 188">
                <a:extLst>
                  <a:ext uri="{FF2B5EF4-FFF2-40B4-BE49-F238E27FC236}">
                    <a16:creationId xmlns:a16="http://schemas.microsoft.com/office/drawing/2014/main" id="{0CDBD4CF-AA24-BA12-99D2-5026AB1AFEAA}"/>
                  </a:ext>
                </a:extLst>
              </p14:cNvPr>
              <p14:cNvContentPartPr/>
              <p14:nvPr/>
            </p14:nvContentPartPr>
            <p14:xfrm>
              <a:off x="1993977" y="3165213"/>
              <a:ext cx="360" cy="360"/>
            </p14:xfrm>
          </p:contentPart>
        </mc:Choice>
        <mc:Fallback>
          <p:pic>
            <p:nvPicPr>
              <p:cNvPr id="189" name="Ink 188">
                <a:extLst>
                  <a:ext uri="{FF2B5EF4-FFF2-40B4-BE49-F238E27FC236}">
                    <a16:creationId xmlns:a16="http://schemas.microsoft.com/office/drawing/2014/main" id="{0CDBD4CF-AA24-BA12-99D2-5026AB1AFEA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87857" y="3159093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190" name="Ink 189">
                <a:extLst>
                  <a:ext uri="{FF2B5EF4-FFF2-40B4-BE49-F238E27FC236}">
                    <a16:creationId xmlns:a16="http://schemas.microsoft.com/office/drawing/2014/main" id="{CD0516AB-CC16-9ADB-D594-A195554336E0}"/>
                  </a:ext>
                </a:extLst>
              </p14:cNvPr>
              <p14:cNvContentPartPr/>
              <p14:nvPr/>
            </p14:nvContentPartPr>
            <p14:xfrm>
              <a:off x="2400057" y="3165213"/>
              <a:ext cx="360" cy="360"/>
            </p14:xfrm>
          </p:contentPart>
        </mc:Choice>
        <mc:Fallback>
          <p:pic>
            <p:nvPicPr>
              <p:cNvPr id="190" name="Ink 189">
                <a:extLst>
                  <a:ext uri="{FF2B5EF4-FFF2-40B4-BE49-F238E27FC236}">
                    <a16:creationId xmlns:a16="http://schemas.microsoft.com/office/drawing/2014/main" id="{CD0516AB-CC16-9ADB-D594-A195554336E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93937" y="3159093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91" name="Ink 190">
                <a:extLst>
                  <a:ext uri="{FF2B5EF4-FFF2-40B4-BE49-F238E27FC236}">
                    <a16:creationId xmlns:a16="http://schemas.microsoft.com/office/drawing/2014/main" id="{EDFB7CF7-F65B-F828-B3DD-2EC46CFB38A9}"/>
                  </a:ext>
                </a:extLst>
              </p14:cNvPr>
              <p14:cNvContentPartPr/>
              <p14:nvPr/>
            </p14:nvContentPartPr>
            <p14:xfrm>
              <a:off x="2432817" y="3317853"/>
              <a:ext cx="360" cy="360"/>
            </p14:xfrm>
          </p:contentPart>
        </mc:Choice>
        <mc:Fallback>
          <p:pic>
            <p:nvPicPr>
              <p:cNvPr id="191" name="Ink 190">
                <a:extLst>
                  <a:ext uri="{FF2B5EF4-FFF2-40B4-BE49-F238E27FC236}">
                    <a16:creationId xmlns:a16="http://schemas.microsoft.com/office/drawing/2014/main" id="{EDFB7CF7-F65B-F828-B3DD-2EC46CFB38A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26697" y="3311733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192" name="Ink 191">
                <a:extLst>
                  <a:ext uri="{FF2B5EF4-FFF2-40B4-BE49-F238E27FC236}">
                    <a16:creationId xmlns:a16="http://schemas.microsoft.com/office/drawing/2014/main" id="{15472E77-590A-4E8B-30D6-750043DDB270}"/>
                  </a:ext>
                </a:extLst>
              </p14:cNvPr>
              <p14:cNvContentPartPr/>
              <p14:nvPr/>
            </p14:nvContentPartPr>
            <p14:xfrm>
              <a:off x="2202057" y="3242253"/>
              <a:ext cx="360" cy="360"/>
            </p14:xfrm>
          </p:contentPart>
        </mc:Choice>
        <mc:Fallback>
          <p:pic>
            <p:nvPicPr>
              <p:cNvPr id="192" name="Ink 191">
                <a:extLst>
                  <a:ext uri="{FF2B5EF4-FFF2-40B4-BE49-F238E27FC236}">
                    <a16:creationId xmlns:a16="http://schemas.microsoft.com/office/drawing/2014/main" id="{15472E77-590A-4E8B-30D6-750043DDB27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95937" y="3236133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93" name="Ink 192">
                <a:extLst>
                  <a:ext uri="{FF2B5EF4-FFF2-40B4-BE49-F238E27FC236}">
                    <a16:creationId xmlns:a16="http://schemas.microsoft.com/office/drawing/2014/main" id="{8749FEFD-C799-3AA5-FCB0-0B58F0E63BD5}"/>
                  </a:ext>
                </a:extLst>
              </p14:cNvPr>
              <p14:cNvContentPartPr/>
              <p14:nvPr/>
            </p14:nvContentPartPr>
            <p14:xfrm>
              <a:off x="2208537" y="3336933"/>
              <a:ext cx="360" cy="360"/>
            </p14:xfrm>
          </p:contentPart>
        </mc:Choice>
        <mc:Fallback>
          <p:pic>
            <p:nvPicPr>
              <p:cNvPr id="193" name="Ink 192">
                <a:extLst>
                  <a:ext uri="{FF2B5EF4-FFF2-40B4-BE49-F238E27FC236}">
                    <a16:creationId xmlns:a16="http://schemas.microsoft.com/office/drawing/2014/main" id="{8749FEFD-C799-3AA5-FCB0-0B58F0E63BD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02417" y="3330813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194" name="Ink 193">
                <a:extLst>
                  <a:ext uri="{FF2B5EF4-FFF2-40B4-BE49-F238E27FC236}">
                    <a16:creationId xmlns:a16="http://schemas.microsoft.com/office/drawing/2014/main" id="{D0BB5B8A-B49E-412E-777B-50101D25DD1A}"/>
                  </a:ext>
                </a:extLst>
              </p14:cNvPr>
              <p14:cNvContentPartPr/>
              <p14:nvPr/>
            </p14:nvContentPartPr>
            <p14:xfrm>
              <a:off x="2249217" y="3398853"/>
              <a:ext cx="360" cy="360"/>
            </p14:xfrm>
          </p:contentPart>
        </mc:Choice>
        <mc:Fallback>
          <p:pic>
            <p:nvPicPr>
              <p:cNvPr id="194" name="Ink 193">
                <a:extLst>
                  <a:ext uri="{FF2B5EF4-FFF2-40B4-BE49-F238E27FC236}">
                    <a16:creationId xmlns:a16="http://schemas.microsoft.com/office/drawing/2014/main" id="{D0BB5B8A-B49E-412E-777B-50101D25DD1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43097" y="3392733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195" name="Ink 194">
                <a:extLst>
                  <a:ext uri="{FF2B5EF4-FFF2-40B4-BE49-F238E27FC236}">
                    <a16:creationId xmlns:a16="http://schemas.microsoft.com/office/drawing/2014/main" id="{593FAFA6-64CF-C35E-31C9-ADA9B01BD7FB}"/>
                  </a:ext>
                </a:extLst>
              </p14:cNvPr>
              <p14:cNvContentPartPr/>
              <p14:nvPr/>
            </p14:nvContentPartPr>
            <p14:xfrm>
              <a:off x="2454417" y="3454293"/>
              <a:ext cx="360" cy="360"/>
            </p14:xfrm>
          </p:contentPart>
        </mc:Choice>
        <mc:Fallback>
          <p:pic>
            <p:nvPicPr>
              <p:cNvPr id="195" name="Ink 194">
                <a:extLst>
                  <a:ext uri="{FF2B5EF4-FFF2-40B4-BE49-F238E27FC236}">
                    <a16:creationId xmlns:a16="http://schemas.microsoft.com/office/drawing/2014/main" id="{593FAFA6-64CF-C35E-31C9-ADA9B01BD7F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48297" y="3448173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196" name="Ink 195">
                <a:extLst>
                  <a:ext uri="{FF2B5EF4-FFF2-40B4-BE49-F238E27FC236}">
                    <a16:creationId xmlns:a16="http://schemas.microsoft.com/office/drawing/2014/main" id="{06DA227E-97E9-80B6-3E0A-B9924A27E3FE}"/>
                  </a:ext>
                </a:extLst>
              </p14:cNvPr>
              <p14:cNvContentPartPr/>
              <p14:nvPr/>
            </p14:nvContentPartPr>
            <p14:xfrm>
              <a:off x="2542977" y="3424773"/>
              <a:ext cx="360" cy="360"/>
            </p14:xfrm>
          </p:contentPart>
        </mc:Choice>
        <mc:Fallback>
          <p:pic>
            <p:nvPicPr>
              <p:cNvPr id="196" name="Ink 195">
                <a:extLst>
                  <a:ext uri="{FF2B5EF4-FFF2-40B4-BE49-F238E27FC236}">
                    <a16:creationId xmlns:a16="http://schemas.microsoft.com/office/drawing/2014/main" id="{06DA227E-97E9-80B6-3E0A-B9924A27E3F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36857" y="3418653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197" name="Ink 196">
                <a:extLst>
                  <a:ext uri="{FF2B5EF4-FFF2-40B4-BE49-F238E27FC236}">
                    <a16:creationId xmlns:a16="http://schemas.microsoft.com/office/drawing/2014/main" id="{16F0F42E-DDF1-79D0-80FF-615C57EA704B}"/>
                  </a:ext>
                </a:extLst>
              </p14:cNvPr>
              <p14:cNvContentPartPr/>
              <p14:nvPr/>
            </p14:nvContentPartPr>
            <p14:xfrm>
              <a:off x="2597697" y="3295533"/>
              <a:ext cx="360" cy="360"/>
            </p14:xfrm>
          </p:contentPart>
        </mc:Choice>
        <mc:Fallback>
          <p:pic>
            <p:nvPicPr>
              <p:cNvPr id="197" name="Ink 196">
                <a:extLst>
                  <a:ext uri="{FF2B5EF4-FFF2-40B4-BE49-F238E27FC236}">
                    <a16:creationId xmlns:a16="http://schemas.microsoft.com/office/drawing/2014/main" id="{16F0F42E-DDF1-79D0-80FF-615C57EA704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91577" y="3289413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198" name="Ink 197">
                <a:extLst>
                  <a:ext uri="{FF2B5EF4-FFF2-40B4-BE49-F238E27FC236}">
                    <a16:creationId xmlns:a16="http://schemas.microsoft.com/office/drawing/2014/main" id="{1E6AD0A6-3A1E-004E-4883-1CFC79C8491C}"/>
                  </a:ext>
                </a:extLst>
              </p14:cNvPr>
              <p14:cNvContentPartPr/>
              <p14:nvPr/>
            </p14:nvContentPartPr>
            <p14:xfrm>
              <a:off x="2595177" y="3085293"/>
              <a:ext cx="360" cy="360"/>
            </p14:xfrm>
          </p:contentPart>
        </mc:Choice>
        <mc:Fallback>
          <p:pic>
            <p:nvPicPr>
              <p:cNvPr id="198" name="Ink 197">
                <a:extLst>
                  <a:ext uri="{FF2B5EF4-FFF2-40B4-BE49-F238E27FC236}">
                    <a16:creationId xmlns:a16="http://schemas.microsoft.com/office/drawing/2014/main" id="{1E6AD0A6-3A1E-004E-4883-1CFC79C8491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89057" y="3079173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199" name="Ink 198">
                <a:extLst>
                  <a:ext uri="{FF2B5EF4-FFF2-40B4-BE49-F238E27FC236}">
                    <a16:creationId xmlns:a16="http://schemas.microsoft.com/office/drawing/2014/main" id="{32821122-6165-30F8-9B87-AC0C4CFAD346}"/>
                  </a:ext>
                </a:extLst>
              </p14:cNvPr>
              <p14:cNvContentPartPr/>
              <p14:nvPr/>
            </p14:nvContentPartPr>
            <p14:xfrm>
              <a:off x="2174337" y="3069813"/>
              <a:ext cx="360" cy="360"/>
            </p14:xfrm>
          </p:contentPart>
        </mc:Choice>
        <mc:Fallback>
          <p:pic>
            <p:nvPicPr>
              <p:cNvPr id="199" name="Ink 198">
                <a:extLst>
                  <a:ext uri="{FF2B5EF4-FFF2-40B4-BE49-F238E27FC236}">
                    <a16:creationId xmlns:a16="http://schemas.microsoft.com/office/drawing/2014/main" id="{32821122-6165-30F8-9B87-AC0C4CFAD34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68217" y="3063693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200" name="Ink 199">
                <a:extLst>
                  <a:ext uri="{FF2B5EF4-FFF2-40B4-BE49-F238E27FC236}">
                    <a16:creationId xmlns:a16="http://schemas.microsoft.com/office/drawing/2014/main" id="{312B7526-42E5-22A9-8EA9-7A36AB2B72D9}"/>
                  </a:ext>
                </a:extLst>
              </p14:cNvPr>
              <p14:cNvContentPartPr/>
              <p14:nvPr/>
            </p14:nvContentPartPr>
            <p14:xfrm>
              <a:off x="2289177" y="3105813"/>
              <a:ext cx="360" cy="360"/>
            </p14:xfrm>
          </p:contentPart>
        </mc:Choice>
        <mc:Fallback>
          <p:pic>
            <p:nvPicPr>
              <p:cNvPr id="200" name="Ink 199">
                <a:extLst>
                  <a:ext uri="{FF2B5EF4-FFF2-40B4-BE49-F238E27FC236}">
                    <a16:creationId xmlns:a16="http://schemas.microsoft.com/office/drawing/2014/main" id="{312B7526-42E5-22A9-8EA9-7A36AB2B72D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83057" y="3099693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201" name="Ink 200">
                <a:extLst>
                  <a:ext uri="{FF2B5EF4-FFF2-40B4-BE49-F238E27FC236}">
                    <a16:creationId xmlns:a16="http://schemas.microsoft.com/office/drawing/2014/main" id="{B4DCDE33-D05F-F54C-C22B-95EA035E1CF2}"/>
                  </a:ext>
                </a:extLst>
              </p14:cNvPr>
              <p14:cNvContentPartPr/>
              <p14:nvPr/>
            </p14:nvContentPartPr>
            <p14:xfrm>
              <a:off x="2358657" y="3036333"/>
              <a:ext cx="360" cy="360"/>
            </p14:xfrm>
          </p:contentPart>
        </mc:Choice>
        <mc:Fallback>
          <p:pic>
            <p:nvPicPr>
              <p:cNvPr id="201" name="Ink 200">
                <a:extLst>
                  <a:ext uri="{FF2B5EF4-FFF2-40B4-BE49-F238E27FC236}">
                    <a16:creationId xmlns:a16="http://schemas.microsoft.com/office/drawing/2014/main" id="{B4DCDE33-D05F-F54C-C22B-95EA035E1CF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52537" y="3030213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202" name="Ink 201">
                <a:extLst>
                  <a:ext uri="{FF2B5EF4-FFF2-40B4-BE49-F238E27FC236}">
                    <a16:creationId xmlns:a16="http://schemas.microsoft.com/office/drawing/2014/main" id="{4010FB68-CCBD-3A1F-D044-F4C79F18DAD1}"/>
                  </a:ext>
                </a:extLst>
              </p14:cNvPr>
              <p14:cNvContentPartPr/>
              <p14:nvPr/>
            </p14:nvContentPartPr>
            <p14:xfrm>
              <a:off x="2235537" y="3034173"/>
              <a:ext cx="360" cy="360"/>
            </p14:xfrm>
          </p:contentPart>
        </mc:Choice>
        <mc:Fallback>
          <p:pic>
            <p:nvPicPr>
              <p:cNvPr id="202" name="Ink 201">
                <a:extLst>
                  <a:ext uri="{FF2B5EF4-FFF2-40B4-BE49-F238E27FC236}">
                    <a16:creationId xmlns:a16="http://schemas.microsoft.com/office/drawing/2014/main" id="{4010FB68-CCBD-3A1F-D044-F4C79F18DAD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29417" y="3028053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203" name="Ink 202">
                <a:extLst>
                  <a:ext uri="{FF2B5EF4-FFF2-40B4-BE49-F238E27FC236}">
                    <a16:creationId xmlns:a16="http://schemas.microsoft.com/office/drawing/2014/main" id="{76C00940-9210-D240-EAF1-3286FF9C4D6D}"/>
                  </a:ext>
                </a:extLst>
              </p14:cNvPr>
              <p14:cNvContentPartPr/>
              <p14:nvPr/>
            </p14:nvContentPartPr>
            <p14:xfrm>
              <a:off x="2151297" y="3016893"/>
              <a:ext cx="360" cy="360"/>
            </p14:xfrm>
          </p:contentPart>
        </mc:Choice>
        <mc:Fallback>
          <p:pic>
            <p:nvPicPr>
              <p:cNvPr id="203" name="Ink 202">
                <a:extLst>
                  <a:ext uri="{FF2B5EF4-FFF2-40B4-BE49-F238E27FC236}">
                    <a16:creationId xmlns:a16="http://schemas.microsoft.com/office/drawing/2014/main" id="{76C00940-9210-D240-EAF1-3286FF9C4D6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45177" y="3010773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204" name="Ink 203">
                <a:extLst>
                  <a:ext uri="{FF2B5EF4-FFF2-40B4-BE49-F238E27FC236}">
                    <a16:creationId xmlns:a16="http://schemas.microsoft.com/office/drawing/2014/main" id="{9A547B51-315C-31AF-67FA-BA9B746F8DE4}"/>
                  </a:ext>
                </a:extLst>
              </p14:cNvPr>
              <p14:cNvContentPartPr/>
              <p14:nvPr/>
            </p14:nvContentPartPr>
            <p14:xfrm>
              <a:off x="1875177" y="3005013"/>
              <a:ext cx="360" cy="360"/>
            </p14:xfrm>
          </p:contentPart>
        </mc:Choice>
        <mc:Fallback>
          <p:pic>
            <p:nvPicPr>
              <p:cNvPr id="204" name="Ink 203">
                <a:extLst>
                  <a:ext uri="{FF2B5EF4-FFF2-40B4-BE49-F238E27FC236}">
                    <a16:creationId xmlns:a16="http://schemas.microsoft.com/office/drawing/2014/main" id="{9A547B51-315C-31AF-67FA-BA9B746F8DE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69057" y="2998893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205" name="Ink 204">
                <a:extLst>
                  <a:ext uri="{FF2B5EF4-FFF2-40B4-BE49-F238E27FC236}">
                    <a16:creationId xmlns:a16="http://schemas.microsoft.com/office/drawing/2014/main" id="{D53F9138-6A5B-24A8-A8D7-FA9350C72914}"/>
                  </a:ext>
                </a:extLst>
              </p14:cNvPr>
              <p14:cNvContentPartPr/>
              <p14:nvPr/>
            </p14:nvContentPartPr>
            <p14:xfrm>
              <a:off x="1875177" y="3208053"/>
              <a:ext cx="360" cy="360"/>
            </p14:xfrm>
          </p:contentPart>
        </mc:Choice>
        <mc:Fallback>
          <p:pic>
            <p:nvPicPr>
              <p:cNvPr id="205" name="Ink 204">
                <a:extLst>
                  <a:ext uri="{FF2B5EF4-FFF2-40B4-BE49-F238E27FC236}">
                    <a16:creationId xmlns:a16="http://schemas.microsoft.com/office/drawing/2014/main" id="{D53F9138-6A5B-24A8-A8D7-FA9350C7291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69057" y="3201933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206" name="Ink 205">
                <a:extLst>
                  <a:ext uri="{FF2B5EF4-FFF2-40B4-BE49-F238E27FC236}">
                    <a16:creationId xmlns:a16="http://schemas.microsoft.com/office/drawing/2014/main" id="{82375DA3-DBA7-1221-006B-6C403E2FFEBD}"/>
                  </a:ext>
                </a:extLst>
              </p14:cNvPr>
              <p14:cNvContentPartPr/>
              <p14:nvPr/>
            </p14:nvContentPartPr>
            <p14:xfrm>
              <a:off x="1787697" y="3210213"/>
              <a:ext cx="360" cy="360"/>
            </p14:xfrm>
          </p:contentPart>
        </mc:Choice>
        <mc:Fallback>
          <p:pic>
            <p:nvPicPr>
              <p:cNvPr id="206" name="Ink 205">
                <a:extLst>
                  <a:ext uri="{FF2B5EF4-FFF2-40B4-BE49-F238E27FC236}">
                    <a16:creationId xmlns:a16="http://schemas.microsoft.com/office/drawing/2014/main" id="{82375DA3-DBA7-1221-006B-6C403E2FFEB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81577" y="3204093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207" name="Ink 206">
                <a:extLst>
                  <a:ext uri="{FF2B5EF4-FFF2-40B4-BE49-F238E27FC236}">
                    <a16:creationId xmlns:a16="http://schemas.microsoft.com/office/drawing/2014/main" id="{FC46A8B9-8BF0-7B54-F033-9F09A4090247}"/>
                  </a:ext>
                </a:extLst>
              </p14:cNvPr>
              <p14:cNvContentPartPr/>
              <p14:nvPr/>
            </p14:nvContentPartPr>
            <p14:xfrm>
              <a:off x="1897137" y="3369333"/>
              <a:ext cx="360" cy="360"/>
            </p14:xfrm>
          </p:contentPart>
        </mc:Choice>
        <mc:Fallback>
          <p:pic>
            <p:nvPicPr>
              <p:cNvPr id="207" name="Ink 206">
                <a:extLst>
                  <a:ext uri="{FF2B5EF4-FFF2-40B4-BE49-F238E27FC236}">
                    <a16:creationId xmlns:a16="http://schemas.microsoft.com/office/drawing/2014/main" id="{FC46A8B9-8BF0-7B54-F033-9F09A409024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91017" y="3363213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208" name="Ink 207">
                <a:extLst>
                  <a:ext uri="{FF2B5EF4-FFF2-40B4-BE49-F238E27FC236}">
                    <a16:creationId xmlns:a16="http://schemas.microsoft.com/office/drawing/2014/main" id="{1646B7E6-33DC-35AB-C80F-86A3DA8C681B}"/>
                  </a:ext>
                </a:extLst>
              </p14:cNvPr>
              <p14:cNvContentPartPr/>
              <p14:nvPr/>
            </p14:nvContentPartPr>
            <p14:xfrm>
              <a:off x="1899297" y="3454653"/>
              <a:ext cx="360" cy="360"/>
            </p14:xfrm>
          </p:contentPart>
        </mc:Choice>
        <mc:Fallback>
          <p:pic>
            <p:nvPicPr>
              <p:cNvPr id="208" name="Ink 207">
                <a:extLst>
                  <a:ext uri="{FF2B5EF4-FFF2-40B4-BE49-F238E27FC236}">
                    <a16:creationId xmlns:a16="http://schemas.microsoft.com/office/drawing/2014/main" id="{1646B7E6-33DC-35AB-C80F-86A3DA8C681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93177" y="3448533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209" name="Ink 208">
                <a:extLst>
                  <a:ext uri="{FF2B5EF4-FFF2-40B4-BE49-F238E27FC236}">
                    <a16:creationId xmlns:a16="http://schemas.microsoft.com/office/drawing/2014/main" id="{759C424E-F042-F30E-0DDE-0A7C46739482}"/>
                  </a:ext>
                </a:extLst>
              </p14:cNvPr>
              <p14:cNvContentPartPr/>
              <p14:nvPr/>
            </p14:nvContentPartPr>
            <p14:xfrm>
              <a:off x="2022057" y="3259173"/>
              <a:ext cx="360" cy="360"/>
            </p14:xfrm>
          </p:contentPart>
        </mc:Choice>
        <mc:Fallback>
          <p:pic>
            <p:nvPicPr>
              <p:cNvPr id="209" name="Ink 208">
                <a:extLst>
                  <a:ext uri="{FF2B5EF4-FFF2-40B4-BE49-F238E27FC236}">
                    <a16:creationId xmlns:a16="http://schemas.microsoft.com/office/drawing/2014/main" id="{759C424E-F042-F30E-0DDE-0A7C4673948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15937" y="3253053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1">
            <p14:nvContentPartPr>
              <p14:cNvPr id="210" name="Ink 209">
                <a:extLst>
                  <a:ext uri="{FF2B5EF4-FFF2-40B4-BE49-F238E27FC236}">
                    <a16:creationId xmlns:a16="http://schemas.microsoft.com/office/drawing/2014/main" id="{584AD850-78AC-E4F7-C95B-932D23141A02}"/>
                  </a:ext>
                </a:extLst>
              </p14:cNvPr>
              <p14:cNvContentPartPr/>
              <p14:nvPr/>
            </p14:nvContentPartPr>
            <p14:xfrm>
              <a:off x="2164617" y="3161973"/>
              <a:ext cx="360" cy="360"/>
            </p14:xfrm>
          </p:contentPart>
        </mc:Choice>
        <mc:Fallback>
          <p:pic>
            <p:nvPicPr>
              <p:cNvPr id="210" name="Ink 209">
                <a:extLst>
                  <a:ext uri="{FF2B5EF4-FFF2-40B4-BE49-F238E27FC236}">
                    <a16:creationId xmlns:a16="http://schemas.microsoft.com/office/drawing/2014/main" id="{584AD850-78AC-E4F7-C95B-932D23141A0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58497" y="3155853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211" name="Ink 210">
                <a:extLst>
                  <a:ext uri="{FF2B5EF4-FFF2-40B4-BE49-F238E27FC236}">
                    <a16:creationId xmlns:a16="http://schemas.microsoft.com/office/drawing/2014/main" id="{867574EE-27F3-1354-94EA-BC59C023DD74}"/>
                  </a:ext>
                </a:extLst>
              </p14:cNvPr>
              <p14:cNvContentPartPr/>
              <p14:nvPr/>
            </p14:nvContentPartPr>
            <p14:xfrm>
              <a:off x="2237697" y="3178893"/>
              <a:ext cx="360" cy="360"/>
            </p14:xfrm>
          </p:contentPart>
        </mc:Choice>
        <mc:Fallback>
          <p:pic>
            <p:nvPicPr>
              <p:cNvPr id="211" name="Ink 210">
                <a:extLst>
                  <a:ext uri="{FF2B5EF4-FFF2-40B4-BE49-F238E27FC236}">
                    <a16:creationId xmlns:a16="http://schemas.microsoft.com/office/drawing/2014/main" id="{867574EE-27F3-1354-94EA-BC59C023DD7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31577" y="3172773"/>
                <a:ext cx="12600" cy="12600"/>
              </a:xfrm>
              <a:prstGeom prst="rect">
                <a:avLst/>
              </a:prstGeom>
            </p:spPr>
          </p:pic>
        </mc:Fallback>
      </mc:AlternateContent>
      <p:sp>
        <p:nvSpPr>
          <p:cNvPr id="212" name="TextBox 211">
            <a:extLst>
              <a:ext uri="{FF2B5EF4-FFF2-40B4-BE49-F238E27FC236}">
                <a16:creationId xmlns:a16="http://schemas.microsoft.com/office/drawing/2014/main" id="{D506E55A-F1FB-4EFD-95DC-BF26B2F8DCC5}"/>
              </a:ext>
            </a:extLst>
          </p:cNvPr>
          <p:cNvSpPr txBox="1"/>
          <p:nvPr/>
        </p:nvSpPr>
        <p:spPr>
          <a:xfrm>
            <a:off x="395209" y="4496676"/>
            <a:ext cx="8666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Andesite</a:t>
            </a:r>
          </a:p>
          <a:p>
            <a:pPr algn="ctr"/>
            <a:r>
              <a:rPr lang="en-US" sz="1400" dirty="0"/>
              <a:t>(Ma)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3341A7C7-B1E7-D506-B2F9-11EFED8C9B6D}"/>
              </a:ext>
            </a:extLst>
          </p:cNvPr>
          <p:cNvSpPr txBox="1"/>
          <p:nvPr/>
        </p:nvSpPr>
        <p:spPr>
          <a:xfrm>
            <a:off x="2700292" y="3818785"/>
            <a:ext cx="11317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Conglomerate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149ABA1D-9B0D-F1A0-BA22-2A8F4D6D9580}"/>
              </a:ext>
            </a:extLst>
          </p:cNvPr>
          <p:cNvSpPr txBox="1"/>
          <p:nvPr/>
        </p:nvSpPr>
        <p:spPr>
          <a:xfrm>
            <a:off x="2700292" y="3136603"/>
            <a:ext cx="8995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Sandstone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04733875-96D9-7C1B-A9AD-E487FEF803B7}"/>
              </a:ext>
            </a:extLst>
          </p:cNvPr>
          <p:cNvSpPr txBox="1"/>
          <p:nvPr/>
        </p:nvSpPr>
        <p:spPr>
          <a:xfrm>
            <a:off x="2700292" y="2379664"/>
            <a:ext cx="12723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Diatomite and </a:t>
            </a:r>
          </a:p>
          <a:p>
            <a:r>
              <a:rPr lang="en-US" sz="1200" dirty="0"/>
              <a:t>interbedded ash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3">
            <p14:nvContentPartPr>
              <p14:cNvPr id="218" name="Ink 217">
                <a:extLst>
                  <a:ext uri="{FF2B5EF4-FFF2-40B4-BE49-F238E27FC236}">
                    <a16:creationId xmlns:a16="http://schemas.microsoft.com/office/drawing/2014/main" id="{F348B879-12AF-9FD7-1BF9-1C02197CF759}"/>
                  </a:ext>
                </a:extLst>
              </p14:cNvPr>
              <p14:cNvContentPartPr/>
              <p14:nvPr/>
            </p14:nvContentPartPr>
            <p14:xfrm>
              <a:off x="2540310" y="4463040"/>
              <a:ext cx="360" cy="360"/>
            </p14:xfrm>
          </p:contentPart>
        </mc:Choice>
        <mc:Fallback>
          <p:pic>
            <p:nvPicPr>
              <p:cNvPr id="218" name="Ink 217">
                <a:extLst>
                  <a:ext uri="{FF2B5EF4-FFF2-40B4-BE49-F238E27FC236}">
                    <a16:creationId xmlns:a16="http://schemas.microsoft.com/office/drawing/2014/main" id="{F348B879-12AF-9FD7-1BF9-1C02197CF759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2504310" y="4427400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5">
            <p14:nvContentPartPr>
              <p14:cNvPr id="219" name="Ink 218">
                <a:extLst>
                  <a:ext uri="{FF2B5EF4-FFF2-40B4-BE49-F238E27FC236}">
                    <a16:creationId xmlns:a16="http://schemas.microsoft.com/office/drawing/2014/main" id="{FFC1A04D-6CEA-B55C-DBF7-006B8327620E}"/>
                  </a:ext>
                </a:extLst>
              </p14:cNvPr>
              <p14:cNvContentPartPr/>
              <p14:nvPr/>
            </p14:nvContentPartPr>
            <p14:xfrm>
              <a:off x="2522310" y="4190520"/>
              <a:ext cx="360" cy="360"/>
            </p14:xfrm>
          </p:contentPart>
        </mc:Choice>
        <mc:Fallback>
          <p:pic>
            <p:nvPicPr>
              <p:cNvPr id="219" name="Ink 218">
                <a:extLst>
                  <a:ext uri="{FF2B5EF4-FFF2-40B4-BE49-F238E27FC236}">
                    <a16:creationId xmlns:a16="http://schemas.microsoft.com/office/drawing/2014/main" id="{FFC1A04D-6CEA-B55C-DBF7-006B8327620E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2486310" y="4154520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220" name="Ink 219">
                <a:extLst>
                  <a:ext uri="{FF2B5EF4-FFF2-40B4-BE49-F238E27FC236}">
                    <a16:creationId xmlns:a16="http://schemas.microsoft.com/office/drawing/2014/main" id="{5433D735-F467-349E-FE09-9A3FA18E4F59}"/>
                  </a:ext>
                </a:extLst>
              </p14:cNvPr>
              <p14:cNvContentPartPr/>
              <p14:nvPr/>
            </p14:nvContentPartPr>
            <p14:xfrm>
              <a:off x="2624190" y="2359200"/>
              <a:ext cx="360" cy="360"/>
            </p14:xfrm>
          </p:contentPart>
        </mc:Choice>
        <mc:Fallback>
          <p:pic>
            <p:nvPicPr>
              <p:cNvPr id="220" name="Ink 219">
                <a:extLst>
                  <a:ext uri="{FF2B5EF4-FFF2-40B4-BE49-F238E27FC236}">
                    <a16:creationId xmlns:a16="http://schemas.microsoft.com/office/drawing/2014/main" id="{5433D735-F467-349E-FE09-9A3FA18E4F59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2588550" y="2323560"/>
                <a:ext cx="72000" cy="72000"/>
              </a:xfrm>
              <a:prstGeom prst="rect">
                <a:avLst/>
              </a:prstGeom>
            </p:spPr>
          </p:pic>
        </mc:Fallback>
      </mc:AlternateContent>
      <p:cxnSp>
        <p:nvCxnSpPr>
          <p:cNvPr id="221" name="Straight Connector 220">
            <a:extLst>
              <a:ext uri="{FF2B5EF4-FFF2-40B4-BE49-F238E27FC236}">
                <a16:creationId xmlns:a16="http://schemas.microsoft.com/office/drawing/2014/main" id="{0052AFDD-EE38-3EFD-D39B-BA1F23E32372}"/>
              </a:ext>
            </a:extLst>
          </p:cNvPr>
          <p:cNvCxnSpPr>
            <a:cxnSpLocks/>
            <a:endCxn id="222" idx="1"/>
          </p:cNvCxnSpPr>
          <p:nvPr/>
        </p:nvCxnSpPr>
        <p:spPr>
          <a:xfrm flipV="1">
            <a:off x="2624190" y="2246866"/>
            <a:ext cx="1373741" cy="11233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2" name="TextBox 221">
            <a:extLst>
              <a:ext uri="{FF2B5EF4-FFF2-40B4-BE49-F238E27FC236}">
                <a16:creationId xmlns:a16="http://schemas.microsoft.com/office/drawing/2014/main" id="{D851E8AE-A619-0A16-CF55-2DCEF31B41C9}"/>
              </a:ext>
            </a:extLst>
          </p:cNvPr>
          <p:cNvSpPr txBox="1"/>
          <p:nvPr/>
        </p:nvSpPr>
        <p:spPr>
          <a:xfrm>
            <a:off x="3997931" y="2108366"/>
            <a:ext cx="10615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3.24 ± 0.1 Ma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A60B29BA-1B9C-89EE-2D0B-FCF1026CCFA7}"/>
              </a:ext>
            </a:extLst>
          </p:cNvPr>
          <p:cNvSpPr txBox="1"/>
          <p:nvPr/>
        </p:nvSpPr>
        <p:spPr>
          <a:xfrm>
            <a:off x="4058930" y="2832054"/>
            <a:ext cx="9797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3.7 ± 0.1 Ma</a:t>
            </a:r>
          </a:p>
          <a:p>
            <a:r>
              <a:rPr lang="en-US" sz="1200" dirty="0"/>
              <a:t>3.9 ± 2.4 Ma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7">
            <p14:nvContentPartPr>
              <p14:cNvPr id="224" name="Ink 223">
                <a:extLst>
                  <a:ext uri="{FF2B5EF4-FFF2-40B4-BE49-F238E27FC236}">
                    <a16:creationId xmlns:a16="http://schemas.microsoft.com/office/drawing/2014/main" id="{06A92F53-D1E6-CEC4-397A-C90074AD8D70}"/>
                  </a:ext>
                </a:extLst>
              </p14:cNvPr>
              <p14:cNvContentPartPr/>
              <p14:nvPr/>
            </p14:nvContentPartPr>
            <p14:xfrm>
              <a:off x="2624190" y="2714380"/>
              <a:ext cx="360" cy="360"/>
            </p14:xfrm>
          </p:contentPart>
        </mc:Choice>
        <mc:Fallback>
          <p:pic>
            <p:nvPicPr>
              <p:cNvPr id="224" name="Ink 223">
                <a:extLst>
                  <a:ext uri="{FF2B5EF4-FFF2-40B4-BE49-F238E27FC236}">
                    <a16:creationId xmlns:a16="http://schemas.microsoft.com/office/drawing/2014/main" id="{06A92F53-D1E6-CEC4-397A-C90074AD8D70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2588550" y="2678740"/>
                <a:ext cx="72000" cy="72000"/>
              </a:xfrm>
              <a:prstGeom prst="rect">
                <a:avLst/>
              </a:prstGeom>
            </p:spPr>
          </p:pic>
        </mc:Fallback>
      </mc:AlternateContent>
      <p:sp>
        <p:nvSpPr>
          <p:cNvPr id="227" name="TextBox 226">
            <a:extLst>
              <a:ext uri="{FF2B5EF4-FFF2-40B4-BE49-F238E27FC236}">
                <a16:creationId xmlns:a16="http://schemas.microsoft.com/office/drawing/2014/main" id="{3450F8F3-4CC4-83AD-F689-5F83EE7F8793}"/>
              </a:ext>
            </a:extLst>
          </p:cNvPr>
          <p:cNvSpPr txBox="1"/>
          <p:nvPr/>
        </p:nvSpPr>
        <p:spPr>
          <a:xfrm>
            <a:off x="3863435" y="4001375"/>
            <a:ext cx="12250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11.39 ± 0.11 Ma</a:t>
            </a:r>
          </a:p>
          <a:p>
            <a:r>
              <a:rPr lang="en-US" sz="1200" dirty="0"/>
              <a:t>11.72 ± 0.11 Ma</a:t>
            </a: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4F111042-14D3-3ADA-57DE-646C74E6E50F}"/>
              </a:ext>
            </a:extLst>
          </p:cNvPr>
          <p:cNvSpPr txBox="1"/>
          <p:nvPr/>
        </p:nvSpPr>
        <p:spPr>
          <a:xfrm>
            <a:off x="3874088" y="4719793"/>
            <a:ext cx="10999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12.10 ± 20 Ma</a:t>
            </a:r>
          </a:p>
        </p:txBody>
      </p:sp>
      <p:cxnSp>
        <p:nvCxnSpPr>
          <p:cNvPr id="230" name="Straight Connector 229">
            <a:extLst>
              <a:ext uri="{FF2B5EF4-FFF2-40B4-BE49-F238E27FC236}">
                <a16:creationId xmlns:a16="http://schemas.microsoft.com/office/drawing/2014/main" id="{058F906A-46B5-6C19-B4D7-EB4581B02DA2}"/>
              </a:ext>
            </a:extLst>
          </p:cNvPr>
          <p:cNvCxnSpPr>
            <a:cxnSpLocks/>
          </p:cNvCxnSpPr>
          <p:nvPr/>
        </p:nvCxnSpPr>
        <p:spPr>
          <a:xfrm>
            <a:off x="2595177" y="2725307"/>
            <a:ext cx="1402754" cy="32242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>
            <a:extLst>
              <a:ext uri="{FF2B5EF4-FFF2-40B4-BE49-F238E27FC236}">
                <a16:creationId xmlns:a16="http://schemas.microsoft.com/office/drawing/2014/main" id="{B8C30604-4A7D-8C68-CEF4-9AA87964A2B6}"/>
              </a:ext>
            </a:extLst>
          </p:cNvPr>
          <p:cNvCxnSpPr>
            <a:cxnSpLocks/>
            <a:endCxn id="227" idx="1"/>
          </p:cNvCxnSpPr>
          <p:nvPr/>
        </p:nvCxnSpPr>
        <p:spPr>
          <a:xfrm>
            <a:off x="2554028" y="4198274"/>
            <a:ext cx="1309407" cy="3393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>
            <a:extLst>
              <a:ext uri="{FF2B5EF4-FFF2-40B4-BE49-F238E27FC236}">
                <a16:creationId xmlns:a16="http://schemas.microsoft.com/office/drawing/2014/main" id="{AB3614AB-2D4D-2101-2C87-F9A62D032907}"/>
              </a:ext>
            </a:extLst>
          </p:cNvPr>
          <p:cNvCxnSpPr>
            <a:cxnSpLocks/>
            <a:endCxn id="228" idx="1"/>
          </p:cNvCxnSpPr>
          <p:nvPr/>
        </p:nvCxnSpPr>
        <p:spPr>
          <a:xfrm>
            <a:off x="2542977" y="4482474"/>
            <a:ext cx="1331111" cy="37581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6" name="TextBox 235">
            <a:extLst>
              <a:ext uri="{FF2B5EF4-FFF2-40B4-BE49-F238E27FC236}">
                <a16:creationId xmlns:a16="http://schemas.microsoft.com/office/drawing/2014/main" id="{F9CA7AE5-848A-7868-DE09-0A1CE3E0DD03}"/>
              </a:ext>
            </a:extLst>
          </p:cNvPr>
          <p:cNvSpPr txBox="1"/>
          <p:nvPr/>
        </p:nvSpPr>
        <p:spPr>
          <a:xfrm>
            <a:off x="133143" y="5516383"/>
            <a:ext cx="55257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Deposition of the Veri-Boca Basin began shortly after the andesite was deposited around 12 Ma and ended around 3 Ma</a:t>
            </a:r>
          </a:p>
        </p:txBody>
      </p:sp>
      <p:pic>
        <p:nvPicPr>
          <p:cNvPr id="238" name="Picture 237" descr="A map of the geological area&#10;&#10;Description automatically generated with medium confidence">
            <a:extLst>
              <a:ext uri="{FF2B5EF4-FFF2-40B4-BE49-F238E27FC236}">
                <a16:creationId xmlns:a16="http://schemas.microsoft.com/office/drawing/2014/main" id="{61389CD7-7D4C-6BAD-7A01-013772A42421}"/>
              </a:ext>
            </a:extLst>
          </p:cNvPr>
          <p:cNvPicPr>
            <a:picLocks noChangeAspect="1"/>
          </p:cNvPicPr>
          <p:nvPr/>
        </p:nvPicPr>
        <p:blipFill>
          <a:blip r:embed="rId48"/>
          <a:stretch>
            <a:fillRect/>
          </a:stretch>
        </p:blipFill>
        <p:spPr>
          <a:xfrm>
            <a:off x="7059841" y="655843"/>
            <a:ext cx="4675271" cy="4506206"/>
          </a:xfrm>
          <a:prstGeom prst="rect">
            <a:avLst/>
          </a:prstGeom>
        </p:spPr>
      </p:pic>
      <p:sp>
        <p:nvSpPr>
          <p:cNvPr id="239" name="TextBox 238">
            <a:extLst>
              <a:ext uri="{FF2B5EF4-FFF2-40B4-BE49-F238E27FC236}">
                <a16:creationId xmlns:a16="http://schemas.microsoft.com/office/drawing/2014/main" id="{B1E0691E-A002-19E0-3F47-8DD1F8F68BF8}"/>
              </a:ext>
            </a:extLst>
          </p:cNvPr>
          <p:cNvSpPr txBox="1"/>
          <p:nvPr/>
        </p:nvSpPr>
        <p:spPr>
          <a:xfrm>
            <a:off x="6533071" y="5239384"/>
            <a:ext cx="55257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Extensional origin of the </a:t>
            </a:r>
            <a:r>
              <a:rPr lang="en-US"/>
              <a:t>Verdi-Boca basin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Donner Pass Fault Zone the western boundary of basin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Basin may have been result of DPFZ faulting between 13 – 8 Ma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9">
            <p14:nvContentPartPr>
              <p14:cNvPr id="240" name="Ink 239">
                <a:extLst>
                  <a:ext uri="{FF2B5EF4-FFF2-40B4-BE49-F238E27FC236}">
                    <a16:creationId xmlns:a16="http://schemas.microsoft.com/office/drawing/2014/main" id="{6BFE69D6-67FE-3E66-85C3-B3073B2A4199}"/>
                  </a:ext>
                </a:extLst>
              </p14:cNvPr>
              <p14:cNvContentPartPr/>
              <p14:nvPr/>
            </p14:nvContentPartPr>
            <p14:xfrm>
              <a:off x="7262640" y="3176100"/>
              <a:ext cx="820080" cy="1397520"/>
            </p14:xfrm>
          </p:contentPart>
        </mc:Choice>
        <mc:Fallback>
          <p:pic>
            <p:nvPicPr>
              <p:cNvPr id="240" name="Ink 239">
                <a:extLst>
                  <a:ext uri="{FF2B5EF4-FFF2-40B4-BE49-F238E27FC236}">
                    <a16:creationId xmlns:a16="http://schemas.microsoft.com/office/drawing/2014/main" id="{6BFE69D6-67FE-3E66-85C3-B3073B2A4199}"/>
                  </a:ext>
                </a:extLst>
              </p:cNvPr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7191000" y="3032460"/>
                <a:ext cx="963720" cy="1685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61147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650EDC-F55C-3EFE-CDF7-68317688E8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B592F-6644-3FFA-02E8-98BA331985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142" y="0"/>
            <a:ext cx="12046857" cy="551543"/>
          </a:xfrm>
        </p:spPr>
        <p:txBody>
          <a:bodyPr>
            <a:normAutofit/>
          </a:bodyPr>
          <a:lstStyle/>
          <a:p>
            <a:pPr algn="l"/>
            <a:r>
              <a:rPr lang="en-US" sz="2800" dirty="0"/>
              <a:t>Second Stage: Intense Deformation of Verdi-Boca Basin 3 Ma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DDACCF-2AC5-1B5B-7BFB-27B2FB734EB7}"/>
              </a:ext>
            </a:extLst>
          </p:cNvPr>
          <p:cNvSpPr txBox="1"/>
          <p:nvPr/>
        </p:nvSpPr>
        <p:spPr>
          <a:xfrm>
            <a:off x="145142" y="1171455"/>
            <a:ext cx="43675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Verdi Range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Uplifted with cumulative offset ~ 2 km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Tilted west by 20 degrees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Overlying Neogene sediments removed through rapid erosion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Neogene sediments east of the two east bounding faults also tilted 20 degrees</a:t>
            </a:r>
          </a:p>
        </p:txBody>
      </p:sp>
      <p:pic>
        <p:nvPicPr>
          <p:cNvPr id="4" name="Picture 3" descr="A map of a volcano&#10;&#10;Description automatically generated">
            <a:extLst>
              <a:ext uri="{FF2B5EF4-FFF2-40B4-BE49-F238E27FC236}">
                <a16:creationId xmlns:a16="http://schemas.microsoft.com/office/drawing/2014/main" id="{847E270D-8322-18CF-613B-11971AEC97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6221" y="784104"/>
            <a:ext cx="7387290" cy="5848270"/>
          </a:xfrm>
          <a:prstGeom prst="rect">
            <a:avLst/>
          </a:prstGeom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DA6769EE-7FBC-C0F8-7019-0F4E2CE3CD54}"/>
              </a:ext>
            </a:extLst>
          </p:cNvPr>
          <p:cNvSpPr txBox="1"/>
          <p:nvPr/>
        </p:nvSpPr>
        <p:spPr>
          <a:xfrm>
            <a:off x="8978763" y="866459"/>
            <a:ext cx="2936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6" name="Ink 65">
                <a:extLst>
                  <a:ext uri="{FF2B5EF4-FFF2-40B4-BE49-F238E27FC236}">
                    <a16:creationId xmlns:a16="http://schemas.microsoft.com/office/drawing/2014/main" id="{5AB1C24E-391D-C79B-BC90-565783E9586A}"/>
                  </a:ext>
                </a:extLst>
              </p14:cNvPr>
              <p14:cNvContentPartPr/>
              <p14:nvPr/>
            </p14:nvContentPartPr>
            <p14:xfrm>
              <a:off x="6051865" y="1307062"/>
              <a:ext cx="1658160" cy="2716560"/>
            </p14:xfrm>
          </p:contentPart>
        </mc:Choice>
        <mc:Fallback>
          <p:pic>
            <p:nvPicPr>
              <p:cNvPr id="66" name="Ink 65">
                <a:extLst>
                  <a:ext uri="{FF2B5EF4-FFF2-40B4-BE49-F238E27FC236}">
                    <a16:creationId xmlns:a16="http://schemas.microsoft.com/office/drawing/2014/main" id="{5AB1C24E-391D-C79B-BC90-565783E9586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15865" y="1235062"/>
                <a:ext cx="1729800" cy="2860200"/>
              </a:xfrm>
              <a:prstGeom prst="rect">
                <a:avLst/>
              </a:prstGeom>
            </p:spPr>
          </p:pic>
        </mc:Fallback>
      </mc:AlternateContent>
      <p:grpSp>
        <p:nvGrpSpPr>
          <p:cNvPr id="77" name="Group 76">
            <a:extLst>
              <a:ext uri="{FF2B5EF4-FFF2-40B4-BE49-F238E27FC236}">
                <a16:creationId xmlns:a16="http://schemas.microsoft.com/office/drawing/2014/main" id="{52122A92-D09E-63BC-191F-537CD9A26B10}"/>
              </a:ext>
            </a:extLst>
          </p:cNvPr>
          <p:cNvGrpSpPr/>
          <p:nvPr/>
        </p:nvGrpSpPr>
        <p:grpSpPr>
          <a:xfrm>
            <a:off x="6296040" y="5803560"/>
            <a:ext cx="448560" cy="190440"/>
            <a:chOff x="6296040" y="5803560"/>
            <a:chExt cx="448560" cy="190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082095BC-533B-1B9C-4491-9BBB0E63186D}"/>
                    </a:ext>
                  </a:extLst>
                </p14:cNvPr>
                <p14:cNvContentPartPr/>
                <p14:nvPr/>
              </p14:nvContentPartPr>
              <p14:xfrm>
                <a:off x="6296040" y="5803560"/>
                <a:ext cx="299160" cy="129240"/>
              </p14:xfrm>
            </p:contentPart>
          </mc:Choice>
          <mc:Fallback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082095BC-533B-1B9C-4491-9BBB0E63186D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6287400" y="5794920"/>
                  <a:ext cx="316800" cy="14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3BDB0434-AB99-334A-DEDF-348F77A31901}"/>
                    </a:ext>
                  </a:extLst>
                </p14:cNvPr>
                <p14:cNvContentPartPr/>
                <p14:nvPr/>
              </p14:nvContentPartPr>
              <p14:xfrm>
                <a:off x="6444720" y="5880960"/>
                <a:ext cx="61560" cy="113040"/>
              </p14:xfrm>
            </p:contentPart>
          </mc:Choice>
          <mc:Fallback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3BDB0434-AB99-334A-DEDF-348F77A31901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435720" y="5872320"/>
                  <a:ext cx="79200" cy="13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00025A93-BAB4-FD8A-A0B1-676AF8DAB8B8}"/>
                    </a:ext>
                  </a:extLst>
                </p14:cNvPr>
                <p14:cNvContentPartPr/>
                <p14:nvPr/>
              </p14:nvContentPartPr>
              <p14:xfrm>
                <a:off x="6560640" y="5904000"/>
                <a:ext cx="104400" cy="63720"/>
              </p14:xfrm>
            </p:contentPart>
          </mc:Choice>
          <mc:Fallback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00025A93-BAB4-FD8A-A0B1-676AF8DAB8B8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6552000" y="5895000"/>
                  <a:ext cx="122040" cy="8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FC3F1D8B-4D74-5150-8763-FC75F9FC5FA5}"/>
                    </a:ext>
                  </a:extLst>
                </p14:cNvPr>
                <p14:cNvContentPartPr/>
                <p14:nvPr/>
              </p14:nvContentPartPr>
              <p14:xfrm>
                <a:off x="6657480" y="5918040"/>
                <a:ext cx="85680" cy="48600"/>
              </p14:xfrm>
            </p:contentPart>
          </mc:Choice>
          <mc:Fallback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FC3F1D8B-4D74-5150-8763-FC75F9FC5FA5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6648480" y="5909040"/>
                  <a:ext cx="103320" cy="6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0EA3DE4A-8F92-BBB1-06DF-E33D72402346}"/>
                    </a:ext>
                  </a:extLst>
                </p14:cNvPr>
                <p14:cNvContentPartPr/>
                <p14:nvPr/>
              </p14:nvContentPartPr>
              <p14:xfrm>
                <a:off x="6744240" y="5879520"/>
                <a:ext cx="360" cy="360"/>
              </p14:xfrm>
            </p:contentPart>
          </mc:Choice>
          <mc:Fallback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0EA3DE4A-8F92-BBB1-06DF-E33D72402346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6735240" y="587088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C949BEF7-DB3C-EC90-D3CE-2CF1EA8BEC65}"/>
              </a:ext>
            </a:extLst>
          </p:cNvPr>
          <p:cNvGrpSpPr/>
          <p:nvPr/>
        </p:nvGrpSpPr>
        <p:grpSpPr>
          <a:xfrm>
            <a:off x="7124760" y="6080400"/>
            <a:ext cx="480600" cy="140040"/>
            <a:chOff x="7124760" y="6080400"/>
            <a:chExt cx="480600" cy="140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D18FA6F7-4826-A257-EAC0-51086D18AFF0}"/>
                    </a:ext>
                  </a:extLst>
                </p14:cNvPr>
                <p14:cNvContentPartPr/>
                <p14:nvPr/>
              </p14:nvContentPartPr>
              <p14:xfrm>
                <a:off x="7138440" y="6090840"/>
                <a:ext cx="113040" cy="129600"/>
              </p14:xfrm>
            </p:contentPart>
          </mc:Choice>
          <mc:Fallback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D18FA6F7-4826-A257-EAC0-51086D18AFF0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7129800" y="6082200"/>
                  <a:ext cx="130680" cy="14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D06F9227-CB82-94D6-9F10-24CF64577070}"/>
                    </a:ext>
                  </a:extLst>
                </p14:cNvPr>
                <p14:cNvContentPartPr/>
                <p14:nvPr/>
              </p14:nvContentPartPr>
              <p14:xfrm>
                <a:off x="7124760" y="6080400"/>
                <a:ext cx="97920" cy="71640"/>
              </p14:xfrm>
            </p:contentPart>
          </mc:Choice>
          <mc:Fallback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D06F9227-CB82-94D6-9F10-24CF64577070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7115760" y="6071760"/>
                  <a:ext cx="115560" cy="8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0FE21CDC-DD23-24DC-80E2-F2705A7E3BA2}"/>
                    </a:ext>
                  </a:extLst>
                </p14:cNvPr>
                <p14:cNvContentPartPr/>
                <p14:nvPr/>
              </p14:nvContentPartPr>
              <p14:xfrm>
                <a:off x="7304760" y="6100920"/>
                <a:ext cx="120960" cy="74880"/>
              </p14:xfrm>
            </p:contentPart>
          </mc:Choice>
          <mc:Fallback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0FE21CDC-DD23-24DC-80E2-F2705A7E3BA2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7295760" y="6091920"/>
                  <a:ext cx="138600" cy="9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77B3BECE-716E-0765-58EC-C8417B167AF3}"/>
                    </a:ext>
                  </a:extLst>
                </p14:cNvPr>
                <p14:cNvContentPartPr/>
                <p14:nvPr/>
              </p14:nvContentPartPr>
              <p14:xfrm>
                <a:off x="7452000" y="6116400"/>
                <a:ext cx="90000" cy="79920"/>
              </p14:xfrm>
            </p:contentPart>
          </mc:Choice>
          <mc:Fallback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77B3BECE-716E-0765-58EC-C8417B167AF3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7443360" y="6107400"/>
                  <a:ext cx="107640" cy="9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99454C0C-2637-9EA4-339D-AF5159B2D0DA}"/>
                    </a:ext>
                  </a:extLst>
                </p14:cNvPr>
                <p14:cNvContentPartPr/>
                <p14:nvPr/>
              </p14:nvContentPartPr>
              <p14:xfrm>
                <a:off x="7579080" y="6090120"/>
                <a:ext cx="26280" cy="16920"/>
              </p14:xfrm>
            </p:contentPart>
          </mc:Choice>
          <mc:Fallback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99454C0C-2637-9EA4-339D-AF5159B2D0DA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7570080" y="6081120"/>
                  <a:ext cx="43920" cy="345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849822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8CF9B3-C00E-7EEE-85AE-50AE7AE2AE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47AA1-2EF5-759D-5CB1-0196664C20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142" y="0"/>
            <a:ext cx="12046857" cy="551543"/>
          </a:xfrm>
        </p:spPr>
        <p:txBody>
          <a:bodyPr>
            <a:normAutofit/>
          </a:bodyPr>
          <a:lstStyle/>
          <a:p>
            <a:pPr algn="l"/>
            <a:r>
              <a:rPr lang="en-US" sz="2800" dirty="0"/>
              <a:t>Second Stage: Intense Deformation of Verdi-Boca Basin 3 Ma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F114E4-F012-1F86-4D71-FF9DE92AEF62}"/>
              </a:ext>
            </a:extLst>
          </p:cNvPr>
          <p:cNvSpPr txBox="1"/>
          <p:nvPr/>
        </p:nvSpPr>
        <p:spPr>
          <a:xfrm>
            <a:off x="145142" y="1171455"/>
            <a:ext cx="436759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Boca Reservoir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Exposed conglomerates from the Neogene sediments tilted West by 20 degrees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Dips decrease westward into the </a:t>
            </a:r>
            <a:r>
              <a:rPr lang="en-US" dirty="0" err="1"/>
              <a:t>diatomites</a:t>
            </a:r>
            <a:r>
              <a:rPr lang="en-US" dirty="0"/>
              <a:t> which dip ~ 10 – 4 degrees, decreasing to the west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 Change in dip attributed to the progressive westward decrease in footwall uplift of Verdi Range</a:t>
            </a:r>
          </a:p>
        </p:txBody>
      </p:sp>
      <p:pic>
        <p:nvPicPr>
          <p:cNvPr id="4" name="Picture 3" descr="A map of a volcano&#10;&#10;Description automatically generated">
            <a:extLst>
              <a:ext uri="{FF2B5EF4-FFF2-40B4-BE49-F238E27FC236}">
                <a16:creationId xmlns:a16="http://schemas.microsoft.com/office/drawing/2014/main" id="{239BDF9D-FDC0-0950-C0B6-BC0604A4EE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6221" y="784104"/>
            <a:ext cx="7387290" cy="5848270"/>
          </a:xfrm>
          <a:prstGeom prst="rect">
            <a:avLst/>
          </a:prstGeom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05CC2C08-DA79-F278-3D13-110F0DC81C3D}"/>
              </a:ext>
            </a:extLst>
          </p:cNvPr>
          <p:cNvSpPr txBox="1"/>
          <p:nvPr/>
        </p:nvSpPr>
        <p:spPr>
          <a:xfrm>
            <a:off x="8978763" y="866459"/>
            <a:ext cx="2936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</a:t>
            </a:r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ECBACB23-F416-1068-6B3E-AD0BFCF154B8}"/>
              </a:ext>
            </a:extLst>
          </p:cNvPr>
          <p:cNvGrpSpPr/>
          <p:nvPr/>
        </p:nvGrpSpPr>
        <p:grpSpPr>
          <a:xfrm>
            <a:off x="6296040" y="5803560"/>
            <a:ext cx="448560" cy="190440"/>
            <a:chOff x="6296040" y="5803560"/>
            <a:chExt cx="448560" cy="190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735276EE-D646-259B-A259-F9B4FC4253D4}"/>
                    </a:ext>
                  </a:extLst>
                </p14:cNvPr>
                <p14:cNvContentPartPr/>
                <p14:nvPr/>
              </p14:nvContentPartPr>
              <p14:xfrm>
                <a:off x="6296040" y="5803560"/>
                <a:ext cx="299160" cy="129240"/>
              </p14:xfrm>
            </p:contentPart>
          </mc:Choice>
          <mc:Fallback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735276EE-D646-259B-A259-F9B4FC4253D4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6287040" y="5794560"/>
                  <a:ext cx="316800" cy="14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A6FB08AF-5DFC-62A4-EFD4-0039A9334ADE}"/>
                    </a:ext>
                  </a:extLst>
                </p14:cNvPr>
                <p14:cNvContentPartPr/>
                <p14:nvPr/>
              </p14:nvContentPartPr>
              <p14:xfrm>
                <a:off x="6444720" y="5880960"/>
                <a:ext cx="61560" cy="113040"/>
              </p14:xfrm>
            </p:contentPart>
          </mc:Choice>
          <mc:Fallback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A6FB08AF-5DFC-62A4-EFD4-0039A9334ADE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6435720" y="5871931"/>
                  <a:ext cx="79200" cy="13073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FEB69756-F763-F834-F0F6-6C4D030F65F3}"/>
                    </a:ext>
                  </a:extLst>
                </p14:cNvPr>
                <p14:cNvContentPartPr/>
                <p14:nvPr/>
              </p14:nvContentPartPr>
              <p14:xfrm>
                <a:off x="6560640" y="5904000"/>
                <a:ext cx="104400" cy="63720"/>
              </p14:xfrm>
            </p:contentPart>
          </mc:Choice>
          <mc:Fallback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FEB69756-F763-F834-F0F6-6C4D030F65F3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551640" y="5895000"/>
                  <a:ext cx="122040" cy="8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D21A60B3-FF96-14FE-ED42-BE699E53A6AD}"/>
                    </a:ext>
                  </a:extLst>
                </p14:cNvPr>
                <p14:cNvContentPartPr/>
                <p14:nvPr/>
              </p14:nvContentPartPr>
              <p14:xfrm>
                <a:off x="6657480" y="5918040"/>
                <a:ext cx="85680" cy="48600"/>
              </p14:xfrm>
            </p:contentPart>
          </mc:Choice>
          <mc:Fallback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D21A60B3-FF96-14FE-ED42-BE699E53A6AD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6648518" y="5909040"/>
                  <a:ext cx="103246" cy="6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780F9D7F-8479-E686-A948-DA833EF0B773}"/>
                    </a:ext>
                  </a:extLst>
                </p14:cNvPr>
                <p14:cNvContentPartPr/>
                <p14:nvPr/>
              </p14:nvContentPartPr>
              <p14:xfrm>
                <a:off x="6744240" y="5879520"/>
                <a:ext cx="360" cy="360"/>
              </p14:xfrm>
            </p:contentPart>
          </mc:Choice>
          <mc:Fallback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780F9D7F-8479-E686-A948-DA833EF0B773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6735240" y="587052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D96E1D5F-21F2-DD92-495E-1FB1F787D572}"/>
              </a:ext>
            </a:extLst>
          </p:cNvPr>
          <p:cNvGrpSpPr/>
          <p:nvPr/>
        </p:nvGrpSpPr>
        <p:grpSpPr>
          <a:xfrm>
            <a:off x="7124760" y="6080400"/>
            <a:ext cx="480600" cy="140040"/>
            <a:chOff x="7124760" y="6080400"/>
            <a:chExt cx="480600" cy="140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E11B6D64-9B5E-4D1D-1082-21856D769DED}"/>
                    </a:ext>
                  </a:extLst>
                </p14:cNvPr>
                <p14:cNvContentPartPr/>
                <p14:nvPr/>
              </p14:nvContentPartPr>
              <p14:xfrm>
                <a:off x="7138440" y="6090840"/>
                <a:ext cx="113040" cy="129600"/>
              </p14:xfrm>
            </p:contentPart>
          </mc:Choice>
          <mc:Fallback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E11B6D64-9B5E-4D1D-1082-21856D769DED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7129440" y="6081840"/>
                  <a:ext cx="130680" cy="14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B2AC8973-AB50-9E11-393D-19FE76408CC6}"/>
                    </a:ext>
                  </a:extLst>
                </p14:cNvPr>
                <p14:cNvContentPartPr/>
                <p14:nvPr/>
              </p14:nvContentPartPr>
              <p14:xfrm>
                <a:off x="7124760" y="6080400"/>
                <a:ext cx="97920" cy="71640"/>
              </p14:xfrm>
            </p:contentPart>
          </mc:Choice>
          <mc:Fallback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B2AC8973-AB50-9E11-393D-19FE76408CC6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7115760" y="6071355"/>
                  <a:ext cx="115560" cy="89369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015011B2-4797-1844-5756-56190C894CDD}"/>
                    </a:ext>
                  </a:extLst>
                </p14:cNvPr>
                <p14:cNvContentPartPr/>
                <p14:nvPr/>
              </p14:nvContentPartPr>
              <p14:xfrm>
                <a:off x="7304760" y="6100920"/>
                <a:ext cx="120960" cy="74880"/>
              </p14:xfrm>
            </p:contentPart>
          </mc:Choice>
          <mc:Fallback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015011B2-4797-1844-5756-56190C894CDD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7295760" y="6091920"/>
                  <a:ext cx="138600" cy="9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3084FC6E-F383-1601-92CA-44FDBA71C4E9}"/>
                    </a:ext>
                  </a:extLst>
                </p14:cNvPr>
                <p14:cNvContentPartPr/>
                <p14:nvPr/>
              </p14:nvContentPartPr>
              <p14:xfrm>
                <a:off x="7452000" y="6116400"/>
                <a:ext cx="90000" cy="79920"/>
              </p14:xfrm>
            </p:contentPart>
          </mc:Choice>
          <mc:Fallback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3084FC6E-F383-1601-92CA-44FDBA71C4E9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7442964" y="6107400"/>
                  <a:ext cx="107711" cy="9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19F0356C-E0AC-3950-564A-18095C175C1E}"/>
                    </a:ext>
                  </a:extLst>
                </p14:cNvPr>
                <p14:cNvContentPartPr/>
                <p14:nvPr/>
              </p14:nvContentPartPr>
              <p14:xfrm>
                <a:off x="7579080" y="6090120"/>
                <a:ext cx="26280" cy="16920"/>
              </p14:xfrm>
            </p:contentPart>
          </mc:Choice>
          <mc:Fallback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19F0356C-E0AC-3950-564A-18095C175C1E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7570080" y="6081120"/>
                  <a:ext cx="43920" cy="34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9F7CA078-4070-AEC0-F46F-C27E60347A7E}"/>
                  </a:ext>
                </a:extLst>
              </p14:cNvPr>
              <p14:cNvContentPartPr/>
              <p14:nvPr/>
            </p14:nvContentPartPr>
            <p14:xfrm>
              <a:off x="4878360" y="2721780"/>
              <a:ext cx="1013760" cy="216792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9F7CA078-4070-AEC0-F46F-C27E60347A7E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4842360" y="2650140"/>
                <a:ext cx="1085400" cy="2311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80644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FC7EF7-E559-D72E-9ED5-886412023D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881CB-4D13-ED7C-63C7-A7C27FA985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142" y="0"/>
            <a:ext cx="12046857" cy="551543"/>
          </a:xfrm>
        </p:spPr>
        <p:txBody>
          <a:bodyPr>
            <a:normAutofit/>
          </a:bodyPr>
          <a:lstStyle/>
          <a:p>
            <a:pPr algn="l"/>
            <a:r>
              <a:rPr lang="en-US" sz="2800" dirty="0"/>
              <a:t>Second Stage: Intense Deformation of Verdi-Boca Basin 3 Ma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481C5F-8B8D-63F9-C227-D97D21309605}"/>
              </a:ext>
            </a:extLst>
          </p:cNvPr>
          <p:cNvSpPr txBox="1"/>
          <p:nvPr/>
        </p:nvSpPr>
        <p:spPr>
          <a:xfrm>
            <a:off x="145142" y="1171455"/>
            <a:ext cx="43675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Carson Range and </a:t>
            </a:r>
            <a:r>
              <a:rPr lang="en-US" dirty="0" err="1"/>
              <a:t>Peavine</a:t>
            </a:r>
            <a:r>
              <a:rPr lang="en-US" dirty="0"/>
              <a:t> Peak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Both rose relative to the preserved Verdi part of the basin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Sedimentary rocks dip northward off Carson Range and southward off </a:t>
            </a:r>
            <a:r>
              <a:rPr lang="en-US" dirty="0" err="1"/>
              <a:t>Peavine</a:t>
            </a:r>
            <a:r>
              <a:rPr lang="en-US" dirty="0"/>
              <a:t> Peak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Verdi-Boca strata not preserved on top of Carson Range or </a:t>
            </a:r>
            <a:r>
              <a:rPr lang="en-US" dirty="0" err="1"/>
              <a:t>Peavine</a:t>
            </a:r>
            <a:r>
              <a:rPr lang="en-US" dirty="0"/>
              <a:t> Peak but preserved sediments east of Carson Range indicate that the sequence did initially cover it</a:t>
            </a:r>
          </a:p>
        </p:txBody>
      </p:sp>
      <p:pic>
        <p:nvPicPr>
          <p:cNvPr id="4" name="Picture 3" descr="A map of a volcano&#10;&#10;Description automatically generated">
            <a:extLst>
              <a:ext uri="{FF2B5EF4-FFF2-40B4-BE49-F238E27FC236}">
                <a16:creationId xmlns:a16="http://schemas.microsoft.com/office/drawing/2014/main" id="{96FA14B9-DA5C-5C17-E7A2-4598D94E94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6221" y="784104"/>
            <a:ext cx="7387290" cy="5848270"/>
          </a:xfrm>
          <a:prstGeom prst="rect">
            <a:avLst/>
          </a:prstGeom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BC5BA53D-EED9-8217-F2EE-93CDAA8171C7}"/>
              </a:ext>
            </a:extLst>
          </p:cNvPr>
          <p:cNvSpPr txBox="1"/>
          <p:nvPr/>
        </p:nvSpPr>
        <p:spPr>
          <a:xfrm>
            <a:off x="8978763" y="866459"/>
            <a:ext cx="2936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6ADF0B9-72EB-6BF6-58DB-E159A4B0FC39}"/>
              </a:ext>
            </a:extLst>
          </p:cNvPr>
          <p:cNvGrpSpPr/>
          <p:nvPr/>
        </p:nvGrpSpPr>
        <p:grpSpPr>
          <a:xfrm>
            <a:off x="8202087" y="6080247"/>
            <a:ext cx="164160" cy="143280"/>
            <a:chOff x="8202087" y="6080247"/>
            <a:chExt cx="164160" cy="143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404E790C-E14D-170F-3F12-7C9C999995C1}"/>
                    </a:ext>
                  </a:extLst>
                </p14:cNvPr>
                <p14:cNvContentPartPr/>
                <p14:nvPr/>
              </p14:nvContentPartPr>
              <p14:xfrm>
                <a:off x="8202087" y="6108327"/>
                <a:ext cx="116280" cy="11520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404E790C-E14D-170F-3F12-7C9C999995C1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8193447" y="6099687"/>
                  <a:ext cx="133920" cy="13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C708F309-A531-CD03-1B8D-3461C34DE35C}"/>
                    </a:ext>
                  </a:extLst>
                </p14:cNvPr>
                <p14:cNvContentPartPr/>
                <p14:nvPr/>
              </p14:nvContentPartPr>
              <p14:xfrm>
                <a:off x="8282727" y="6080247"/>
                <a:ext cx="83520" cy="10728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C708F309-A531-CD03-1B8D-3461C34DE35C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8273727" y="6071607"/>
                  <a:ext cx="101160" cy="124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0FE5FF8-8C69-2608-85CF-E9AD8EA7E9D5}"/>
              </a:ext>
            </a:extLst>
          </p:cNvPr>
          <p:cNvGrpSpPr/>
          <p:nvPr/>
        </p:nvGrpSpPr>
        <p:grpSpPr>
          <a:xfrm>
            <a:off x="9858447" y="6014367"/>
            <a:ext cx="241200" cy="181800"/>
            <a:chOff x="9858447" y="6014367"/>
            <a:chExt cx="241200" cy="181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5E9A48A0-3AF3-FB02-8FA9-64BBD68967F3}"/>
                    </a:ext>
                  </a:extLst>
                </p14:cNvPr>
                <p14:cNvContentPartPr/>
                <p14:nvPr/>
              </p14:nvContentPartPr>
              <p14:xfrm>
                <a:off x="9880047" y="6025167"/>
                <a:ext cx="219600" cy="17100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5E9A48A0-3AF3-FB02-8FA9-64BBD68967F3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9871047" y="6016167"/>
                  <a:ext cx="237240" cy="18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88AE1190-CB3E-62DD-172A-8706CEAE0736}"/>
                    </a:ext>
                  </a:extLst>
                </p14:cNvPr>
                <p14:cNvContentPartPr/>
                <p14:nvPr/>
              </p14:nvContentPartPr>
              <p14:xfrm>
                <a:off x="9858447" y="6014367"/>
                <a:ext cx="69840" cy="11484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88AE1190-CB3E-62DD-172A-8706CEAE0736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9849807" y="6005727"/>
                  <a:ext cx="87480" cy="1324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0624A24B-8783-55BE-19E6-91FCE1E3DE08}"/>
                  </a:ext>
                </a:extLst>
              </p14:cNvPr>
              <p14:cNvContentPartPr/>
              <p14:nvPr/>
            </p14:nvContentPartPr>
            <p14:xfrm>
              <a:off x="8516475" y="894262"/>
              <a:ext cx="808200" cy="2376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0624A24B-8783-55BE-19E6-91FCE1E3DE08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8480835" y="822622"/>
                <a:ext cx="879840" cy="16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980B001A-F8D3-AC4B-DE46-7DD1F60FACF1}"/>
                  </a:ext>
                </a:extLst>
              </p14:cNvPr>
              <p14:cNvContentPartPr/>
              <p14:nvPr/>
            </p14:nvContentPartPr>
            <p14:xfrm>
              <a:off x="8652915" y="3524782"/>
              <a:ext cx="1135080" cy="106200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980B001A-F8D3-AC4B-DE46-7DD1F60FACF1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8616915" y="3452782"/>
                <a:ext cx="1206720" cy="249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77464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67AAE3-DA33-49D2-0EA9-437A0C13AA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6E1DB-D46B-C4BE-BD2E-ABC1FDC849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142" y="0"/>
            <a:ext cx="12046857" cy="551543"/>
          </a:xfrm>
        </p:spPr>
        <p:txBody>
          <a:bodyPr>
            <a:normAutofit/>
          </a:bodyPr>
          <a:lstStyle/>
          <a:p>
            <a:pPr algn="l"/>
            <a:r>
              <a:rPr lang="en-US" sz="2800" dirty="0"/>
              <a:t>Second Stage: Intense Deformation of Verdi-Boca Basin 3 Ma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70615B8-93A1-30D6-B902-FC85D2D52050}"/>
              </a:ext>
            </a:extLst>
          </p:cNvPr>
          <p:cNvSpPr txBox="1"/>
          <p:nvPr/>
        </p:nvSpPr>
        <p:spPr>
          <a:xfrm>
            <a:off x="145142" y="1171455"/>
            <a:ext cx="436759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Ages of deformation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age of the youngest ash bed from the Boca-Verdi Strata constrains the beginning of deformation to ~ 3.1 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age of a ~ 4 degree west dipping basaltic andesite lava that overlies 15 – 20 degree west dipping sedimentary rocks near Boca Reservoir constrain the end of deformation to 2.61</a:t>
            </a:r>
            <a:r>
              <a:rPr lang="en-US" sz="1800" dirty="0"/>
              <a:t> ± 0.03 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Uplift of Carson Range occurred ~ 3 Ma because the youngest sedimentary rocks in that part of the basin are also dated at 3.1 Ma (?)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4" name="Picture 3" descr="A map of a volcano&#10;&#10;Description automatically generated">
            <a:extLst>
              <a:ext uri="{FF2B5EF4-FFF2-40B4-BE49-F238E27FC236}">
                <a16:creationId xmlns:a16="http://schemas.microsoft.com/office/drawing/2014/main" id="{F619D665-CBF6-8146-5D61-C4342010A1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6221" y="784104"/>
            <a:ext cx="7387290" cy="5848270"/>
          </a:xfrm>
          <a:prstGeom prst="rect">
            <a:avLst/>
          </a:prstGeom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7CF74E00-59FE-0850-F8E1-274474B9205E}"/>
              </a:ext>
            </a:extLst>
          </p:cNvPr>
          <p:cNvSpPr txBox="1"/>
          <p:nvPr/>
        </p:nvSpPr>
        <p:spPr>
          <a:xfrm>
            <a:off x="8978763" y="866459"/>
            <a:ext cx="2936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A3A180BD-D7ED-EDCD-8839-96429AEA4229}"/>
                  </a:ext>
                </a:extLst>
              </p14:cNvPr>
              <p14:cNvContentPartPr/>
              <p14:nvPr/>
            </p14:nvContentPartPr>
            <p14:xfrm>
              <a:off x="5148115" y="4482374"/>
              <a:ext cx="368640" cy="1368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A3A180BD-D7ED-EDCD-8839-96429AEA422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130115" y="4446734"/>
                <a:ext cx="404280" cy="85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4B5649DD-1A11-62A8-7A78-93EAEFF4E456}"/>
                  </a:ext>
                </a:extLst>
              </p14:cNvPr>
              <p14:cNvContentPartPr/>
              <p14:nvPr/>
            </p14:nvContentPartPr>
            <p14:xfrm>
              <a:off x="6244874" y="4894330"/>
              <a:ext cx="326880" cy="324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4B5649DD-1A11-62A8-7A78-93EAEFF4E456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227234" y="4858690"/>
                <a:ext cx="362520" cy="74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1267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A0056B-F142-4749-D544-8B99BECB56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3A296-1A8A-04D5-CF0B-9EA1711DC5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142" y="0"/>
            <a:ext cx="12046857" cy="551543"/>
          </a:xfrm>
        </p:spPr>
        <p:txBody>
          <a:bodyPr>
            <a:normAutofit/>
          </a:bodyPr>
          <a:lstStyle/>
          <a:p>
            <a:pPr algn="l"/>
            <a:r>
              <a:rPr lang="en-US" sz="2800" dirty="0"/>
              <a:t>Two Stages of Development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070445-C9ED-E969-7BE3-289285E6C73C}"/>
              </a:ext>
            </a:extLst>
          </p:cNvPr>
          <p:cNvSpPr txBox="1"/>
          <p:nvPr/>
        </p:nvSpPr>
        <p:spPr>
          <a:xfrm>
            <a:off x="145142" y="1171455"/>
            <a:ext cx="436759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First Stage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Extension around 12 Ma created the Boca-Verdi Basin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Neogene sediments infilled the basin between 12 Ma and 3 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Second Stage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Deformation and dismemberment of the Boca-Verdi Basin that was more intense than the first stage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Uplifted the Verdi Range, Carson Range, and </a:t>
            </a:r>
            <a:r>
              <a:rPr lang="en-US" dirty="0" err="1"/>
              <a:t>Peavine</a:t>
            </a:r>
            <a:r>
              <a:rPr lang="en-US" dirty="0"/>
              <a:t> Peak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4" name="Picture 3" descr="A map of a volcano&#10;&#10;Description automatically generated">
            <a:extLst>
              <a:ext uri="{FF2B5EF4-FFF2-40B4-BE49-F238E27FC236}">
                <a16:creationId xmlns:a16="http://schemas.microsoft.com/office/drawing/2014/main" id="{79155CD8-4192-26BD-2277-9AA5A93777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6221" y="784104"/>
            <a:ext cx="7387290" cy="5848270"/>
          </a:xfrm>
          <a:prstGeom prst="rect">
            <a:avLst/>
          </a:prstGeom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101FD66B-7AE2-DD06-F7C2-E8A84407AF9B}"/>
              </a:ext>
            </a:extLst>
          </p:cNvPr>
          <p:cNvSpPr txBox="1"/>
          <p:nvPr/>
        </p:nvSpPr>
        <p:spPr>
          <a:xfrm>
            <a:off x="8978763" y="866459"/>
            <a:ext cx="2936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536204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848</TotalTime>
  <Words>589</Words>
  <Application>Microsoft Macintosh PowerPoint</Application>
  <PresentationFormat>Widescreen</PresentationFormat>
  <Paragraphs>97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 Theme</vt:lpstr>
      <vt:lpstr>Sierra Nevada Basin and Range Transition Near Reno</vt:lpstr>
      <vt:lpstr>First Stage: Verdi-Boca Basin Deposition 12 Ma – 3 Ma</vt:lpstr>
      <vt:lpstr>First Stage: Verdi-Boca Basin Deposition 12 Ma – 3 Ma</vt:lpstr>
      <vt:lpstr>Second Stage: Intense Deformation of Verdi-Boca Basin 3 Ma</vt:lpstr>
      <vt:lpstr>Second Stage: Intense Deformation of Verdi-Boca Basin 3 Ma</vt:lpstr>
      <vt:lpstr>Second Stage: Intense Deformation of Verdi-Boca Basin 3 Ma</vt:lpstr>
      <vt:lpstr>Second Stage: Intense Deformation of Verdi-Boca Basin 3 Ma</vt:lpstr>
      <vt:lpstr>Two Stages of Development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Hannah E Martin</dc:creator>
  <cp:lastModifiedBy>Hannah E Martin</cp:lastModifiedBy>
  <cp:revision>8</cp:revision>
  <dcterms:created xsi:type="dcterms:W3CDTF">2024-09-25T16:05:16Z</dcterms:created>
  <dcterms:modified xsi:type="dcterms:W3CDTF">2024-09-26T06:13:47Z</dcterms:modified>
</cp:coreProperties>
</file>