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sldIdLst>
    <p:sldId id="256" r:id="rId2"/>
    <p:sldId id="257" r:id="rId3"/>
    <p:sldId id="264" r:id="rId4"/>
    <p:sldId id="258" r:id="rId5"/>
    <p:sldId id="265" r:id="rId6"/>
    <p:sldId id="259" r:id="rId7"/>
    <p:sldId id="260" r:id="rId8"/>
    <p:sldId id="262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74F530-4F65-43CA-9C5A-9C03E76117A2}" v="244" dt="2024-10-03T08:32:50.8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94655" autoAdjust="0"/>
  </p:normalViewPr>
  <p:slideViewPr>
    <p:cSldViewPr snapToGrid="0">
      <p:cViewPr varScale="1">
        <p:scale>
          <a:sx n="82" d="100"/>
          <a:sy n="82" d="100"/>
        </p:scale>
        <p:origin x="44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200B7-0DAC-42D0-B992-E89CC599FEFD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5CFA3-7496-478F-8C76-2FE832AAD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34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5CFA3-7496-478F-8C76-2FE832AAD2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181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10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72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7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282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4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01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0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73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586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49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167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190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5485B9-8EE1-447A-9C08-F7D6B532A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urficial geologic map of the Wassuk Range fault zone. Faults are shown... | Download Scientific ...">
            <a:extLst>
              <a:ext uri="{FF2B5EF4-FFF2-40B4-BE49-F238E27FC236}">
                <a16:creationId xmlns:a16="http://schemas.microsoft.com/office/drawing/2014/main" id="{DFC74984-A3A7-34BC-8FD5-30C9DF07B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63707F-B98C-4143-AFCF-D6B56C975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4059" y="457200"/>
            <a:ext cx="5010912" cy="9144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8D2DFBB-460D-4ECB-BD76-509C99DAD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5583" y="601197"/>
            <a:ext cx="5009388" cy="578936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C816BE-B809-1F47-79FA-23BECD239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060" y="768214"/>
            <a:ext cx="5009388" cy="1878734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2200" b="1" dirty="0">
                <a:solidFill>
                  <a:srgbClr val="FFFFFF"/>
                </a:solidFill>
              </a:rPr>
              <a:t>The chronology of Cenozoic volcanism and deformation in the Yerington area, western Basin and Range and Walker Lane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64F2B9-F1E1-70A2-0732-0C0E830D2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427" y="247851"/>
            <a:ext cx="6358447" cy="63584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FD549E-2F4B-D360-D940-1E23EE205289}"/>
              </a:ext>
            </a:extLst>
          </p:cNvPr>
          <p:cNvSpPr txBox="1"/>
          <p:nvPr/>
        </p:nvSpPr>
        <p:spPr>
          <a:xfrm>
            <a:off x="514059" y="5351122"/>
            <a:ext cx="43794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Research by </a:t>
            </a:r>
            <a:r>
              <a:rPr lang="en-US" dirty="0" err="1"/>
              <a:t>Dilles</a:t>
            </a:r>
            <a:r>
              <a:rPr lang="en-US" dirty="0"/>
              <a:t> and Gans 1995</a:t>
            </a:r>
          </a:p>
          <a:p>
            <a:endParaRPr lang="en-US" dirty="0"/>
          </a:p>
          <a:p>
            <a:r>
              <a:rPr lang="en-US" dirty="0"/>
              <a:t>Presented By Ruben Underwood-Aguilar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47506-62CA-8B24-F0A7-2AE6CC9316B1}"/>
              </a:ext>
            </a:extLst>
          </p:cNvPr>
          <p:cNvSpPr/>
          <p:nvPr/>
        </p:nvSpPr>
        <p:spPr>
          <a:xfrm>
            <a:off x="6992203" y="2646949"/>
            <a:ext cx="1860645" cy="14610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16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70B1D-704B-C0BA-8B0A-3565F105A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159" y="1521510"/>
            <a:ext cx="3568661" cy="3634486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Westward of Walker lane, Yerington district accommodated extreme extension &gt;150%, and coeval with andesitic magmatism. </a:t>
            </a:r>
          </a:p>
          <a:p>
            <a:pPr lvl="2"/>
            <a:r>
              <a:rPr lang="en-US" sz="2000" dirty="0"/>
              <a:t>13.83±.17--12.64±.07</a:t>
            </a:r>
          </a:p>
          <a:p>
            <a:r>
              <a:rPr lang="en-US" sz="2000" dirty="0"/>
              <a:t>Strain rate is similar to that of modern B&amp;R (11mm/yr)</a:t>
            </a:r>
          </a:p>
          <a:p>
            <a:pPr lvl="1"/>
            <a:r>
              <a:rPr lang="en-US" sz="2000" dirty="0"/>
              <a:t>Extensional zones may briefly accommodate most B&amp;R </a:t>
            </a:r>
            <a:r>
              <a:rPr lang="en-US" sz="2000" dirty="0" err="1"/>
              <a:t>ext</a:t>
            </a:r>
            <a:r>
              <a:rPr lang="en-US" sz="2000" dirty="0"/>
              <a:t>!!!</a:t>
            </a:r>
          </a:p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37CEF6-7AAA-FE0E-D8E4-0420FE64E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335" y="702156"/>
            <a:ext cx="5273194" cy="527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67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319D7-17C7-C9FB-5CA6-4CAD6EF7C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877" y="577515"/>
            <a:ext cx="4845050" cy="820065"/>
          </a:xfrm>
        </p:spPr>
        <p:txBody>
          <a:bodyPr/>
          <a:lstStyle/>
          <a:p>
            <a:r>
              <a:rPr lang="en-US" dirty="0"/>
              <a:t>Motivation for study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BB5A0A-96F1-7F3C-18DE-9E65B2B6E3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0245" y="1546780"/>
                <a:ext cx="5085682" cy="5190904"/>
              </a:xfrm>
            </p:spPr>
            <p:txBody>
              <a:bodyPr anchor="t">
                <a:noAutofit/>
              </a:bodyPr>
              <a:lstStyle/>
              <a:p>
                <a:r>
                  <a:rPr lang="en-US" sz="2000" dirty="0"/>
                  <a:t>Timing between strike slip faulting and normal faulting is unclear in geologic record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More precise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Pre>
                          <m:sPre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39</m:t>
                            </m:r>
                          </m:sup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𝐴𝑟</m:t>
                            </m:r>
                          </m:e>
                        </m:sPre>
                      </m:e>
                    </m:sPre>
                  </m:oMath>
                </a14:m>
                <a:r>
                  <a:rPr lang="en-US" sz="2000" dirty="0"/>
                  <a:t> dating </a:t>
                </a:r>
                <a:r>
                  <a:rPr lang="en-US" sz="2000" dirty="0" err="1"/>
                  <a:t>dating</a:t>
                </a:r>
                <a:r>
                  <a:rPr lang="en-US" sz="2000" dirty="0"/>
                  <a:t> provides a better understanding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Yerington district in the central-northern portion of the Walker lane provides strike-slip faults, normal faults, and volcanics useful for dating and crosscutting relationships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BB5A0A-96F1-7F3C-18DE-9E65B2B6E3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0245" y="1546780"/>
                <a:ext cx="5085682" cy="5190904"/>
              </a:xfrm>
              <a:blipFill>
                <a:blip r:embed="rId2"/>
                <a:stretch>
                  <a:fillRect l="-600" t="-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A1777E7-2188-8994-9C0F-3CD679803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129" y="692058"/>
            <a:ext cx="6045626" cy="60456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48CA973-3BB3-6B09-2E73-A515EE7E2172}"/>
              </a:ext>
            </a:extLst>
          </p:cNvPr>
          <p:cNvSpPr/>
          <p:nvPr/>
        </p:nvSpPr>
        <p:spPr>
          <a:xfrm>
            <a:off x="6977175" y="2955549"/>
            <a:ext cx="2071485" cy="17074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33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9A245-1816-413A-F017-7871EBA50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33" y="457200"/>
            <a:ext cx="2377161" cy="806146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5392A1-3CDB-3CBD-CC4D-DB8E83EAFE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2933" y="1371601"/>
                <a:ext cx="4842456" cy="5199528"/>
              </a:xfrm>
            </p:spPr>
            <p:txBody>
              <a:bodyPr anchor="t">
                <a:noAutofit/>
              </a:bodyPr>
              <a:lstStyle/>
              <a:p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Pre>
                          <m:sPre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39</m:t>
                            </m:r>
                          </m:sup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𝐴𝑟</m:t>
                            </m:r>
                          </m:e>
                        </m:sPre>
                      </m:e>
                    </m:sPre>
                  </m:oMath>
                </a14:m>
                <a:r>
                  <a:rPr lang="en-US" sz="2000" dirty="0"/>
                  <a:t> dates are reported to 1sigma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Aims to correct K-</a:t>
                </a:r>
                <a:r>
                  <a:rPr lang="en-US" sz="2000" dirty="0" err="1"/>
                  <a:t>Ar</a:t>
                </a:r>
                <a:r>
                  <a:rPr lang="en-US" sz="2000" dirty="0"/>
                  <a:t> dates reported in </a:t>
                </a:r>
                <a:r>
                  <a:rPr lang="en-US" sz="2000" dirty="0" err="1"/>
                  <a:t>Proffet</a:t>
                </a:r>
                <a:r>
                  <a:rPr lang="en-US" sz="2000" dirty="0"/>
                  <a:t> and </a:t>
                </a:r>
                <a:r>
                  <a:rPr lang="en-US" sz="2000" dirty="0" err="1"/>
                  <a:t>Proffet</a:t>
                </a:r>
                <a:r>
                  <a:rPr lang="en-US" sz="2000" dirty="0"/>
                  <a:t> 1976 and </a:t>
                </a:r>
                <a:r>
                  <a:rPr lang="en-US" sz="2000" dirty="0" err="1"/>
                  <a:t>Proffet</a:t>
                </a:r>
                <a:r>
                  <a:rPr lang="en-US" sz="2000" dirty="0"/>
                  <a:t> 1977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Generally,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Pre>
                          <m:sPre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39</m:t>
                            </m:r>
                          </m:sup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𝐴𝑟</m:t>
                            </m:r>
                          </m:e>
                        </m:sPre>
                      </m:e>
                    </m:sPre>
                  </m:oMath>
                </a14:m>
                <a:r>
                  <a:rPr lang="en-US" sz="2000" dirty="0"/>
                  <a:t> dates are younger</a:t>
                </a:r>
              </a:p>
              <a:p>
                <a:pPr marL="0" indent="0">
                  <a:buNone/>
                </a:pPr>
                <a:endParaRPr lang="en-US" sz="2000" dirty="0"/>
              </a:p>
              <a:p>
                <a:r>
                  <a:rPr lang="en-US" sz="2000" dirty="0"/>
                  <a:t>Ultimately changes </a:t>
                </a:r>
                <a:r>
                  <a:rPr lang="en-US" sz="2000" dirty="0" err="1"/>
                  <a:t>changes</a:t>
                </a:r>
                <a:r>
                  <a:rPr lang="en-US" sz="2000" dirty="0"/>
                  <a:t> range of rapid extension from 19-17 Ma to </a:t>
                </a:r>
                <a:r>
                  <a:rPr lang="en-US" sz="2000" b="1" dirty="0"/>
                  <a:t>12.64 Ma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5392A1-3CDB-3CBD-CC4D-DB8E83EAFE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2933" y="1371601"/>
                <a:ext cx="4842456" cy="5199528"/>
              </a:xfrm>
              <a:blipFill>
                <a:blip r:embed="rId2"/>
                <a:stretch>
                  <a:fillRect l="-629" r="-1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23A8514-8491-82B1-D724-8A26E71BC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7765" y="0"/>
            <a:ext cx="63472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87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053D-2070-E158-2F0C-70FAB7E44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40080"/>
            <a:ext cx="4018340" cy="1037731"/>
          </a:xfrm>
        </p:spPr>
        <p:txBody>
          <a:bodyPr>
            <a:normAutofit/>
          </a:bodyPr>
          <a:lstStyle/>
          <a:p>
            <a:r>
              <a:rPr lang="en-US" dirty="0"/>
              <a:t>Inception of the walker </a:t>
            </a:r>
            <a:r>
              <a:rPr lang="en-US" dirty="0" err="1"/>
              <a:t>LAne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E2B60-04EE-EAA2-3E51-37C066F33298}"/>
              </a:ext>
            </a:extLst>
          </p:cNvPr>
          <p:cNvSpPr txBox="1"/>
          <p:nvPr/>
        </p:nvSpPr>
        <p:spPr>
          <a:xfrm>
            <a:off x="366439" y="2401975"/>
            <a:ext cx="51592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Northern </a:t>
            </a:r>
            <a:r>
              <a:rPr lang="en-US" sz="2000" b="1" dirty="0" err="1"/>
              <a:t>Wassuk</a:t>
            </a:r>
            <a:r>
              <a:rPr lang="en-US" sz="2000" b="1" dirty="0"/>
              <a:t>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Oldest faults N40W-striking &gt;1km </a:t>
            </a:r>
            <a:r>
              <a:rPr lang="en-US" sz="2000" dirty="0" err="1"/>
              <a:t>strat</a:t>
            </a:r>
            <a:r>
              <a:rPr lang="en-US" sz="2000" dirty="0"/>
              <a:t> separation w/ right-slip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Cuts 27 Ma tuff at Mickey Pass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Strike slip and normal faulting started 26-25 Ma, active-23-22 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W-NW—E-SE extension</a:t>
            </a:r>
          </a:p>
          <a:p>
            <a:pPr lvl="1"/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No faults between 22.2 and 14.95 Ma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1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F7291A-DE43-E5D3-8EB8-F118185E0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75" y="640080"/>
            <a:ext cx="6045626" cy="604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1E23F4C-DEA5-0450-6DF7-8CE711E027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2765" y="1440873"/>
            <a:ext cx="5938043" cy="4917851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8DCE75-DA62-724A-C187-78CFE168EDA4}"/>
              </a:ext>
            </a:extLst>
          </p:cNvPr>
          <p:cNvSpPr txBox="1"/>
          <p:nvPr/>
        </p:nvSpPr>
        <p:spPr>
          <a:xfrm>
            <a:off x="581192" y="1537126"/>
            <a:ext cx="425866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Southwest migration of volcanism and tectonics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Walker lane fault Zone forms at 26-25 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R-L movement on SAF starts at 23-22 Ma, R-</a:t>
            </a:r>
            <a:r>
              <a:rPr lang="en-US" sz="2000" dirty="0" err="1"/>
              <a:t>transtentional</a:t>
            </a:r>
            <a:r>
              <a:rPr lang="en-US" sz="2000" dirty="0"/>
              <a:t> faulting even earlier.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Authors support the idea that  migration of extension was </a:t>
            </a:r>
            <a:r>
              <a:rPr lang="en-US" sz="2000" b="1" dirty="0"/>
              <a:t>episodic</a:t>
            </a:r>
            <a:r>
              <a:rPr lang="en-US" sz="2000" dirty="0"/>
              <a:t> and generally coevolutionary </a:t>
            </a:r>
            <a:r>
              <a:rPr lang="en-US" sz="2000" b="1" dirty="0"/>
              <a:t>with magmatism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178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E5315-6BBB-CD91-E3B3-978B24BFD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523" y="256077"/>
            <a:ext cx="11426081" cy="1188720"/>
          </a:xfrm>
        </p:spPr>
        <p:txBody>
          <a:bodyPr/>
          <a:lstStyle/>
          <a:p>
            <a:r>
              <a:rPr lang="en-US" dirty="0"/>
              <a:t>Extending Walker Lane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B13A6B0-F2F2-5EB6-AA96-C1061AFE6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0734" y="850437"/>
            <a:ext cx="5899671" cy="4976245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4D4372-7C12-2925-099C-EC7C63F25738}"/>
                  </a:ext>
                </a:extLst>
              </p:cNvPr>
              <p:cNvSpPr txBox="1"/>
              <p:nvPr/>
            </p:nvSpPr>
            <p:spPr>
              <a:xfrm>
                <a:off x="286326" y="1444797"/>
                <a:ext cx="5597237" cy="5881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  <a:p>
                <a:r>
                  <a:rPr lang="en-US" sz="2000" b="1" dirty="0"/>
                  <a:t>Yerington District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Revised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</m:sup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sPre>
                          <m:sPre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39</m:t>
                            </m:r>
                          </m:sup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𝐴𝑟</m:t>
                            </m:r>
                          </m:e>
                        </m:sPre>
                      </m:e>
                    </m:sPre>
                  </m:oMath>
                </a14:m>
                <a:r>
                  <a:rPr lang="en-US" sz="2000" dirty="0"/>
                  <a:t> dates sun dacites give 14.2 -13.5 Ma and 12.8-12.5 Ma (2</a:t>
                </a:r>
                <a:r>
                  <a:rPr lang="el-GR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σ</a:t>
                </a: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0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From a 12.64 Ma dacite that intrudes a normal fault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Inception of extension accommodated up to </a:t>
                </a:r>
                <a:r>
                  <a:rPr lang="en-US" sz="2000" b="1" dirty="0"/>
                  <a:t>163% strain</a:t>
                </a:r>
                <a:r>
                  <a:rPr lang="en-US" sz="2000" dirty="0"/>
                  <a:t> with E-W extension rates 10.2 and 4.5mm/yr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 err="1"/>
                  <a:t>Singaste</a:t>
                </a:r>
                <a:r>
                  <a:rPr lang="en-US" sz="2000" dirty="0"/>
                  <a:t> has no faults prior to 14 Ma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Extension continued to the west characterized by the intense extensional zone near Yerington and closely spaced </a:t>
                </a:r>
                <a:r>
                  <a:rPr lang="en-US" sz="2000" dirty="0" err="1"/>
                  <a:t>faultimg</a:t>
                </a:r>
                <a:r>
                  <a:rPr lang="en-US" sz="2000" dirty="0"/>
                  <a:t>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Developed NE striking Sinistral faults (i.e. Candelaria Hills)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34D4372-7C12-2925-099C-EC7C63F257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6" y="1444797"/>
                <a:ext cx="5597237" cy="5881034"/>
              </a:xfrm>
              <a:prstGeom prst="rect">
                <a:avLst/>
              </a:prstGeom>
              <a:blipFill>
                <a:blip r:embed="rId3"/>
                <a:stretch>
                  <a:fillRect l="-1198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457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887A7-2906-8B4B-3CDB-4B3017AA4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73" y="-101240"/>
            <a:ext cx="11029616" cy="1188720"/>
          </a:xfrm>
        </p:spPr>
        <p:txBody>
          <a:bodyPr/>
          <a:lstStyle/>
          <a:p>
            <a:r>
              <a:rPr lang="en-US" b="1" dirty="0" err="1"/>
              <a:t>Manifault</a:t>
            </a:r>
            <a:r>
              <a:rPr lang="en-US" b="1" dirty="0"/>
              <a:t> Destiny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B3A47-0CFD-A46C-6951-658DB2D9F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72274"/>
            <a:ext cx="5299844" cy="5417284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200" dirty="0"/>
              <a:t>Faulting shifted SW of Yerington into the Sierra Nevada</a:t>
            </a:r>
          </a:p>
          <a:p>
            <a:endParaRPr lang="en-US" sz="2200" dirty="0"/>
          </a:p>
          <a:p>
            <a:r>
              <a:rPr lang="en-US" sz="2200" dirty="0"/>
              <a:t>Right-slip faults Dominate, normal faulting continuous</a:t>
            </a:r>
          </a:p>
          <a:p>
            <a:endParaRPr lang="en-US" sz="2200" dirty="0"/>
          </a:p>
          <a:p>
            <a:r>
              <a:rPr lang="en-US" sz="2200" dirty="0"/>
              <a:t>Yerington district tectonism limited to 8 MA</a:t>
            </a:r>
          </a:p>
          <a:p>
            <a:endParaRPr lang="en-US" sz="2200" dirty="0"/>
          </a:p>
          <a:p>
            <a:r>
              <a:rPr lang="en-US" sz="2200" dirty="0"/>
              <a:t>Strain reduced to 1.7—6 mm/yr</a:t>
            </a:r>
          </a:p>
          <a:p>
            <a:endParaRPr lang="en-US" sz="2200" dirty="0"/>
          </a:p>
          <a:p>
            <a:r>
              <a:rPr lang="en-US" sz="2200" dirty="0"/>
              <a:t>7 Ma to present faults developed with andesitic lava flows on down-to-east normal faults</a:t>
            </a:r>
          </a:p>
          <a:p>
            <a:endParaRPr lang="en-US" sz="22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9FF2D5-7927-22BB-FB2C-AFD3C3658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72274"/>
            <a:ext cx="5993285" cy="504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65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583E2D-556A-B589-D11B-B4FC51C74B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275"/>
          <a:stretch/>
        </p:blipFill>
        <p:spPr>
          <a:xfrm>
            <a:off x="6499654" y="10"/>
            <a:ext cx="5486400" cy="6857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E79BD0-E720-947D-25D6-408DD2576D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82"/>
          <a:stretch/>
        </p:blipFill>
        <p:spPr>
          <a:xfrm>
            <a:off x="95325" y="3212757"/>
            <a:ext cx="6309004" cy="107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93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BEFD32-A567-8B6A-BA1D-124430C3F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229374"/>
            <a:ext cx="3568661" cy="783151"/>
          </a:xfrm>
        </p:spPr>
        <p:txBody>
          <a:bodyPr>
            <a:normAutofit/>
          </a:bodyPr>
          <a:lstStyle/>
          <a:p>
            <a:r>
              <a:rPr lang="en-US" dirty="0" err="1"/>
              <a:t>SUmmary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CAEEBA-4E77-7E80-9AAA-9F32FB1DB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303" y="1407161"/>
            <a:ext cx="4816200" cy="5798982"/>
          </a:xfrm>
        </p:spPr>
        <p:txBody>
          <a:bodyPr anchor="t">
            <a:normAutofit/>
          </a:bodyPr>
          <a:lstStyle/>
          <a:p>
            <a:r>
              <a:rPr lang="en-US" sz="2000" dirty="0"/>
              <a:t>Authors argue that early movement in the central Walker Lane started as a R-L transtensional accommodation one  that </a:t>
            </a:r>
            <a:r>
              <a:rPr lang="en-US" sz="2000" b="1" dirty="0"/>
              <a:t>divided</a:t>
            </a:r>
            <a:r>
              <a:rPr lang="en-US" sz="2000" dirty="0"/>
              <a:t> the </a:t>
            </a:r>
            <a:r>
              <a:rPr lang="en-US" sz="2000" b="1" dirty="0"/>
              <a:t>Basin and Range extension to the east</a:t>
            </a:r>
            <a:r>
              <a:rPr lang="en-US" sz="2000" dirty="0"/>
              <a:t> and the </a:t>
            </a:r>
            <a:r>
              <a:rPr lang="en-US" sz="2000" b="1" dirty="0"/>
              <a:t>Sierra Nevada block to the west</a:t>
            </a:r>
            <a:r>
              <a:rPr lang="en-US" sz="2000" dirty="0"/>
              <a:t>.  </a:t>
            </a:r>
          </a:p>
          <a:p>
            <a:pPr lvl="2"/>
            <a:r>
              <a:rPr lang="en-US" sz="2000" dirty="0"/>
              <a:t>As opposed to E-W </a:t>
            </a:r>
            <a:r>
              <a:rPr lang="en-US" sz="2000" dirty="0" err="1"/>
              <a:t>ext</a:t>
            </a:r>
            <a:r>
              <a:rPr lang="en-US" sz="2000" dirty="0"/>
              <a:t> and LL shear</a:t>
            </a:r>
          </a:p>
          <a:p>
            <a:r>
              <a:rPr lang="en-US" sz="2000" dirty="0"/>
              <a:t>“Extreme” extensional faulting began at 27-22 Ma Ne of Walker Lane</a:t>
            </a:r>
          </a:p>
          <a:p>
            <a:r>
              <a:rPr lang="en-US" sz="2000" dirty="0"/>
              <a:t>Southwestward temporal migration of extension into Walker lane</a:t>
            </a:r>
          </a:p>
          <a:p>
            <a:pPr lvl="1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D37CEF6-7AAA-FE0E-D8E4-0420FE64E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190" y="0"/>
            <a:ext cx="6811507" cy="681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8506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LightSeedRightStep">
      <a:dk1>
        <a:srgbClr val="000000"/>
      </a:dk1>
      <a:lt1>
        <a:srgbClr val="FFFFFF"/>
      </a:lt1>
      <a:dk2>
        <a:srgbClr val="202D39"/>
      </a:dk2>
      <a:lt2>
        <a:srgbClr val="E2E3E8"/>
      </a:lt2>
      <a:accent1>
        <a:srgbClr val="A8A370"/>
      </a:accent1>
      <a:accent2>
        <a:srgbClr val="90A85F"/>
      </a:accent2>
      <a:accent3>
        <a:srgbClr val="80AB71"/>
      </a:accent3>
      <a:accent4>
        <a:srgbClr val="64B070"/>
      </a:accent4>
      <a:accent5>
        <a:srgbClr val="72AC93"/>
      </a:accent5>
      <a:accent6>
        <a:srgbClr val="63AEAD"/>
      </a:accent6>
      <a:hlink>
        <a:srgbClr val="6970AE"/>
      </a:hlink>
      <a:folHlink>
        <a:srgbClr val="7F7F7F"/>
      </a:folHlink>
    </a:clrScheme>
    <a:fontScheme name="Dividend">
      <a:majorFont>
        <a:latin typeface="Century School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463</Words>
  <Application>Microsoft Office PowerPoint</Application>
  <PresentationFormat>Widescreen</PresentationFormat>
  <Paragraphs>68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Cambria Math</vt:lpstr>
      <vt:lpstr>Century Schoolbook</vt:lpstr>
      <vt:lpstr>Franklin Gothic Book</vt:lpstr>
      <vt:lpstr>Wingdings 2</vt:lpstr>
      <vt:lpstr>DividendVTI</vt:lpstr>
      <vt:lpstr>The chronology of Cenozoic volcanism and deformation in the Yerington area, western Basin and Range and Walker Lane</vt:lpstr>
      <vt:lpstr>Motivation for study</vt:lpstr>
      <vt:lpstr>Methods</vt:lpstr>
      <vt:lpstr>Inception of the walker LAne</vt:lpstr>
      <vt:lpstr>PowerPoint Presentation</vt:lpstr>
      <vt:lpstr>Extending Walker Lane</vt:lpstr>
      <vt:lpstr>Manifault Destiny</vt:lpstr>
      <vt:lpstr>PowerPoint Presentation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Ruben Aguilar</dc:creator>
  <cp:lastModifiedBy>Ruben Underwood-Aguilar</cp:lastModifiedBy>
  <cp:revision>2</cp:revision>
  <dcterms:created xsi:type="dcterms:W3CDTF">2024-10-01T16:00:15Z</dcterms:created>
  <dcterms:modified xsi:type="dcterms:W3CDTF">2024-10-03T08:36:40Z</dcterms:modified>
</cp:coreProperties>
</file>