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3BDD-FA4C-4EE2-AB15-8C3A1F55E8D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85FD9-9AAA-4522-A727-7F007D62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85FD9-9AAA-4522-A727-7F007D625F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8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B018-7BAB-4884-EF80-0BCAB8A00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57269-6167-19C9-1812-ECF128F64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849A-1907-9825-E80C-09D2E2D7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E681-C985-DB14-E4AA-14C56AEF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253D-505A-F70F-D693-5074A231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FBF0-E01A-CCF6-0574-6E7203EB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595A8-5E4E-99CB-9482-1FB4A3C78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C112E-C4A9-98D9-5465-666854A2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3C37E-F62C-29CE-6BE1-B3BEE211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D4C6-7131-9667-71C6-5B2A81CC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0A761-359A-9328-3F44-231BBE5EA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05AE4-25AC-5382-96D6-0B3B9733E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D1AC2-A666-AD4B-6E5B-DA835119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3CF1F-89CE-F21B-41AD-5BF14EB5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9A461-E3C9-3404-9CE3-35D66F31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4101-6209-C47E-1B74-5E7965E7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3BA4-5FFA-7AAF-020F-783BC297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1FBA-FD85-3BDD-EFB0-39D84DD5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C4D31-241E-926B-943E-1F489147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E0D21-4F0F-0976-357F-68D6CAA7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9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9AC-9EEB-942E-08F4-18666D71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C8819-2F42-55EB-0A00-963470ED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48C77-4E45-03E9-F517-B7A2E47A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61FAA-8418-6141-5F81-6B19F3D6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8C31A-D3C1-D6A2-9E22-D434DC9B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64FF-7263-CD3B-204A-C821306F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2F0C-100B-0CE5-4B3C-FDACC2FA0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88169-BF0A-4FFA-DBFC-BECA14EBC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AEF81-4621-2815-1FF7-E520EB84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F6D04-2335-845B-D365-1198EAF3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58A92-0CD9-068C-F977-1ADB1EED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4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2AF2-A86C-3551-5DF7-7A4F470D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66EC6-864B-4D2C-9519-AE0B9E12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F7D04-D4CF-D047-40DA-DD4AC1550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0D1E2-97B5-C39E-EA84-C3AC65288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94700-2860-DA9B-B5FF-0E2304CC7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7FABC-782B-C900-9F12-91CB1E27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961B0-7C6A-BE4A-B560-28ABA594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FE11B-6384-E62E-AAAF-6B6652AE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5368-A606-30EF-988A-29673E83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D5727-EEE2-B3F4-FF50-91947081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CE4D5-B715-55A5-5EA1-48633FED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062D-341E-7F83-52CD-348102BF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75903-2577-E800-085C-0848E927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BF06A-9F55-6F29-1D07-A9F06CED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AB568-5E29-12FF-72D6-2391D7ED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F593-0180-1F72-49F1-F471554C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C56E-09E6-B496-7C43-60BFFD99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348D-5E32-D2A1-A1FF-95AB4089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6B3F2-445E-C65A-9D27-3F9B37EB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697CB-EE67-4702-766E-21B9705D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F4F7E-3311-2BA5-EEB8-D17F1DF7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C550-F1A0-D084-0F10-033DC561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E35F7-7EA5-C34E-5B97-F2E19083E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9C657-BBA1-7929-71C1-43C42B8A2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70540-DC73-4E6B-16F5-70855836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F11F6-F999-77A0-7AB1-2CC14B31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A1A71-BFE1-5881-CE30-7715E926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4714E-2245-6ED5-2458-E4FAA28D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5143F-7996-AF1B-9AD3-01A4C7651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5F9AC-BEA0-5F83-534C-44E5E6DA9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337BF-343B-41DB-B851-9E8144FEC31C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94549-E100-8420-E2D6-1423F2F4F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EF3DD-5C19-F068-A086-93D5B785F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3D6D2B-D3AA-4BC8-A413-465EEABA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scade | Neighborhood Guide">
            <a:extLst>
              <a:ext uri="{FF2B5EF4-FFF2-40B4-BE49-F238E27FC236}">
                <a16:creationId xmlns:a16="http://schemas.microsoft.com/office/drawing/2014/main" id="{62CBC233-0393-2663-2F3D-73202733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6F699-43C2-0A8A-7D21-49984759F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981" y="1122362"/>
            <a:ext cx="9966037" cy="2900518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solidFill>
                  <a:srgbClr val="FFFFFF"/>
                </a:solidFill>
              </a:rPr>
              <a:t>Paper synopsis:</a:t>
            </a:r>
            <a:br>
              <a:rPr lang="en-US" sz="2900" dirty="0">
                <a:solidFill>
                  <a:srgbClr val="FFFFFF"/>
                </a:solidFill>
              </a:rPr>
            </a:b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Terrestrial cosmogenic surface exposure dating of moraines at Lake Tahoe in the Sierra Nevada of California and slip rate estimate for the West Tahoe Fault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Ian K.D. Pierce , Steven G. </a:t>
            </a:r>
            <a:r>
              <a:rPr lang="en-US" sz="2900" dirty="0" err="1">
                <a:solidFill>
                  <a:srgbClr val="FFFFFF"/>
                </a:solidFill>
              </a:rPr>
              <a:t>Wesnousky</a:t>
            </a:r>
            <a:r>
              <a:rPr lang="en-US" sz="2900" dirty="0">
                <a:solidFill>
                  <a:srgbClr val="FFFFFF"/>
                </a:solidFill>
              </a:rPr>
              <a:t>, Lewis A. Owen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97E4A-A2F4-C737-3CB3-CC05F511A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By Ian Adams</a:t>
            </a:r>
          </a:p>
        </p:txBody>
      </p:sp>
    </p:spTree>
    <p:extLst>
      <p:ext uri="{BB962C8B-B14F-4D97-AF65-F5344CB8AC3E}">
        <p14:creationId xmlns:p14="http://schemas.microsoft.com/office/powerpoint/2010/main" val="378805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C081-C6F4-1B08-84C9-05042210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8146D-86EA-AF05-1561-6B972B072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Tioga and Tahoe relative ages given by TCN at Cascade Lake show a deposition time of 22.3 ± 1.2 ka and &gt;120.1 ± 8.3 ka respectively </a:t>
            </a:r>
          </a:p>
          <a:p>
            <a:r>
              <a:rPr lang="en-US" dirty="0"/>
              <a:t>This aligns with the current time periods given to the last glacial maximum (LGM) in MIS 2 and MIS 6</a:t>
            </a:r>
          </a:p>
          <a:p>
            <a:r>
              <a:rPr lang="en-US" dirty="0"/>
              <a:t>The results indicate that Tioga moraines were deposited earlier meaning the LGM occurred earlier than farther south in the Sierra Nevada</a:t>
            </a:r>
          </a:p>
          <a:p>
            <a:r>
              <a:rPr lang="en-US" dirty="0"/>
              <a:t>The slip rate found when averaged over the Tahoe Moraine is consistent with geologic reports of slip rates reported else where along the fault system</a:t>
            </a:r>
          </a:p>
          <a:p>
            <a:r>
              <a:rPr lang="en-US" dirty="0"/>
              <a:t>The horizontal slip rate is at the lower end of values based on geodesy as is common across many basins of the northern Walker Lane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mountain&#10;&#10;Description automatically generated">
            <a:extLst>
              <a:ext uri="{FF2B5EF4-FFF2-40B4-BE49-F238E27FC236}">
                <a16:creationId xmlns:a16="http://schemas.microsoft.com/office/drawing/2014/main" id="{62854325-6408-375F-90C5-9C31875EB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1" y="0"/>
            <a:ext cx="9429135" cy="6874968"/>
          </a:xfrm>
        </p:spPr>
      </p:pic>
    </p:spTree>
    <p:extLst>
      <p:ext uri="{BB962C8B-B14F-4D97-AF65-F5344CB8AC3E}">
        <p14:creationId xmlns:p14="http://schemas.microsoft.com/office/powerpoint/2010/main" val="320701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graph&#10;&#10;Description automatically generated">
            <a:extLst>
              <a:ext uri="{FF2B5EF4-FFF2-40B4-BE49-F238E27FC236}">
                <a16:creationId xmlns:a16="http://schemas.microsoft.com/office/drawing/2014/main" id="{8DD09E8F-1E87-9E7A-8EAF-C2A6BB344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2" y="0"/>
            <a:ext cx="9758359" cy="6853956"/>
          </a:xfrm>
        </p:spPr>
      </p:pic>
    </p:spTree>
    <p:extLst>
      <p:ext uri="{BB962C8B-B14F-4D97-AF65-F5344CB8AC3E}">
        <p14:creationId xmlns:p14="http://schemas.microsoft.com/office/powerpoint/2010/main" val="238275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ke Tahoe Scenic Byway - Visit Lake Tahoe">
            <a:extLst>
              <a:ext uri="{FF2B5EF4-FFF2-40B4-BE49-F238E27FC236}">
                <a16:creationId xmlns:a16="http://schemas.microsoft.com/office/drawing/2014/main" id="{1E4A4ACD-23F4-7DE9-75F9-6882EA71E3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12192000" cy="687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7A06A-19B5-1C4C-46DC-2F0CE73C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624" y="905257"/>
            <a:ext cx="11458720" cy="206446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tifakt Element Heavy" panose="020B0B03050000020004" pitchFamily="34" charset="0"/>
                <a:ea typeface="Artifakt Element Heavy" panose="020B0B030500000200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4078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81CE-CB0E-7966-F626-29521CDB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CA81-9622-A73C-AECD-B75127801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study focuses on two Pleistocene-aged moraines (Tahoe and Tioga) located on the West side of Lake Tahoe in the Sierra Nevada Mountains</a:t>
            </a:r>
          </a:p>
          <a:p>
            <a:r>
              <a:rPr lang="en-US" dirty="0"/>
              <a:t>Both moraines have been displaced by the West Tahoe fault (Normal Fault striking ~45 km along the west side of Lake Tahoe)</a:t>
            </a:r>
          </a:p>
          <a:p>
            <a:r>
              <a:rPr lang="en-US" dirty="0"/>
              <a:t>The Lake Tahoe Basin is a half-graben within the Walker Lane</a:t>
            </a:r>
          </a:p>
          <a:p>
            <a:r>
              <a:rPr lang="en-US" dirty="0"/>
              <a:t>The Tahoe and Tioga Moraines provide valuable information on past glacial activity and fault displacement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13645-6070-6799-D058-4DF8C31E4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57" y="216817"/>
            <a:ext cx="11633567" cy="6223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7CAEF-7082-3548-01DB-7D8807EA0091}"/>
              </a:ext>
            </a:extLst>
          </p:cNvPr>
          <p:cNvSpPr txBox="1"/>
          <p:nvPr/>
        </p:nvSpPr>
        <p:spPr>
          <a:xfrm>
            <a:off x="5010912" y="6126480"/>
            <a:ext cx="693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Placer County Tahoe Basin Area Plan Alternatives: Chapter 14 - Geology, Soils, Land Capability, and Coverage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20541-EBAE-32D7-0F1D-5A705A1C2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7" y="2428925"/>
            <a:ext cx="3911431" cy="12652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The West Tahoe Fault is a great example of a range-bounding fault (</a:t>
            </a:r>
            <a:r>
              <a:rPr lang="en-US" sz="1400" dirty="0"/>
              <a:t>normal faults that form the boundary between a mountain range and a basin</a:t>
            </a:r>
            <a:r>
              <a:rPr lang="en-US" sz="2000" dirty="0"/>
              <a:t>)</a:t>
            </a:r>
          </a:p>
        </p:txBody>
      </p:sp>
      <p:pic>
        <p:nvPicPr>
          <p:cNvPr id="5" name="Picture 4" descr="A map of a mountain&#10;&#10;Description automatically generated">
            <a:extLst>
              <a:ext uri="{FF2B5EF4-FFF2-40B4-BE49-F238E27FC236}">
                <a16:creationId xmlns:a16="http://schemas.microsoft.com/office/drawing/2014/main" id="{762D4CF0-FA69-528B-2BED-35A0F3CC5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" b="-2"/>
          <a:stretch/>
        </p:blipFill>
        <p:spPr>
          <a:xfrm>
            <a:off x="4992625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4429-5D6D-2ABC-27B0-63F74E50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Glacial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B544-6B22-911D-9B27-F0BCF752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153"/>
            <a:ext cx="10515600" cy="4351338"/>
          </a:xfrm>
        </p:spPr>
        <p:txBody>
          <a:bodyPr/>
          <a:lstStyle/>
          <a:p>
            <a:r>
              <a:rPr lang="en-US" dirty="0"/>
              <a:t>When the Sierra Nevada glacial deposits were first being studied, they found two sets of different aged moraines in most drainages in the Eastern Sierras </a:t>
            </a:r>
          </a:p>
          <a:p>
            <a:pPr lvl="1"/>
            <a:r>
              <a:rPr lang="en-US" dirty="0"/>
              <a:t>Since then they have attributed them as two distinct Pleistocene glacial stages the younger being called Tioga and the older being Tahoe</a:t>
            </a:r>
          </a:p>
          <a:p>
            <a:r>
              <a:rPr lang="en-US" dirty="0"/>
              <a:t>The different characteristics of the two are:</a:t>
            </a:r>
          </a:p>
          <a:p>
            <a:pPr lvl="1"/>
            <a:r>
              <a:rPr lang="en-US" dirty="0"/>
              <a:t>The Tahoe Moraine is broader crested than the Tioga </a:t>
            </a:r>
          </a:p>
          <a:p>
            <a:pPr lvl="1"/>
            <a:r>
              <a:rPr lang="en-US" dirty="0"/>
              <a:t>The granitic boulders of the Tahoe tend to be more disintegrated </a:t>
            </a:r>
          </a:p>
        </p:txBody>
      </p:sp>
    </p:spTree>
    <p:extLst>
      <p:ext uri="{BB962C8B-B14F-4D97-AF65-F5344CB8AC3E}">
        <p14:creationId xmlns:p14="http://schemas.microsoft.com/office/powerpoint/2010/main" val="405744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west tahoe&#10;&#10;Description automatically generated">
            <a:extLst>
              <a:ext uri="{FF2B5EF4-FFF2-40B4-BE49-F238E27FC236}">
                <a16:creationId xmlns:a16="http://schemas.microsoft.com/office/drawing/2014/main" id="{4FACB54F-7664-D516-00A1-F19BD39B4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45" y="68319"/>
            <a:ext cx="5754255" cy="6789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41FB8-2FAF-AF10-5C90-3037F0B1B2F6}"/>
              </a:ext>
            </a:extLst>
          </p:cNvPr>
          <p:cNvSpPr txBox="1"/>
          <p:nvPr/>
        </p:nvSpPr>
        <p:spPr>
          <a:xfrm>
            <a:off x="164592" y="466344"/>
            <a:ext cx="57542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Researchers have been able to find more accurate numerical dates of the two moraines using TCN surface exposure dating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younger Tioga moraines, the average age obtained was </a:t>
            </a:r>
            <a:r>
              <a:rPr lang="en-US" b="1" dirty="0"/>
              <a:t>22.3 ± 1.2 thousand years ago (ka)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age differs a couple of thousand years from work done ~60 to 240km south of Lake Tahoe along the eastern Sierra Nevada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could be due to different factors like different latitudes, the proximity to a large water source, and the higher rainfall present in the Lake Tahoe area compared to Eastern Sierras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minimum age of formation for the Tahoe moraine was estimated to be </a:t>
            </a:r>
            <a:r>
              <a:rPr lang="en-US" b="1" dirty="0"/>
              <a:t>120 ± 8 ka </a:t>
            </a:r>
            <a:r>
              <a:rPr lang="en-US" dirty="0"/>
              <a:t>(Though there was a larger scatter in Tahoe ages)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age aligns with previous work that retreat of the Tahoe advance commenced at ~144ka over the entirety of the southern Sierra Nevada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9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8645-290D-18D5-12A9-8AE430C5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Faulting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A7E2-23F6-0B04-65CD-B1FC4E984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obtain the amount of displacement on the fault they divided the vertical separations of the Tioga (31.5 ± 12.5 m) and Tahoe (62 ± 15m) moraines by the estimated ages of the Tioga and the Tahoe</a:t>
            </a:r>
          </a:p>
          <a:p>
            <a:r>
              <a:rPr lang="en-US" dirty="0"/>
              <a:t>This showed the average displacement over 120 ± 8 ka to be 0.6 ± 0.2 mm/y</a:t>
            </a:r>
          </a:p>
          <a:p>
            <a:r>
              <a:rPr lang="en-US" dirty="0"/>
              <a:t>A faster vertical rate of 1.4 ± 0.7 mm/y is found when averaged over the last  22.3 ± 1.2ka</a:t>
            </a:r>
          </a:p>
          <a:p>
            <a:r>
              <a:rPr lang="en-US" dirty="0"/>
              <a:t>Though it may seem there was an increase in slip over the past 22 ka it is not entirely thought to be a real occurrence</a:t>
            </a:r>
          </a:p>
          <a:p>
            <a:pPr lvl="1"/>
            <a:r>
              <a:rPr lang="en-US" dirty="0"/>
              <a:t>There is other work done on the Tioga in different areas that doesn’t support that claim</a:t>
            </a:r>
          </a:p>
          <a:p>
            <a:pPr lvl="1"/>
            <a:r>
              <a:rPr lang="en-US" dirty="0"/>
              <a:t>Though if it is a real occurrence, one could presume there was a post-glacial increase in slip rate like that in the Wasatch Range or the Teton Range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1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E7760-E9A3-1FAF-36E9-6248BDF73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158" y="0"/>
            <a:ext cx="10210949" cy="6863281"/>
          </a:xfrm>
        </p:spPr>
      </p:pic>
    </p:spTree>
    <p:extLst>
      <p:ext uri="{BB962C8B-B14F-4D97-AF65-F5344CB8AC3E}">
        <p14:creationId xmlns:p14="http://schemas.microsoft.com/office/powerpoint/2010/main" val="129755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043D-3BD3-7658-0FEA-88D962DA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in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64BE8-23F9-467B-F185-9727EF9A0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Geodesy shows around 8 mm/y of northwest-directed right lateral shear is accommodated across the Walker lane and over ~1 mm/y of right lateral shear is accommodated in the Lake Tahoe Basin</a:t>
            </a:r>
          </a:p>
          <a:p>
            <a:r>
              <a:rPr lang="en-US" dirty="0"/>
              <a:t>If the Tioga and Tahoe moraines had experienced this in their timescale one would expect to see ~22 to ~120cm of right lateral offset at Cascade Lake </a:t>
            </a:r>
          </a:p>
          <a:p>
            <a:r>
              <a:rPr lang="en-US" dirty="0"/>
              <a:t>The observations found in the West Tahoe Fault show none of this, creating an ongoing problem in the northern Walker Lake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4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770</Words>
  <Application>Microsoft Office PowerPoint</Application>
  <PresentationFormat>Widescreen</PresentationFormat>
  <Paragraphs>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-apple-system</vt:lpstr>
      <vt:lpstr>Aptos</vt:lpstr>
      <vt:lpstr>Aptos Display</vt:lpstr>
      <vt:lpstr>Arial</vt:lpstr>
      <vt:lpstr>Artifakt Element Heavy</vt:lpstr>
      <vt:lpstr>Office Theme</vt:lpstr>
      <vt:lpstr>Paper synopsis:  Terrestrial cosmogenic surface exposure dating of moraines at Lake Tahoe in the Sierra Nevada of California and slip rate estimate for the West Tahoe Fault Ian K.D. Pierce , Steven G. Wesnousky, Lewis A. Owen</vt:lpstr>
      <vt:lpstr>Overview</vt:lpstr>
      <vt:lpstr>PowerPoint Presentation</vt:lpstr>
      <vt:lpstr>PowerPoint Presentation</vt:lpstr>
      <vt:lpstr>Glacial History</vt:lpstr>
      <vt:lpstr>PowerPoint Presentation</vt:lpstr>
      <vt:lpstr>Rates of Faulting </vt:lpstr>
      <vt:lpstr>PowerPoint Presentation</vt:lpstr>
      <vt:lpstr>Conflicts in the Data</vt:lpstr>
      <vt:lpstr>Key Points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Adams</dc:creator>
  <cp:lastModifiedBy>Ian Adams</cp:lastModifiedBy>
  <cp:revision>1</cp:revision>
  <dcterms:created xsi:type="dcterms:W3CDTF">2024-09-04T22:10:49Z</dcterms:created>
  <dcterms:modified xsi:type="dcterms:W3CDTF">2024-09-05T01:21:33Z</dcterms:modified>
</cp:coreProperties>
</file>