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7" r:id="rId4"/>
    <p:sldId id="269" r:id="rId5"/>
    <p:sldId id="267" r:id="rId6"/>
    <p:sldId id="268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7417"/>
  </p:normalViewPr>
  <p:slideViewPr>
    <p:cSldViewPr snapToGrid="0">
      <p:cViewPr>
        <p:scale>
          <a:sx n="100" d="100"/>
          <a:sy n="100" d="100"/>
        </p:scale>
        <p:origin x="-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07:21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682 149,'-3'76,"0"-5,3-12,0-20,0 31,0-18,0 23,0 0,0 0,0-12,0-4,0 0,0-10,0 10,0-13,0 1,0-11,0 8,0-7,0-1,0 8,0-17,0 7,0 0,0-8,0 8,0-9,0-1,0 0,0 0,0 1,0-8,0 6,0-6,0 0,0 6,0-6,0 11,0-2,0 2,0-4,-5 0,3 1,-3-8,0 6,3-6,-9 7,10-6,-4 4,5-5,-4 1,3 4,-3-11,4 11,0-4,-6 6,5-7,-4 6,-1-6,5 8,-4-8,-1 5,5-11,-10 11,10-11,-9 5,9-1,-7-4,3 8,1-2,-4-3,3 2,-4-4,0 2,0 4,4-5,-2 4,2-4,-4 1,0 2,-1 1,4-3,-3 2,4 4,-4-9,4 9,-8-1,7-7,-5 7,-2 1,11-9,-11 9,2-1,5-7,-9 14,10-15,-7 11,3-11,-3 11,7-11,-6 11,6-11,-7 11,3-11,2 4,-4-2,5 0,-3 1,-3-1,6-1,-7-2,1 7,2-8,-2 3,0-4,2 1,-7 0,7-1,-6 0,3 1,0-5,-6 0,5-4,-5 0,4 0,7-23,2 14,6-26,0 18,0-8,0 1,0 6,0-4,5 4,0 1,7-6,-3 13,1-6,-5 0,3 6,1-10,1 10,-2-9,0 8,-3-5,5-3,-1 7,-2-15,0 17,-6-13,10-4,-9 0,10-7,-11 0,12-3,-6 1,1-8,4 7,-3-9,6 0,-6-1,4 1,-4-1,0 1,-3 10,-6-8,0 17,0-17,6 17,-5-17,4 17,-5-17,0 18,0-18,6 17,-5-7,5 9,-6 1,0 0,0-10,0 7,0-7,5 9,-4-9,5 7,-6-17,0 18,0-8,0-1,0 9,0-18,0 17,0-17,0 17,0-7,0 0,0 7,0-7,0 10,0 6,0-4,0-7,0 2,0-1,0-4,0 12,0-15,0 11,0 0,0-1,0 1,0-11,0 8,0-8,0 10,6-9,-4 7,5-7,-7 10,5 0,-3 6,3-5,-5 6,6-7,-5-1,4 8,-5-6,0 6,4-1,-3-4,3 4,-4 1,0-6,5 6,-3-1,3-8,-1 14,-3-8,10 8,1 7,5-3,0 22,-8 1,-4 12,2 7,-5-7,4 7,-6 0,0-7,7 17,-5-8,5 1,-7 6,0-16,0 17,0-17,0 16,0-16,0 7,0 0,0-7,0 7,0 1,0-8,0 8,0-11,0-6,0-3,0 1,4 5,-3-2,3 7,-4-9,0 8,0-1,5 0,-4-7,5 6,-6-6,0 8,0-1,0 0,0 0,0 1,0-1,0 10,0-7,0 7,0-10,0 0,0 10,0-7,0 17,0-8,0 23,0-9,0 9,0-13,0 1,0-1,7 21,-6-16,6 16,-7-21,0 0,0-9,0 7,0-18,0 8,0-9,0 9,0-8,0 9,0-11,0 0,0 0,0-6,0 4,0-4,0 6,0-7,0-1,-5 0,-1-2,0 3,-2-1,3-6,-11-1,0-6,-1-3,0 0,3-10,5-4,-7-20,9 7,-2-17,-2 17,10-7,-4 10,5 0,0-1,0 1,0 6,0-4,0 11,0-11,0 4,0 1,0-6,0 12,0-11,0 4,0 1,0-6,0 13,0-13,0 9,0-3,0 0,0-3,0 4,0-4,0 1,0 0,0-2,0-2,0 13,0-13,0 6,0-1,0-4,0 11,0-12,0 6,0-7,0-11,0 9,0-18,0 17,0-17,0 17,0-17,0 17,0-16,0 16,0-17,-6 17,5-7,-4 0,5 7,0-7,-7 0,5 7,-5-17,2 17,3-17,-3 17,-1-7,5 10,-4 6,-1-4,5 11,-8-8,8 5,-3 0,-4-2,-3 10,-6-1,-3 26,11-4,1 17,8-7,0 9,0-8,0 8,0-9,0-1,0 0,0-7,0 6,0-13,0 13,0-9,0 10,0-10,0 2,0 3,0-7,0 11,0-9,0 6,0-5,0 4,0-2,0-3,-4 6,-1-7,0 1,1 6,0-10,-1 10,-4-7,-1 8,1-7,2 2,-2-1,8-4,-10 11,9-11,-8 11,4-11,0 11,-2-11,7 11,-3-11,-1 11,3-11,-8 11,8-4,-3-1,5 6,-4-13,3 10,-3-4,4-1,0 4,0-2,0-3,0 9,0-13,0 13,0-6,0 0,0 6,0-6,0 8,0-1,5 0,-3 0,3 10,0-7,-3 17,10-7,-10 9,11 0,-11-9,12 6,-13-16,13 17,-12-17,10 7,-11-10,10 0,-9 0,3 1,-1-8,-3 6,3-13,-4 9,4-5,-3 3,10 0,-6-4,2 3,4-7,-9 7,13-3,-10 3,6-5,-4-2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45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497 1,'-20'42,"-4"6,0-28,3 12,-11-9,18-5,-12 2,12-11,3 7,-4-5,5 4,-5-5,5-2,-5 2,6-1,1-1,-1 4,0 4,0-2,-1 1,1-7,-4 11,3-8,0 8,2-11,2 7,1-5,-4 5,4-3,1-2,-4 6,7 0,-3-3,1 2,-2-2,0 0,-2 0,6 3,-3-1,4-1,0 1,0 0,-4-5,3 9,-2-3,3-2,-4 1,3-3,-7 1,7 7,-6-6,6 1,-7-3,4 1,-1 0,-10-5,2-4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1:49.57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31 1,'6'45,"4"-4,-9-22,11 6,-10-13,14 29,-14-18,13 12,-14-10,3-14,-4 14,0-13,5 5,-4 0,3-5,0 9,-3-6,8 0,-8 3,7-7,-7 7,8 5,-8-6,3 4,-4-7,0-3,5 11,-4-10,3 6,-4 0,0-6,4 10,-3-7,4 0,-5 4,0-4,0 0,6 10,-5-12,5 8,-2 1,-3-10,8 10,-8-8,3 4,0-2,-3 1,4-3,-5 1,4 4,-3-4,3 3,-4-4,5 0,-4 6,3-9,-4 10,0-7,0 0,0 6,0-9,0 10,0-6,0 0,0 3,0-4,0 4,0-2,0 0,0 0,-4 0,3 0,-7 1,3-5,-3 4,-1-2,1 0,-1 3,1-8,0 7,0-2,0-1,4 4,-4-3,7 3,-3 1,4-6,0 5,0 0,0-3,0 6,0-8,0 5,-27-45,21 23,-21-37,27 33,0-1,0-13,0 10,0-9,-4 8,3 3,-4-10,5 8,0-4,0-1,0 5,0-6,0 3,0 3,0-7,0 6,-4-4,3 2,-8 1,8-3,-7 3,7-1,-8 5,8-6,-8 2,8 2,-3-8,4 11,0-9,0 4,0-2,0 2,0-2,0-5,0 1,0-2,0 9,0 0,0-1,0-5,0 5,0-3,0 3,0 1,0-3,0 2,0 1,0-4,0 3,0-3,0 0,-4 3,2-1,-2 1,4 0,0-3,0 3,0 0,0-4,0 4,0 0,0-3,0 3,0-3,0 1,0 3,0-2,0 1,0-3,0 3,0-2,0 4,0-3,3 0,2 1,3 1,1-1,-5 2,3-2,-3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1:56.07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680 1,'-15'35,"-1"-4,15-22,-12 1,3 3,-5-7,2 6,3-2,1 0,-5 8,9-8,-8 4,3-5,-1 1,-7 3,8-2,-3 1,4 2,0-4,-1 8,0-3,5 0,-4-1,4 0,0 1,-4 0,8 3,-8-8,4 9,-1-4,-2 0,7 3,-8-3,8 0,-3 3,-1-3,4 0,-7 3,6-3,-2 0,0 3,3-3,-4 0,1 3,3-4,-3 1,4 3,0-3,0 0,-5 3,4 4,-3-5,4 5,0-8,0 8,-4-5,3 5,-4-9,1-2,3 12,-8-12,8 7,-8-5,4 1,-4-1,4 4,-3-7,7 7,-12-2,11-1,-11 0,8-1,-4-3,0 7,0-6,0 2,-5-4,3 5,-2-4,4 4,0-2,-1-1,0 7,5-7,-4 7,4-7,0 6,-4-2,8-1,-12 5,11-9,-7 8,0-4,4 0,-9-1,5-1,0-3,1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1:59.72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589 1,'0'49,"0"-8,0-31,0 7,-4 3,3 7,-8-7,8-3,-8-7,8 7,-7-5,1 17,-3-17,2 10,-2-5,4-5,-1 5,-3 0,9-6,-10 7,6 3,-5-8,0 8,5-4,-4-5,4 5,-11 5,9-10,-7 10,8-13,1 9,-4-7,4 11,0-12,-6 12,10-11,-9 7,9-5,-8-2,2 19,1-16,-4 12,9-17,-8 1,4 8,-1-6,-2 6,2-4,-4-3,1 6,0-7,1 7,-2-2,6-1,-9 4,10-7,-10 3,8 4,0-7,-4 7,8-5,-8 1,8 5,-3-5,4 3,-4-3,3 2,-2 1,3-1,0 0,-4 0,-2-3,1 4,-3-3,3 1,-4 1,0-7,-3 6,-1-7,0 4,1-4,0 2,2 5,-1-5,3 5,-5-8,0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13.5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1,'35'25,"-6"-2,-19-14,-1 0,4 8,-7-6,6 6,-6-4,2-3,2 8,0-7,-1 7,-3-7,2 6,-3-2,4-2,-1 3,-3-2,3 3,-7-3,7 3,-3-3,-1 0,4 3,-7-2,8 0,-4 3,0-8,-1 7,1-2,-4-1,3 4,0-4,-3 1,8 3,-8-3,3 0,1 3,-4-3,3 0,-4 3,4-3,-3-1,4 4,-1-4,-3 1,3 3,0-4,-2 1,2 3,-4-3,0 0,0 11,0-14,0 17,4-17,-3 13,3-14,-4 14,5-14,-4 14,3-13,2 12,-5-12,5 13,-6-6,0 0,6 6,-4-6,4 0,-6 6,0-6,0 8,0-1,0 5,6-3,-5 3,5-4,-6-1,0-7,6 6,-5-13,5 13,-6-14,0 14,0-14,0 7,0 0,0-6,5 10,-4-7,3 0,-4 3,0-4,0 1,3 5,3-9,-2 8,5-4,-8-1,3 4,0-5,-3 5,4 0,-5-4,4 3,-3-3,3 3,0 1,-3-4,2 2,1-2,-3 3,2 1,-3-5,4 4,-3-3,2 2,-3 1,0-2,0-1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29.1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1,'23'49,"-8"0,-6-38,-2 14,-2-13,6 5,-10 0,3-5,0 9,2-10,3 7,1-3,-5 0,4 3,-8-7,7 7,-2-3,3 0,1 3,-5-7,0 15,-5-14,0 10,4-8,-3-4,8 13,-8-12,7 7,-7-1,4-6,-1 11,0-12,2 9,1-4,-6-1,7 2,-7-3,6 2,-6 4,2-6,0 5,2-6,-1 4,3-2,-2 2,3-4,0 3,0-3,0 0,1 3,0-2,-1 3,-3 0,3-3,-4 2,5-3,-1 5,-2-5,2 5,-3-4,5 0,-2 3,1-3,0 4,-5-4,5 4,-4-7,4 7,0-3,-5 0,0 3,0-3,1 4,1-4,-2 3,-4-4,4 4,-3-1,4 1,-5-1,0 0,0 0,0-1,0 1,0-1,0 1,0-1,0 0,0 0,0 1,0-1,0 3,0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49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1537,'5'-40,"-2"6,-3 24,0 1,0-17,0 12,0-20,0 18,0-10,0 10,0-1,0 3,0-9,0 2,0-2,0 10,0-1,0-4,0 2,0-5,0 10,0-6,0 2,0 1,0-5,0 4,0 0,0-3,0 3,0-7,0 7,5-3,0 4,0-5,0 3,1-11,-5-4,11 2,-11-10,11 12,-4 0,-1 1,6-12,-11 8,12-7,-7 10,1 0,3 1,-9-1,10 0,-11 0,11 0,-5-11,1 16,4-15,-11 25,5-5,-2 3,2 3,-1-11,-1 11,-4-7,9 4,-7-1,11 0,-9-2,1 7,6-5,-5 1,7 6,-3-9,-1 10,1-7,4 5,-4 0,2-3,-4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54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232 1341,'0'-47,"0"11,0 19,0 7,0-7,0 1,0-3,0 1,0 8,0-8,0 4,0-1,0-6,0 10,0-14,0 14,0-6,0-1,0 7,5-15,-4 7,3 0,-4-6,0 13,0-13,-6 6,5 0,-11-6,10 13,-4-13,6 14,0-7,0 1,0 6,0-11,0 7,0 0,0-4,0 4,0 0,0-3,0 3,0 0,0-2,-4 3,3-1,-3-2,4 2,0 0,-5-3,1 4,-6-1,5-3,-3 7,2-7,1 3,1 0,-1-4,1 9,-2-8,-1 4,5-2,-6-2,7 4,-7-1,7-1,-6 2,3-4,0 4,-4-2,8 3,-8-4,3 2,-4 3,0-1,-3 4,3-8,-2 5,3 0,-3 1,-1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3:07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 1248,'0'-40,"0"6,-12 22,9 2,-8-9,11 7,-5-9,4 7,-8 0,8-4,-3 4,4-1,0-3,0 4,0-5,0-2,0 6,0-2,0 3,0-2,0-2,0 3,0-3,0 3,0 0,0-3,0 3,0 1,4-4,-4 3,4 1,0-4,2 3,-1-1,-1-1,-4 3,0-5,0 1,0 3,0-2,0 2,0-3,0 0,0 4,0-3,0 2,0-3,0 3,0-2,0 3,0-4,0 3,0-2,0 2,0-2,0-1,0 4,0-4,0 4,0-5,0 1,0 4,0-3,0 2,0-3,0 3,0-1,0 1,0 0,0-2,0 3,0-3,0 0,0 0,-15 8,-5 2,-3 7,6 0,12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3T08:21:25.6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24575,'0'11'0,"0"0"0,0 2 0,0 17 0,0-12 0,0 11 0,0-15 0,0-1 0,0 1 0,0-1 0,0 0 0,0 1 0,0-1 0,0 0 0,0 1 0,0-1 0,0 1 0,0-1 0,0 0 0,0 1 0,0-1 0,0 0 0,0 7 0,0-5 0,0 4 0,0-7 0,0 1 0,0-1 0,0 1 0,0-1 0,0 1 0,0 0 0,5 0 0,-3-1 0,4 1 0,0 1 0,-5-1 0,5 1 0,-6-1 0,0 0 0,0 1 0,6-7 0,-4 5 0,4-5 0,-6 6 0,0 0 0,0-1 0,5 0 0,-4 2 0,4-2 0,-5 0 0,0 1 0,0-1 0,0 0 0,0-1 0,0 1 0,0-1 0,0 2 0,0-2 0,0 2 0,0-2 0,0 0 0,0 0 0,0-1 0,0 1 0,0 0 0,0 0 0,0 0 0,0 0 0,0 0 0,0 0 0,0 0 0,0 1 0,0-1 0,0 1 0,0-1 0,0 0 0,0 2 0,0-2 0,0 1 0,0-1 0,0 1 0,0-1 0,0 2 0,0-1 0,0 0 0,0 0 0,0 0 0,0 1 0,0 0 0,0-1 0,0 0 0,0 0 0,0 0 0,0 1 0,0 0 0,0-1 0,0 2 0,0-2 0,0 1 0,0 1 0,0-1 0,0 0 0,0 1 0,0-1 0,0 0 0,0 11 0,0-8 0,0 8 0,0-10 0,0-1 0,0 0 0,0 1 0,0-1 0,0 0 0,0 1 0,0-1 0,0 1 0,0-1 0,0 0 0,0 1 0,0-1 0,0 0 0,0 0 0,0 0 0,0-1 0,0 2 0,0-1 0,0 0 0,0 1 0,0-1 0,0 0 0,0 1 0,0-1 0,0 0 0,0 1 0,0-1 0,0 1 0,0-1 0,0 0 0,0 1 0,0-1 0,0 0 0,0 1 0,0-2 0,0 1 0,0-2 0,0 3 0,0-3 0,0 2 0,0-1 0,0 1 0,0 0 0,0-2 0,0 1 0,0 0 0,0 0 0,0 2 0,0-1 0,0 1 0,0-1 0,0-1 0,0 1 0,0 0 0,-6-6 0,4 5 0,-4-5 0,6 7 0,0-1 0,0 0 0,0 0 0,0-1 0,0 1 0,0 0 0,0 0 0,0-2 0,0 2 0,0-2 0,-6 3 0,5-2 0,-5 0 0,6 1 0,0 0 0,0-1 0,0 1 0,0-1 0,0 2 0,0-2 0,0 1 0,0-2 0,0 3 0,0-3 0,0 1 0,0 0 0,0 0 0,0 1 0,0 0 0,0-1 0,0 1 0,0 1 0,0-1 0,0 1 0,0-2 0,0 1 0,0-1 0,0 2 0,0-2 0,0 1 0,0-1 0,0 2 0,0-1 0,0 1 0,0-1 0,0 0 0,0 1 0,0-1 0,0 0 0,0 1 0,0-1 0,0 0 0,0 1 0,0-1 0,0 1 0,0-1 0,0-1 0,0 0 0,0 0 0,0 0 0,0 1 0,0-2 0,0 2 0,0-2 0,0 2 0,0-2 0,0-1 0,0 1 0,0-1 0,0 1 0,0 0 0,0 0 0,0 0 0,0-1 0,0 1 0,0 0 0,0 0 0,0 0 0,0 0 0,0 0 0,0 0 0,0 0 0,0 0 0,0 0 0,0-1 0,0 1 0,0 0 0,0-1 0,0 1 0,0 0 0,0 0 0,0 0 0,0 0 0,0-1 0,0 0 0,0 0 0,0-1 0,0 1 0,0 0 0,0-1 0,0 1 0,0-1 0,0 0 0,0 0 0,0-4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07:2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774 2631,'0'-51,"0"5,0 22,0-10,0 7,-6-39,5 34,-4-17,5 27,0 4,0-6,0 6,0-4,0 4,0-6,0 6,0-4,0 4,0-6,0 6,0-4,0 4,0-16,0 7,0-7,0 10,0 0,0-11,0-1,0-1,0-7,0 8,0-44,0 25,0-37,0 42,0-9,8 0,-6-3,6-14,1 1,-7 13,6 3,-8 12,0 1,0 0,0-1,0 11,0 2,0 9,0-3,0 3,0 3,0 0,0 11,0-12,0 2,0 3,0-2,0 7,-4-1,-5-3,-1 7,-2-6,7 6,-3-3,3-8,0 10,-3-9,4 7,-7 3,-9 3,6 7,-6 8,7 1,3 5,-3-2,1 1,6-3,-14-1,10-6,-11-3,4 0,4 0,-3 0,-1 4,3 0,-3 15,6 0,5 9,-5-4,9 0,-3 10,5-7,0 0,-5-4,3-6,-3 7,5 1,0-8,-6 6,5-6,-4 7,5-6,0 4,0-5,0 8,0-1,0 0,0 0,0 1,0 9,0-8,0 9,0-11,0 0,0 0,0 1,0 9,0-8,0 8,0-9,0-1,0 0,0 0,0 1,0-1,0 10,0 13,0-8,0 16,0-18,0 9,-7 0,5 0,-5 1,7-1,0 13,0-10,-7 11,6-14,-6 13,7-10,-7 10,5-12,-5 12,7 36,0-24,0-17,0-3,0-1,0-1,0-5,0-24,0 12,0-15,0 1,0 1,4-6,11-3,3-25,-1-11,-1-12,-9 4,7 0,-2 7,5-29,-10 16,1-19,-1 12,-5 1,12 0,-13 9,12 3,-12 10,10-1,-10 1,4 6,1-4,-5 11,5-11,-3 11,-2-9,3 7,-4-1,0-14,0 16,0-11,-8 10,3 4,-11-7,6 6,2-6,1 4,6-5,-2 1,3-8,0 9,0-12,0 10,0-1,0-4,0 4,0-16,0 7,0-7,0 10,0-10,0-3,0-9,6-1,4-12,8-3,2-29,1-4,8 0,-18 41,1 2,24-28,-14-10,14 14,-17 14,7 3,-11 13,-1 9,-1 3,0 9,-7 8,0 1,-1 1,-4 4,5-11,-6 8,0-1,0-8,0 13,0-10,0 0,0 9,0-16,0 17,0-13,0 5,0 1,0-6,0 13,0-13,0 2,0-5,0 5,-6-2,5 13,-4-10,-3 7,-1 3,-11 3,6 7,-3 0,-3 6,9-1,-16 12,15 0,-11 8,10-1,-5 0,6 0,5 10,-4-7,4 7,1 0,-5-7,9 7,-8-10,8-6,-9 4,10-4,-10 6,10-7,-10 6,4-6,1 0,-5 6,9-6,-7 1,8 4,-7-11,7 15,-3-14,0 7,-1-2,1-7,0 11,0-8,-1 1,-4 3,0-4,0 1,0-2,-14-7,10-1,-17-4,19 0,-11 0,4 0,-6-5,5-7,3 0,-1-6,6 9,-5-1,1-1,4 6,-16-4,16 4,-9 0,4 1,5 4,-10 0,7 0,1 0,-7 0,6 0,-1 6,7 11,5-3,3 6,0 0,0-9,6 15,1-8,5 6,-6-7,4-1,-9 0,2-2,-3 7,0-8,0 4,0-4,0 5,0-1,0-3,0 2,0-2,0 4,0-2,0 2,0-1,0-4,0 4,0-4,0 12,0-10,0 5,0-8,0 5,0 8,-3-7,2 9,-9-10,9 0,-5 6,6-13,0 17,0-16,0 9,0-5,0 3,0-1,0 6,0-6,0 17,0-7,0 7,0-10,0 0,0 11,0-9,0 8,0-9,0 9,4-15,-3 14,3-16,0 0,1-1,0 0,6-2,-9 3,10-5,1-3,1-4,3 2,-1-2,-3-1,5 8,-4-7,-2 8,1 0,3-2,0 9,7-7,-9 10,3-4,1 0,-6-3,5 1,-8-7,1 6,3-3,-4-7,8 5,-3-6,-2 0,7-1,-6-4,1 9,-42-41,16 21,-25-30,26 19,10 11,-10-11,10 4,-5-6,1-1,3-9,-8 8,8-18,-3 17,-1-7,5 9,-4 1,5 0,-6-1,5 1,-5-10,6 7,0-17,0 17,0-17,0 8,0-11,0 11,-5-19,4 26,-5-16,1 20,3 1,-3 0,5 6,0-5,0 6,0-7,-5-1,3 1,-7 7,8-6,-3 12,0-8,-1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47:42.4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1445,'16'-50,"0"2,0 39,-6-7,4-1,-5 1,0-1,6 1,-14-1,14 1,-13-1,12 1,-12-1,15-12,-14 9,14-9,-8 12,0 1,6-1,-6 1,0 0,5-1,-12 1,5-1,1 1,1-1,7 1,-1 0,-6 0,-3 1,1-1,-5-1,5 1,0-1,-5 1,5-1,1 1,-6-1,11 2,-12-1,12 1,-3-2,-1 1,-2-1,0 1,-5-1,12 1,-12-1,5 1,3-14,0 11,2-11,5 1,-14 9,14-9,-15 13,15-14,-7 11,2-11,2 14,-12-1,5 1,1-1,-7 3,14-2,-13 1,5 0,0-2,-5 4,11-3,-11 3,4-6,-6 6,13-5,-4 7,11 3,-8-5,1 12,5-7,-3 1,-2-1,-1-5,-10 43,-7-6,3 39,-8-18,10 0,0 7,0-4,0 4,0-7,0-12,0 9,0-10,0 13,0-12,0 9,0-10,0 13,-7-12,-5 9,2-23,-10 23,10-22,-2 22,-3-23,3 23,-5-22,5 9,-5 0,7-9,-2 9,-3-13,6 1,-7-1,7 0,-6 0,6 1,0-1,-13 8,18-6,-18-2,13-1,-6-8,0 2,2-3,0 7,6-5,-6 12,4-13,0 5,-6-3,7 6,-8 1,2-1,5 0,-4-7,5 4,-8-5,8 8,-5-1,11 0,-11 1,11-1,-13 0,13 0,-12-1,6-44,0 7,2-40,6 0,0 15,0-22,0 23,0 8,0-2,0 23,0-11,0 1,0 9,0-9,0 12,0-12,0 9,0-9,0 13,8-1,-6 1,5-1,-7 1,7-1,-5 1,12-1,-5 1,0-1,6 1,-3-14,5 11,5-23,-13 22,11-22,-10 22,2-22,-5 22,3-22,-7 22,17-22,-18 22,18-22,-17 22,14-9,-15 13,12-1,-12 1,13 6,-7-4,6 6,-7-8,4 2,-4 0,0 1,5 0,-3 0,8 6,-2-6,-7 6,4 47,-11-27,5 56,-6-37,0 0,0 10,-7-2,5 7,-16 5,16-19,-18 9,17-23,-7 23,3-22,5 22,-5-23,-4 24,9-24,-18 23,17-22,-14 9,15-13,-15 13,14-9,-14 9,15-13,-13 1,13-1,-12 0,12 0,-13 1,6-1,0 0,-6 1,13-1,-12-7,5 6,-1-6,-3 6,5-1,1-1,1 6,0-4,4 4,-4-7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47:49.5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1 950,'63'-10,"-4"7,-13-17,17 5,-13-9,13-1,1-1,-14 3,13-2,-18 2,1 0,-1 11,-13-6,10 16,-9-15,-1 14,10-7,-22 3,9 5,-13-5,0 0,1 5,-1-6,0 8,1-7,-1 5,0-5,1 7,6-7,-5 5,6-6,-8 1,0 5,1-5,-1 0,-1-1,1-1,-1 3,1-2,1 7,-1-7,0 1,1 5,-1-5,0 7,1-7,-1 5,0-6,1 8,-1-7,0 5,0-5,0 0,1 5,-1-13,13 14,-9-7,22-2,-10-2,1-1,9-7,-10 7,0 1,30-9,-37 12,37-13,-29 12,-1-8,10 6,-10-8,1 0,9 9,-23-4,23 3,-22-5,22 5,-23-3,10 13,-12-5,-1 0,0 5,8-13,7 13,-4-5,2 0,-13 5,1-5,-1-1,0 6,0-5,1 7,-1 0,-1 0,1 0,-1 0,1-7,1 5,-1-5,-1 1,1 4,-1-4,0 6,0-6,0 4,6-4,-3 6,4-7,-7 5,1-5,-1 7,0 0,6-6,-5 4,4-4,-6 6,0 0,1-7,4 5,-3-5,3 7,-60 22,28-10,-57 22,50-17,-9 2,0 0,9-2,-37 12,34-10,-21 7,27-9,-12 2,11-4,-11-3,13 1,0-11,-1 12,1-12,-1 13,1-13,-13 15,16-7,-27 1,27 4,-16-6,13 0,-14 8,-2-4,-14 9,1 1,0-1,-1 1,14-3,-31 2,26-3,-29 4,34-3,-11-9,24 4,-24-13,24 12,-11-12,1 15,9-14,-9 7,13-10,-14 10,11-8,-24 18,16-10,-17 2,17 2,-2-4,12 6,-12 3,-3 1,-14 2,14-2,-11 2,11-2,-14 2,1-9,0 7,12-11,-9 13,9-2,-12 3,-8 6,19-7,-3 4,8-17,9 6,-9-13,12 5,1-7,-13 10,9-8,-9 8,12-10,-12 0,9 0,-9 8,12-6,1 5,-1-7,-7 7,6-5,-6 5,8-7,-1 0,1 0,-1 0,1 0,1 0,-1 0,2 0,-6 0,5 6,56-12,-14 0,39-4,-16-7,-29 15,15-5,-19 0,12 5,-10-6,11 1,-14 5,0-5,0 7,1 0,-1-7,0 5,1-6,-2 8,1-7,-1 5,1-12,-1 6,1-1,-1-4,1 3,1-6,-1-1,0 1,1-1,-1 1,13-3,-9 2,22-5,-20-8,21 14,-21-11,7 18,0-11,-9 11,9-9,-13 9,14 0,-11-6,10 13,-12-12,-1 12,7-13,-4 13,4-5,-7 7,1-7,-1 5,13-5,-9-1,9 7,0-17,-9 16,22-9,-23 11,10-7,1 5,-11-12,23 12,-22-13,22 13,-23-12,43 2,-37-5,37 5,-43-3,23 3,-22 2,9-7,0 15,-9-13,22 3,-23 3,23-1,-22 2,9-1,0 0,-9-6,9 13,-13-12,8 12,-6-13,6 13,-8-12,0 12,1-5,-1-1,0 6,0-5,1 0,-1 5,0-5,1-1,-1 7,0-7,1 1,-1 5,0-5,1-1,-1 7,0-7,-1 8,-1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48:04.6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36 1,'47'53,"7"6,-35-40,11 10,-11 0,17 1,-12 1,12-5,-20-10,0 1,1-1,-1 0,0 1,0-1,1 0,-1 1,0-8,1 5,-1-5,0 8,-7-1,6-7,-6 13,7-11,-7 12,6-7,-6-6,0 4,5-5,-4 7,6 1,-7-1,5 0,-5 1,8-1,-1 0,0 1,1-1,-1 0,0 1,1-1,2 13,-10-9,9 9,-9-13,7 0,0 1,-7-1,6 0,-6 1,0-1,6 0,-6 1,0-1,5 0,-5 8,8-6,-1 5,-7-6,5-1,-4 0,6 1,-7-1,5 0,-5-7,1 6,4-6,-12 7,20 1,-13-2,13-1,-8 0,-1-1,1-5,0 5,-6-4,7 0,-6 6,7-14,0 21,1-18,-8 17,12-11,-17 6,18 0,-13-7,0 6,4-8,-4 9,-1 0,6-7,-5 12,6-11,-6 13,4-15,-11 6,11 0,-11 2,11-3,-43-2,22-9,-31 3,30-12,-12-2,10-8,-5 1,1-1,3-12,-5 9,-2-9,-8-8,8 16,-7-16,16 21,-4-1,12 1,-13-1,13 1,-12 7,5-6,-1-7,-4 2,5-9,-8 12,1 1,7 0,-13-8,11 5,-13-4,15 6,-6 1,6-1,-8 1,1-1,-13-2,9 2,-12-15,2 9,-6-20,-27 15,13-15,-32 12,32-13,-32 14,32-4,-14 9,19 2,13 3,-11 8,24-2,-11 12,14-6,-1 8,1-7,1 5,-2-5,-2 7,3 0,-4 0,6-6,0-1,6-12,2 4,6-5,-6 3,5 4,-5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48:15.0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606 0,'-17'41,"8"-6,-6-19,13 1,-12 6,5 3,-8-1,8-2,-6-6,6-1,0 0,-6 1,6-1,0 0,-6 1,14-1,-14 0,13 1,-13-1,6 0,0 1,-6-1,14 0,-14 0,13 1,-12-1,12 0,-13 1,13-1,-12 0,4 1,1-1,-5 0,12 1,-13-1,13 0,-15 13,14-9,-14 9,15 0,-5-9,-1 9,7-13,-17 13,16-9,-16 9,16 0,-5-9,-3 22,7-23,-17 31,18-29,-8 28,2-29,7 9,-7-13,8 13,-7-9,5 9,-5-13,-1 1,7-1,-7 0,8 1,0-1,-7 0,5 1,-5-1,7 7,0-6,0 7,-6-11,4 3,-4-1,6 0,0 7,0-6,-6 6,5-9,-5 2,6 4,0-5,0 7,0-6,0 0,0 1,0-1,0 0,-8 0,6-69,2 37,2-54,15 42,-14 9,21-24,-13 24,6-11,-3 15,-5-1,0 1,6-1,-13 1,5-1,0 1,-5-1,12 1,-12-1,13 1,-14-1,14 1,-13-1,12 1,-5 0,0-1,6 1,-6-1,7 1,1-1,2-12,-2 9,5-22,-5 22,-6-22,4 22,-3-22,5 22,2-9,-10 0,5 9,-12-9,13 12,-14 1,7-1,-1 1,-5-1,5 1,0-1,-5 1,5-1,1 1,-7-1,7 1,-1-1,-5 1,5 0,0-1,1 2,1-1,4 0,-5 1,0-1,6 1,-12 0,12-2,-12 2,12-1,-12 1,5-2,1 2,-7-1,7 1,-8-2,7 3,-5-5,5 5,-7-4,0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07:46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452 1,'0'93,"0"-42,0 33,0-39,0 18,0 8,0-21,0 22,0-23,0 10,0 0,0-9,0 9,0-13,0 0,0 1,0-1,0 13,0 3,0 1,0 8,0-8,0 12,0 0,0 0,0-13,0 10,0-23,0 10,0 1,0-11,0 10,5-22,-4 6,5-6,-1-1,-4 8,5 3,1 2,-6 8,6-20,-7 7,0-18,0 18,0-7,0 9,0-9,7 6,-5-16,5 7,-7-10,0 1,0 9,0-8,0 8,0-9,0-1,0 10,0 3,0-1,0 8,0-8,0 11,8 12,-6-10,6 23,-8-10,9 13,-7 0,6 16,-8-12,0 12,0-29,0 10,0 11,0-16,0 13,0-34,0 1,0-1,0 0,-5-9,3 6,-3-16,0 7,3 0,-3-7,5 7,-7 0,5-7,-5 17,2-18,4 18,-5-7,6 9,0-10,0 8,0-7,0 9,0-10,0 8,0-7,0 9,0 0,0 1,0 12,0-10,0 0,7-5,-5-7,11 9,-4 11,5-18,1 16,-1-19,1 11,-1-11,1 8,-1-8,2 11,-1-1,-1-10,1 8,-1-7,0-1,1 8,-2-17,2 17,-2-8,8 21,-4-8,4 8,-7-20,1 6,-1-6,0-1,1 8,-3-17,0 8,0-10,-7 0,6-1,-4 1,0-1,-2-7,0 6,-3-13,3 13,-1-13,2 17,0-16,-1 16,-1-17,-3 6,3 10,-4-6,5 15,-4-11,5 1,-1-1,-4 0,5 0,-1 1,2-1,0 0,5 10,-5-7,8 17,-3-17,2 7,0 0,-2-8,2 8,-2-9,0-1,-2-7,2 6,-1-6,1 7,-2-6,2 4,-1-4,1 6,0 0,-1 4,0-2,-2-5,3 1,-1-4,-5-1,5 6,-6-13,7 13,-1-6,-1 0,1-1,-7 0,4-6,-2 13,0-13,3 17,-4-16,0 9,2-1,-2-7,4 7,1 1,-4-9,4 16,-8-17,7 6,-4 3,0-7,4 14,-8-15,8 4,-2 5,-2-9,0 9,-1-1,-3-7,7 7,-7-3,3-6,-4 13,0-9,0 3,5 2,-3-8,3 8,-5-5,0 4,0-1,0-3,-6 1,-18-23,13 8,-16-16,22 6,-3 5,-4-14,3 5,1-2,0-1,3 8,-4-8,-4 3,7 1,-5 0,6 0,-6-4,2 3,-1-2,1 7,-5-10,4 7,-1-7,-2-1,7 8,-8-7,3 3,2 5,-3-11,7 11,-4-5,2 1,-2 4,-1-5,-1 1,2 4,-1-9,-1 4,6 1,-4 0,2-5,2 8,-4-7,4 6,0-4,-3 3,3-6,-13-6,6 9,-2-16,-1 16,7-8,-10 1,6 0,0-1,0 1,1 6,-1-4,3 11,2-4,-6-5,11 8,-13-14,14 8,-9 1,9-6,-8 6,4-1,-2-4,3 11,-1-12,4 6,-5 0,1-6,4 5,-10-6,9 0,-3-1,1 8,3-6,-8 6,7-7,-8-1,3 1,0-10,-4 7,10-7,-10-1,3-2,1-1,-7-6,5 8,-5-1,-1-7,8 8,-7-11,4-12,1 9,-6-9,6 13,1 0,-6-1,7 11,-9-8,9 17,-12-28,16 26,-15-16,10 11,1 7,-4 0,10 4,-3 5,-1-6,3 7,-8-6,8 6,-9-8,10 1,-10-1,10 1,-5 0,0-10,4 7,-10-7,10-11,-9 15,10-24,-4 27,-1-7,5 9,-11-9,10 7,-5-7,2 10,3-10,-3 7,-2-17,5 17,-5-17,7 17,0-27,0 24,0-15,0 21,0 0,0-11,0 9,0-18,0 17,0-7,0 0,0 7,0-7,0 0,0 7,6-7,-5 16,10-4,-1 0,2 4,3-9,-5 17,-4-6,6 3,-7 3,12-3,-7 5,2-1,1-4,-3 3,2-3,1 1,-3 6,2-10,-3-1,0 2,-4-5,4 1,-8 7,5-8,-2 4,-3 5,2-17,-3 17,0-9,0-3,4 10,-3-11,3 13,-4-3,0-6,0 6,0-6,0 0,0 4,0-4,0 8,0-5,0-1,0-6,0 9,0-7,0 4,0 1,0-6,0 6,0-8,0 1,0 0,0-1,0 1,0 0,0-10,0 7,0-7,0-1,0-1,0-1,0-7,0 18,0-9,0 11,0 0,0-1,0 1,0 0,0-1,0 1,0-10,0 7,0-7,0 10,0-11,0-12,0 8,0-16,0 28,0-7,0 10,0-1,0 1,0 0,0 6,0-4,0-6,6 2,-5-18,4 7,2-9,2-21,-1 25,-1-23,-7 29,0-10,0-1,0 1,0-1,0 1,0 9,0-6,0 16,0-7,0 9,0 1,0 0,0-1,0 1,0-1,0 1,0 7,0-6,0 12,0-11,0 7,0-8,0 8,-4 0,3-1,-7 5,-2-15,4 14,-9-14,8 8,0-6,-3-1,8 1,-3 0,-2-10,5 7,-5-17,2 17,4-7,-5 0,1 7,3-17,-3 17,5-17,0 8,-5-1,3-7,-3 17,5-16,0 16,0-18,0 25,-6-14,5 17,-4-8,5 1,0 0,0-1,-6 1,5 0,-10-1,10 1,-5 0,1-1,4 1,-9 6,4-4,1 11,-5-8,1 5,0 0,-4-3,4 7,0-2,-4-1,3 3,-2-3,3-2,0 4,0-9,4 7,1-1,0-3,3 3,-3-3,4-1,-3 4,2-2,-3-5,4 6,0-5,0 7,0-4,0-1,0 1,-4 1,3 2,-12 2,-2 43,-2-14,-2 36,12-29,2 10,-1 25,-1-17,1 19,0-36,6 3,0-4,0 1,0-8,0 5,0-4,0 6,0-7,0 6,0-6,0 8,0 9,0-8,0 8,0 0,6-7,-5 7,4 0,1-7,-5 17,4-17,2 16,-5-16,12 17,-13-17,6 16,-7-6,0 9,0 0,0 14,0-11,0 10,0-13,0 13,0-9,0 29,0-14,0 5,0-11,0 0,0-10,0 1,0-7,0 7,0-1,0 10,-7-13,6 1,-13-1,12 0,-12 1,3 27,-6-20,-2 33,1-24,-1-3,0 4,6-13,0 1,-7 20,0 0,8-15,2-3,-3 40,3-40,1-1,6 42,-15 0,16-42,2 0,-8 26,7-26,2 1,-1 41,0-41,0 2,-5 0,0-1,3 0,1 0,-4-1,0 3,5 22,0 2,0-20,0 1,0 19,0-3,0 17,0-4,0-29,0-3,0-12,0-1,0-10,0-2,0-9,0-1,0-7,0 6,0-6,0 1,0 8,0-15,0 9,0-4,0-6,4 13,-3-12,3 6,0-1,1-5,4 9,-1-6,-3 0,3 2,1-6,13-29,-11 13,5-26,-16 16,0-2,0 1,0-6,0 2,0 2,0-4,0 14,0-8,0 1,0 1,0-5,0 0,0 4,0-3,0 3,0 5,0-11,0 4,0-16,0-3,0-9,0-13,0-3,0-1,0-9,7 23,-5-10,12 12,-13 1,13 0,-12-1,5 1,-7-1,7 1,-6 0,6 9,0-7,-5 17,5-17,-7 18,5-8,-4 9,5 1,-1-1,-4 1,5 7,-6-6,5 6,-4-18,12-1,-12-10,13-1,-5 1,-1-1,6 1,-4-13,7-3,-6-1,12-29,-19 24,18-15,-20 24,5 22,-1-6,-4 16,5-7,-7 9,0 1,0 6,0 3,0-1,0 2,0-6,0 66,0-28,0 52,0-46,0 10,0 25,0-16,0 34,0-38,0 31,0-21,0 10,0-12,0-1,0 0,0 0,0 1,0-1,0 0,-7 21,5-16,-4 16,6-20,-7-1,5 0,-5 0,2-9,3 7,-3-18,5 18,-6-17,5 7,-4-10,-1 1,5-1,-4 10,-1-7,5 17,-10-17,10 8,-10-10,9-1,-3 0,0 0,3-6,-3 4,1-11,3 11,-3 0,0-4,3 8,-3-8,4 6,0-7,0-1,0 0,0-2,0 10,0-10,0 2,0 7,0-11,0 19,0-21,0 6,0 3,0-7,0 11,0-9,0-1,0 7,0 1,0-2,0 0,0-3,0-6,5 13,-3-13,3 13,-5-6,0 7,0-6,0 4,0-4,0-1,0 9,4-14,-3 7,3-2,0-6,-3 9,3-6,0-1,0 4,5-4,-4 1,7 3,-6-8,6 6,-4-3,-1 1,4 1,-3-2,3 0,-3 3,1-5,0 6,-1-2,1 0,0 2,0-6,-1 6,5-2,-2 6,-2-5,2 7,-6-11,7 11,-3-11,1 4,-1 5,0-9,0 9,3-7,-6-4,10 8,-10-7,6 6,-3-6,0 6,-1-2,1 0,0 2,4-6,-4 6,4-6,-4 3,3-1,-3 1,3 0,-3 0,0-1,0 2,-1 3,1-3,0 3,0-4,-5 8,4-7,-7 2,7-4,-3 2,3 3,-3 0,1-5,-5 5,6-5,-6 5,7 0,-7-3,6 2,-6-2,7-1,-3 8,0-10,3 9,-7-6,6-1,-2 8,0-11,-1 14,-4-14,4 10,-3-7,3 8,0-7,-3 2,6 0,-6-5,7 10,-4-9,5 4,3 0,-2-3,4 6,18 37,16 33,2 5,-11-21,8 14,-6-10,0-1,0 1,1-1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53:0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1,'47'0,"-7"0,-19 0,-7 0,7 0,-4 0,-4 0,9 0,-10 0,5 0,0 0,-4 0,9 0,-9 0,4 0,0 0,-4 0,9 0,-10 0,5 0,-2 0,-2 0,7 0,-7 0,3 0,5 0,-8 0,7 0,-6 0,-1 0,6 5,-3-4,1 5,2-6,-7 0,7 0,-5 0,1 0,4 0,-5 0,1 0,3 0,-4 4,1-3,2 3,-3-4,5 0,-6 5,6-4,-5 3,1-4,5 0,-9 0,8 0,-6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54:12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34,'42'0,"-6"0,-25 0,1 0,10 0,-8 0,9 0,-6 0,-4 0,13 0,-12 0,7 0,-4 0,-4 0,9 0,-9-6,4 5,0-4,-4 5,9 0,-9 0,3 0,0-5,-4 3,7-7,-6 8,6-4,-3 5,0 0,3 0,-3 0,-1 0,4 0,-4 0,0 10,-1-4,-4 10,3-7,2 2,-1-6,4-1,-4 1,1 1,3 4,-7-4,3 2,1-1,-3 3,3 1,-54-4,27-3,-39-4,39 0,1 0,-10 0,8 0,-7 0,6 0,2 5,-8-4,7 5,-7-6,8 0,-7 0,4 0,0 0,-2 0,2 0,-3 0,3 0,-3 4,6-3,-7 3,3-4,1 0,-3 0,3 4,1-3,-4 3,5-4,-5 0,0 0,4 0,-3 0,3 0,-4 0,1 0,4 0,-7 0,6 0,-3 0,0 0,3 0,-4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13:05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0,'44'0,"5"0,-22 0,10 0,1 0,-1 0,1 0,0 0,5 0,-4 0,11 0,-11 0,-6 0,-9 0,-10 0,10 0,-8 0,9 0,-12 0,1 0,5 0,-4 0,5 0,-7 0,1 0,6 0,-5 6,4-4,-5 4,-1-6,7 0,-5 0,5 0,-2 0,-3 0,3 0,1 0,-4 6,3-5,-4 5,4-6,-3 0,4 0,-6 0,6 0,-4 0,3 0,-4 0,4 0,-3 0,3 0,-4 0,6 0,-5 0,4 0,-5 0,-1 0,7 0,-5 0,5 0,-2 0,-3 0,3 0,-4 0,6 0,-5 0,4 0,-5 0,-1 0,7 0,-5 0,3 0,2 0,-7 0,6 0,0 0,-5 0,5 0,-1 0,-3 0,5 0,-6 0,-1 0,7 0,-5 0,15 0,-14 0,19 0,-19 0,19 0,-18 0,17 0,-17 0,7 0,0 0,-8 0,9 0,-12 0,1 0,5 0,-4 0,5 0,-6 0,-1 0,7 0,-5 0,3 0,-1 0,-4 0,7 0,-4 0,0 0,2 0,-6 0,6 0,-3 0,-1 0,4 0,-4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7:13:30.7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1549 0,'-50'0,"2"0,10 0,1 0,-1 0,0 0,1 0,-1 0,0 0,0 0,1 0,-1 0,0 9,0-7,11 12,-8-12,19 4,-8-6,10 6,-10-5,7 5,-7-6,10 0,0 0,-5 6,3-4,-3 4,5-6,0 0,-5 0,5 0,-5 0,5 0,-6 0,6 0,-5 0,6 0,-6 0,4 0,-3 0,4 0,-6 0,6 0,-6 0,8 6,-2-5,-6 5,5-6,-5 6,7-4,-1 4,-6-6,5 6,-5-5,6 5,1-6,-7 6,5-4,-5 4,6-6,1 6,-7-5,5 5,-4-6,5 0,-2 0,-3 5,2-4,0 4,3-5,-2 0,0 0,57 22,-27-10,54 21,-41-17,11-6,-11 5,7-5,-7-2,0 6,8-12,-19 10,9-11,-1 14,-8-13,8 12,1-13,-9 5,8 0,-10-4,10 4,-8-6,19 8,-19-6,8 7,1-9,-9 0,19 0,-19 0,19 0,-19 0,19 0,-8 0,11 0,16 0,-12 0,12 0,-27 0,8 0,-19 0,19 0,-19 0,19 8,-19-6,19 6,-18-8,7 0,-11 0,12 9,-9-7,8 12,-10-12,-1 4,7 0,-5 1,4 1,-5-2,-2-1,1 6,-7 4,-29-3,0-4,-26-8,11 0,1 0,-33 0,24 0,-40 0,44 0,-2 0,9 0,19 0,-9-6,12 5,-12-5,9 6,-8 0,10 0,-11 0,9 0,-19 0,19 0,-19 0,-9 0,13 0,-21 0,25 0,-11 0,0 0,1 0,-1 8,11 0,-8 2,8 4,0-12,-8 15,18-15,-7 12,-1-12,9 10,-8-4,-7 5,13 1,-12-1,16-5,0 4,2-6,-2 2,2 9,-1-9,6 10,2-2,5-5,29 8,-5-12,41 1,-24 1,12-7,0 6,-12-8,12 8,-16-6,1 7,0-9,-1 0,1 0,-1 0,1 0,-11 6,8-5,-8 5,10-6,1 9,-11-7,8 6,-8-8,10 0,1 0,-1 8,1-6,0 7,-11-9,7 0,-17 0,18 8,-19-6,19 6,-19-2,19-4,-19 4,19 2,-19-6,8 13,1-14,-9 5,8 0,-10-4,-1 10,7-11,-11 11,9-4,-10 4,-1 5,-1-1,-6 1,-23-1,11-9,-18-1,6 2,7-6,-7 12,-1-12,-17 4,1-6,-12 0,15 0,0 0,1 0,-1 0,0 0,11 0,-8 0,8 0,-11 0,11 0,-8 0,8 0,0 0,-8 0,8 0,-11 0,1 0,-16 0,11 0,-11 8,0 5,12-2,-12 8,15-9,0 9,1 0,-1 0,11-3,-8 2,2 5,4-6,-1 5,16-8,1-2,0-4,0 3,6-1,28 8,3 1,39-7,-21 4,26-13,23 13,-26-5,-11-6,-3 0,-9 3,12-8,-27 0,8 0,-8 0,10 0,-10 0,8 0,-8 0,11 0,-12 0,9 0,-18 0,7 0,0 0,-8 0,8 6,-10-4,0 4,5 0,-4-5,5 11,-7-10,1 10,6-4,-5-1,4 5,-5-4,-1-1,1 5,-1-10,1 10,-1-5,1 1,0 4,-1-11,1 11,-1-4,1 0,-1 4,1-11,-1 11,0-5,-1 6,-1-1,-5 1,-1 3,-5 1,-13 1,4-7,-11-5,-4-6,-3 0,-11 0,0 0,11 0,-8 0,8 0,-11 0,0 0,1 0,-1 0,0 0,1 0,-1 0,0 0,0 0,1 9,-16 3,11-1,-11 8,16-17,-16 17,11-8,-11 2,26 1,-25 4,21-7,-13 11,20-20,0 12,7-6,-7 2,10 2,2-5,-2 0,1 4,1 1,4 3,3 3,5 1,0-5,0 6,0-2,5-4,13-2,-2-1,34 1,-20-3,23 1,-15-1,-11-7,7 6,-7-8,0 0,8 0,-19 0,19 0,-18 0,7 0,0 0,-8 0,19 0,-19 0,19 0,-18 0,17 0,-7 0,0 0,8 0,-19 0,19 0,-18 0,7 0,-11 0,12 0,-9 0,8 0,-10 0,10 0,-8 0,8 0,-10 0,-1 0,7 0,-5 0,5 0,-7 0,1 6,-1 2,1 5,-1-5,1 4,0-5,-1 1,1 4,-1-11,1 12,5-6,-4 1,5 4,-6-5,-1 7,0-2,0-4,-1 2,2-2,0 6,-1-7,1 5,-1-10,1 16,-1-15,-5 15,4-6,-11 2,5 9,-6-10,0 4,-27-11,3-1,-25-5,11 0,0 0,11 0,-8 0,19 0,-8 0,-1 0,9 0,-8 0,10 0,-6 0,4 0,-4 0,7 0,-1 0,-6 6,5-5,-5 5,6-6,1 6,-7-4,5 10,-5-11,6 11,1-10,-7 10,-6-11,3 11,-1-10,10 4,-10 2,8-6,-19 15,18-15,-18 15,8-7,0 0,-8 7,19-15,-19 15,18-9,-7 8,10-3,-10-5,7 4,-7-5,10 7,1-6,-1 4,0-5,7 9,35-7,-14-1,28-8,-18 0,-1 0,13 0,-8 0,-2 0,-6 0,-7 0,1 0,5 0,-4 0,5 0,-6-6,-1 5,7-5,-5 6,4 0,-5 0,-1 0,12 0,-9 0,8 0,0 0,-7 0,17 0,-17 0,18 0,-19 0,8 0,0 0,-7 0,7 0,0 0,-8 0,8 6,-10-5,0 5,5-6,-4 0,5 0,-7 0,5 0,-5 0,3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1:40.59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629 0,'0'35,"0"-6,0-20,0-1,0 12,0-9,0 9,0-8,0 0,-4 5,4-5,-4 3,4-2,0 0,0 3,0-3,0 0,0 2,-4-2,3-1,-7 4,8-3,-4 7,0-6,3 1,-3-3,4 1,-3 4,2-4,-7-1,3 4,1-6,-4 6,7-4,-6-3,3 7,-5-4,5 0,-7 4,9-8,-9 8,10-3,-7 0,4 2,-4-6,0 7,3-3,-2 0,2 3,0-7,-2 7,2-7,-4 7,1-3,3 0,-2-1,2 0,-3-2,-1 6,4-7,-6 7,9-7,-9 3,5 3,-3-5,3 5,-6-3,7-2,-9 9,5-9,-2 11,-5-9,3 10,-2-11,4 11,0-5,1-1,-1 6,6-12,-6 12,6-12,-1 5,-2-3,4-3,-5 7,5-3,-4 0,7 3,-6-3,6 0,-7 3,7-3,-6 0,6 3,-7-3,7 0,-3 6,1-9,2 5,-7 1,7-6,-3 10,1-11,2 7,-7-3,7 0,-3 3,1-3,2 0,-3 2,0-3,3 1,-6 2,6-3,-6 1,6 4,-2-8,3 7,-3-2,2-3,-2 8,3-7,0 2,0 3,0-8,0 8,0-4,0-1,0 5,0-7,0 7,0-5,0 2,0 1,0-1,0-1,0 0,0 0,-4 1,3 1,-6-4,7 6,-4-6,4 6,-3-5,-6-2,-5-2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3T02:32:08.57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492 0,'-13'32,"-1"-5,13-18,-6-1,2 8,-3-6,3 6,-3-4,7 1,-6 4,6-5,-7 4,0 0,2-2,-1 2,3-4,-1-2,-3 6,3-3,-3 0,4-1,-1 3,-3-5,4 5,-5-3,4-2,-2 5,2-5,-3 2,-1 0,1-3,-1 7,1-6,-1 2,-3 0,3-3,-4 3,5-3,-1-1,1 4,-1-2,1 2,-4-4,2 0,-2 1,0-1,2 4,-2-6,4 9,-1-6,1 3,4 2,-3-5,3 5,-1-1,-2-1,6 2,-6-3,7 3,-6 0,5-1,-9 1,9-2,-6 1,4-1,2 2,-5 1,2-4,1 4,0-4,3 4,-4-2,0 1,-4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32E-02F5-5D4F-9562-27B17CE708A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B3F27-8386-1641-8624-F46F05680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08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NewBaskerville"/>
              </a:rPr>
              <a:t>This stands in contrast to other parts of the Basin and Range, where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3F27-8386-1641-8624-F46F05680C9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90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NewBaskerville"/>
              </a:rPr>
              <a:t>One potential complication with the timing of exhumation is the possibility of Laramide (ca. 75 – 45 Ma) shallow-slab “refrigeration,” which could cause a regional drop in the geothermal gradient without significant exhumation (for example; Dumitru, 1990; Dumitru and others, 1991).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3F27-8386-1641-8624-F46F05680C9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39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3F27-8386-1641-8624-F46F05680C9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980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4DFC1-36EE-3114-E2F8-6135432B4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F986C3-E590-E7E8-A550-32B65000B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E82916-03C9-D190-6DC4-02D320BC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F16AAF-89C0-67AC-6BD5-107F9759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6E2E52-9D9E-1F35-A7FB-4C5B3AF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6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1586F-33A0-391F-BDDC-DE2CE79F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A1D22E-4E83-8EBE-0559-7E2879465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03B0D8-6D6B-E8D6-B40C-A8AF46D1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C19DC5-CEC5-17C7-45B0-8035EAD8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55DB2D-FCE7-04E1-1B93-0C423D94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15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85AD6F-12C8-F912-4674-B2B0A364B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F815DB-F96A-4434-EB85-4C89799A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7302E8-CDD2-3080-8E19-110539CB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7A9A8-DC54-CF27-CCFB-DA5AEAD2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26BB0-4F2D-3ECA-D13F-E0D25E6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905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62D58-EB77-3295-1348-9658EC69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0684E-2E30-82A0-41CD-E6558982D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8878EC-0092-F414-97E1-D22168F2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206DC0-083B-63C2-7F88-55661802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1CC63-1ECB-83EA-FE86-99AC0E8E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498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C23AA-F31C-7314-ED18-AFC0148D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574B5-298A-CB67-D0FD-5E92268FE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4CACC-7A09-1F76-0B29-A32A0AF7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70A39-A1A5-112D-9FD1-D7E6E103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7E4156-BC59-9F4F-B3A9-BE8CAB76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506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2EA36-E766-67AE-F5AC-22CF406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3F125A-ED82-47CE-BBC3-EF3EAFD0C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D7BA7-C19B-3FA1-AA49-32E8C3E6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4BE7F0-EE0C-A693-329E-4B64184A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3E0154-D46D-F6F5-4B8C-8C8C3425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E01EA0-75EA-C227-3D70-AE96C134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7F269-0C2D-F24E-726C-360C185E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51CCB1-C59B-AE83-0032-415E5E64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C1083C-E30E-25DE-933C-FDAF7376D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874575-072C-D408-B35C-6FFC1BDA7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9C65A3-AADB-EED0-200A-63AD45DC7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A9ADF8-1B1E-7959-E95A-F90D583F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969D5B-89FB-3B88-3FEE-09DDA8A4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63F692-A208-3AEE-FD31-0ACA78AC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29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F6398-20E3-815E-E8FA-6734BFCF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1BD2A-035D-B6B5-2CE8-FA4E3BD3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974C5F-2CF5-5976-27D1-C6493F9D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354CD9-73AC-E8BB-C5EE-F28F85C1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97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EA7F6B-2A95-D52A-8399-41035CEC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177F05-298B-2CB8-EF19-A40B06D5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3C268F-775F-4776-9BE8-FD521280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17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0D0B3-9EC1-15F3-C138-BDCA1299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6CED23-69F0-0ECD-1DD7-76FE28C8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5F88E4-6236-29DB-CB73-E21009A09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F7755-CCD3-AEA0-FDE8-11174354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55042E-0E7D-0CB8-3345-D65E2FE5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B8BF92-88BA-3B09-6556-BFB604A7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19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10CB3-4EC4-F016-9F64-35128D7F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3BEC5-C322-100F-BCF7-CBC9E891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F2CA21-A587-31B1-7CC1-37818CF3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88DED8-D8D9-A87E-509F-70D15268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C2DD22-C98D-794B-BCF0-FE2BB3DD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150EB6-1A6D-F06E-5E92-3DBF2A13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236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6BC9AAC-367C-F2EB-4CFD-48330072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922DF7-F25D-243F-D68E-70F29149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97E35-2097-4F77-45C6-06DB97090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C2903-22B8-1A49-8735-22DABD07BD32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AF68B0-949A-58A4-296A-652C4FF27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77601C-F11A-FB0C-3483-2F70D5F24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31215-C621-C64D-8BDE-27A0E31441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4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customXml" Target="../ink/ink16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customXml" Target="../ink/ink11.xml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customXml" Target="../ink/ink15.xml"/><Relationship Id="rId4" Type="http://schemas.openxmlformats.org/officeDocument/2006/relationships/customXml" Target="../ink/ink8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0" Type="http://schemas.openxmlformats.org/officeDocument/2006/relationships/customXml" Target="../ink/ink22.xml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C091BF-6686-D99E-CA23-1525A98861D5}"/>
              </a:ext>
            </a:extLst>
          </p:cNvPr>
          <p:cNvSpPr txBox="1"/>
          <p:nvPr/>
        </p:nvSpPr>
        <p:spPr>
          <a:xfrm>
            <a:off x="6005383" y="395416"/>
            <a:ext cx="60859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Cenozoic Tectonic Evolution of the Basin and Range Province in Northwestern Nevada</a:t>
            </a:r>
          </a:p>
          <a:p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1C2790A3-0017-FE0E-B834-3DE37E2F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6" y="0"/>
            <a:ext cx="5740977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30FCB3-14A3-EA0E-228D-C6BA7234D855}"/>
              </a:ext>
            </a:extLst>
          </p:cNvPr>
          <p:cNvSpPr txBox="1"/>
          <p:nvPr/>
        </p:nvSpPr>
        <p:spPr>
          <a:xfrm>
            <a:off x="6112474" y="1293147"/>
            <a:ext cx="4053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Joseph P. Colgan, Trevor A. Dumitru, Peter W. </a:t>
            </a:r>
            <a:r>
              <a:rPr lang="en-US" altLang="zh-CN" sz="1600" dirty="0" err="1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Reiners</a:t>
            </a:r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Joseph L. Wooden, and Elizabeth L. Miller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FC45C8-6F68-01FA-5A25-27270815118C}"/>
              </a:ext>
            </a:extLst>
          </p:cNvPr>
          <p:cNvSpPr txBox="1"/>
          <p:nvPr/>
        </p:nvSpPr>
        <p:spPr>
          <a:xfrm>
            <a:off x="10541904" y="143231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Henry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901F5A-961F-B0DE-97D9-14138D439382}"/>
              </a:ext>
            </a:extLst>
          </p:cNvPr>
          <p:cNvSpPr txBox="1"/>
          <p:nvPr/>
        </p:nvSpPr>
        <p:spPr>
          <a:xfrm>
            <a:off x="1190162" y="1708645"/>
            <a:ext cx="24180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C914F0-8108-2115-D6D2-A63399707D02}"/>
              </a:ext>
            </a:extLst>
          </p:cNvPr>
          <p:cNvSpPr/>
          <p:nvPr/>
        </p:nvSpPr>
        <p:spPr>
          <a:xfrm>
            <a:off x="568411" y="3608173"/>
            <a:ext cx="5078627" cy="1248032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C963CE-DF04-445C-3180-576B1F0DB4F4}"/>
              </a:ext>
            </a:extLst>
          </p:cNvPr>
          <p:cNvSpPr txBox="1"/>
          <p:nvPr/>
        </p:nvSpPr>
        <p:spPr>
          <a:xfrm>
            <a:off x="77571" y="4672640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E4A2E2-D8AF-F370-BDFD-D9E2C96C3F21}"/>
              </a:ext>
            </a:extLst>
          </p:cNvPr>
          <p:cNvSpPr txBox="1"/>
          <p:nvPr/>
        </p:nvSpPr>
        <p:spPr>
          <a:xfrm>
            <a:off x="77571" y="3453182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FF9894-B7D2-132C-1840-984185889752}"/>
              </a:ext>
            </a:extLst>
          </p:cNvPr>
          <p:cNvSpPr txBox="1"/>
          <p:nvPr/>
        </p:nvSpPr>
        <p:spPr>
          <a:xfrm>
            <a:off x="3811151" y="4244931"/>
            <a:ext cx="18358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NewBaskerville"/>
              </a:rPr>
              <a:t>C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NewBaskerville"/>
              </a:rPr>
              <a:t>entral Nevada 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B8FA10-2DE4-1160-D4E6-6E64E93E90EE}"/>
              </a:ext>
            </a:extLst>
          </p:cNvPr>
          <p:cNvSpPr/>
          <p:nvPr/>
        </p:nvSpPr>
        <p:spPr>
          <a:xfrm>
            <a:off x="1042988" y="2152719"/>
            <a:ext cx="1643062" cy="10191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B99D88-E97D-D732-B7AE-C06D2856053F}"/>
              </a:ext>
            </a:extLst>
          </p:cNvPr>
          <p:cNvSpPr txBox="1"/>
          <p:nvPr/>
        </p:nvSpPr>
        <p:spPr>
          <a:xfrm>
            <a:off x="6005382" y="2976128"/>
            <a:ext cx="5896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comparisons between </a:t>
            </a:r>
            <a:r>
              <a:rPr kumimoji="1"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Nevada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magnitude and timing of extension </a:t>
            </a:r>
            <a:r>
              <a:rPr kumimoji="1"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Nevada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31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E51397-184A-DE68-063B-369AD0FD7B96}"/>
              </a:ext>
            </a:extLst>
          </p:cNvPr>
          <p:cNvSpPr/>
          <p:nvPr/>
        </p:nvSpPr>
        <p:spPr>
          <a:xfrm>
            <a:off x="0" y="0"/>
            <a:ext cx="6715125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 between Northwestern and Central Nevada</a:t>
            </a:r>
            <a:endParaRPr kumimoji="1"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A4F391E3-74E4-D897-E1B6-29F7D26F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3019926" cy="3215662"/>
          </a:xfrm>
          <a:prstGeom prst="rect">
            <a:avLst/>
          </a:prstGeom>
        </p:spPr>
      </p:pic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DB11E6DA-866A-2146-7892-3E220FF8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4" y="3698262"/>
            <a:ext cx="2852152" cy="3159738"/>
          </a:xfrm>
          <a:prstGeom prst="rect">
            <a:avLst/>
          </a:prstGeom>
        </p:spPr>
      </p:pic>
      <p:pic>
        <p:nvPicPr>
          <p:cNvPr id="8" name="图片 7" descr="文本&#10;&#10;描述已自动生成">
            <a:extLst>
              <a:ext uri="{FF2B5EF4-FFF2-40B4-BE49-F238E27FC236}">
                <a16:creationId xmlns:a16="http://schemas.microsoft.com/office/drawing/2014/main" id="{42A46B7A-C769-69DF-C4E3-6ACA9F59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25" y="482600"/>
            <a:ext cx="2954867" cy="531876"/>
          </a:xfrm>
          <a:prstGeom prst="rect">
            <a:avLst/>
          </a:prstGeom>
        </p:spPr>
      </p:pic>
      <p:pic>
        <p:nvPicPr>
          <p:cNvPr id="10" name="图片 9" descr="图片包含 图标&#10;&#10;描述已自动生成">
            <a:extLst>
              <a:ext uri="{FF2B5EF4-FFF2-40B4-BE49-F238E27FC236}">
                <a16:creationId xmlns:a16="http://schemas.microsoft.com/office/drawing/2014/main" id="{9B30A0CB-2CA8-F25E-071A-595595511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925" y="6331254"/>
            <a:ext cx="2371881" cy="5318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6D994CA-5F45-6A50-CBF9-820A77D23068}"/>
              </a:ext>
            </a:extLst>
          </p:cNvPr>
          <p:cNvSpPr txBox="1"/>
          <p:nvPr/>
        </p:nvSpPr>
        <p:spPr>
          <a:xfrm>
            <a:off x="3357562" y="3480967"/>
            <a:ext cx="8663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Central Nevada:</a:t>
            </a:r>
          </a:p>
          <a:p>
            <a:r>
              <a:rPr lang="en-US" altLang="zh-CN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Extension:</a:t>
            </a:r>
            <a:endParaRPr lang="en-US" altLang="zh-CN" b="1" dirty="0">
              <a:effectLst/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ld extensional structures formed during Eocene-early Miocene time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 basin-range topography began forming during a widespread episode of major normal fault slip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to 14 Ma.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Magnitude 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&gt;50%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Volcanism: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eaked in the late Oligocene - early Miocene (34 – 23 Ma)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 phase of Miocene extension (19 – 14 Ma) was largely amagmatic.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9311D2-0BF9-D61C-FFCB-33CF45F5F103}"/>
              </a:ext>
            </a:extLst>
          </p:cNvPr>
          <p:cNvSpPr/>
          <p:nvPr/>
        </p:nvSpPr>
        <p:spPr>
          <a:xfrm>
            <a:off x="167775" y="5559998"/>
            <a:ext cx="2852152" cy="62401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79E055F-2E94-D22C-F4E0-257FE62721D7}"/>
              </a:ext>
            </a:extLst>
          </p:cNvPr>
          <p:cNvSpPr/>
          <p:nvPr/>
        </p:nvSpPr>
        <p:spPr>
          <a:xfrm>
            <a:off x="167774" y="2331636"/>
            <a:ext cx="2852152" cy="62401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7E619A-23E9-9668-0957-3508383D5DF1}"/>
              </a:ext>
            </a:extLst>
          </p:cNvPr>
          <p:cNvSpPr txBox="1"/>
          <p:nvPr/>
        </p:nvSpPr>
        <p:spPr>
          <a:xfrm>
            <a:off x="1509964" y="2598117"/>
            <a:ext cx="14539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NewBaskerville"/>
              </a:rPr>
              <a:t>C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NewBaskerville"/>
              </a:rPr>
              <a:t>entral Nevada 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CABBBA-95BC-20E9-3341-00F6532C431D}"/>
              </a:ext>
            </a:extLst>
          </p:cNvPr>
          <p:cNvSpPr txBox="1"/>
          <p:nvPr/>
        </p:nvSpPr>
        <p:spPr>
          <a:xfrm>
            <a:off x="1418373" y="1635107"/>
            <a:ext cx="193919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0357B5-0986-32E7-EA0F-160F855E5B91}"/>
              </a:ext>
            </a:extLst>
          </p:cNvPr>
          <p:cNvSpPr/>
          <p:nvPr/>
        </p:nvSpPr>
        <p:spPr>
          <a:xfrm>
            <a:off x="508732" y="1547340"/>
            <a:ext cx="878279" cy="5890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C8278B-4A34-6B94-8644-C198A8E85DD0}"/>
              </a:ext>
            </a:extLst>
          </p:cNvPr>
          <p:cNvSpPr txBox="1"/>
          <p:nvPr/>
        </p:nvSpPr>
        <p:spPr>
          <a:xfrm>
            <a:off x="3388925" y="1038974"/>
            <a:ext cx="8694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Extension:</a:t>
            </a:r>
            <a:endParaRPr lang="en-US" altLang="zh-CN" sz="1800" b="1" dirty="0">
              <a:effectLst/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egan at</a:t>
            </a:r>
            <a:r>
              <a:rPr lang="zh-CN" alt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～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Ma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zh-CN" alt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zh-CN" alt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ntirely accommodated by high-angle normal faults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Volcanism: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Large-scale middle Miocene bimodal volcanism</a:t>
            </a:r>
            <a:r>
              <a:rPr lang="en-US" altLang="zh-CN" sz="18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attributed to the Yellowstone hotspot at 16.5 Ma.</a:t>
            </a:r>
          </a:p>
          <a:p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655390-72B8-8BAA-3410-8AED20975062}"/>
              </a:ext>
            </a:extLst>
          </p:cNvPr>
          <p:cNvSpPr/>
          <p:nvPr/>
        </p:nvSpPr>
        <p:spPr>
          <a:xfrm>
            <a:off x="496031" y="4709272"/>
            <a:ext cx="878279" cy="5890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88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93FD36F-068F-AA22-6EFB-6DAE8D24EEC1}"/>
              </a:ext>
            </a:extLst>
          </p:cNvPr>
          <p:cNvSpPr/>
          <p:nvPr/>
        </p:nvSpPr>
        <p:spPr>
          <a:xfrm>
            <a:off x="0" y="0"/>
            <a:ext cx="958215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magnitude and timing of extension </a:t>
            </a:r>
            <a:r>
              <a:rPr kumimoji="1"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Nevada: Field observations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C43B1D-F58B-087A-9474-9A14B9C4AC3A}"/>
              </a:ext>
            </a:extLst>
          </p:cNvPr>
          <p:cNvSpPr txBox="1"/>
          <p:nvPr/>
        </p:nvSpPr>
        <p:spPr>
          <a:xfrm>
            <a:off x="6898008" y="536288"/>
            <a:ext cx="5293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endParaRPr lang="en-US" altLang="zh-CN" b="1" dirty="0">
              <a:solidFill>
                <a:srgbClr val="0E0E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ntact pre-Tertiary basement and the absence of gently-dipping normal faults in the modern ranges</a:t>
            </a:r>
            <a:r>
              <a:rPr lang="zh-CN" altLang="en-US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 the lack of extension</a:t>
            </a:r>
            <a:r>
              <a:rPr lang="zh-CN" altLang="en-US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Tertiary.</a:t>
            </a:r>
            <a:endParaRPr lang="en-US" altLang="zh-C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onset of extensional faulting is constrained to be &lt;15 Ma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volcanic rocks cut and tilted by major normal faults)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xtension was accommodated almost entirely by the small number of widely-spaced, large-offset, N-S trending faults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extension ~ 12%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3E156EC-E592-B400-D3FD-AA246FB16D47}"/>
              </a:ext>
            </a:extLst>
          </p:cNvPr>
          <p:cNvGrpSpPr/>
          <p:nvPr/>
        </p:nvGrpSpPr>
        <p:grpSpPr>
          <a:xfrm>
            <a:off x="0" y="485776"/>
            <a:ext cx="6898008" cy="5072065"/>
            <a:chOff x="0" y="485776"/>
            <a:chExt cx="6898008" cy="5072065"/>
          </a:xfrm>
        </p:grpSpPr>
        <p:pic>
          <p:nvPicPr>
            <p:cNvPr id="2" name="图片 1" descr="图示&#10;&#10;描述已自动生成">
              <a:extLst>
                <a:ext uri="{FF2B5EF4-FFF2-40B4-BE49-F238E27FC236}">
                  <a16:creationId xmlns:a16="http://schemas.microsoft.com/office/drawing/2014/main" id="{713B369B-FE4A-60A5-658D-9D9D8340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12971" y="-427195"/>
              <a:ext cx="5072065" cy="68980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199A9AF3-C6DC-74BD-C383-93557213C60A}"/>
                    </a:ext>
                  </a:extLst>
                </p14:cNvPr>
                <p14:cNvContentPartPr/>
                <p14:nvPr/>
              </p14:nvContentPartPr>
              <p14:xfrm>
                <a:off x="2983549" y="2716495"/>
                <a:ext cx="245880" cy="1114560"/>
              </p14:xfrm>
            </p:contentPart>
          </mc:Choice>
          <mc:Fallback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199A9AF3-C6DC-74BD-C383-93557213C6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29909" y="2608495"/>
                  <a:ext cx="353520" cy="13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A94F8205-831B-3F67-2D14-3833C536E32A}"/>
                    </a:ext>
                  </a:extLst>
                </p14:cNvPr>
                <p14:cNvContentPartPr/>
                <p14:nvPr/>
              </p14:nvContentPartPr>
              <p14:xfrm>
                <a:off x="3478909" y="2011255"/>
                <a:ext cx="308520" cy="1026720"/>
              </p14:xfrm>
            </p:contentPart>
          </mc:Choice>
          <mc:Fallback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A94F8205-831B-3F67-2D14-3833C536E3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4909" y="1903255"/>
                  <a:ext cx="416160" cy="12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73CDE12F-EBD6-B8AE-83CF-D594A40D0481}"/>
                    </a:ext>
                  </a:extLst>
                </p14:cNvPr>
                <p14:cNvContentPartPr/>
                <p14:nvPr/>
              </p14:nvContentPartPr>
              <p14:xfrm>
                <a:off x="241069" y="827935"/>
                <a:ext cx="568080" cy="3100320"/>
              </p14:xfrm>
            </p:contentPart>
          </mc:Choice>
          <mc:Fallback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73CDE12F-EBD6-B8AE-83CF-D594A40D04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429" y="720295"/>
                  <a:ext cx="675720" cy="3315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02450ADA-B9CD-FDBC-6BE6-65D4D688E366}"/>
              </a:ext>
            </a:extLst>
          </p:cNvPr>
          <p:cNvCxnSpPr>
            <a:cxnSpLocks/>
          </p:cNvCxnSpPr>
          <p:nvPr/>
        </p:nvCxnSpPr>
        <p:spPr>
          <a:xfrm flipH="1" flipV="1">
            <a:off x="3991429" y="2716495"/>
            <a:ext cx="3031671" cy="230832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20BA77A-0B0B-06F3-A482-E6BFDAA7126C}"/>
              </a:ext>
            </a:extLst>
          </p:cNvPr>
          <p:cNvSpPr txBox="1"/>
          <p:nvPr/>
        </p:nvSpPr>
        <p:spPr>
          <a:xfrm>
            <a:off x="6898008" y="4341149"/>
            <a:ext cx="5293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Volcanism:</a:t>
            </a:r>
          </a:p>
          <a:p>
            <a:endParaRPr lang="en-US" altLang="zh-CN" b="1" dirty="0">
              <a:solidFill>
                <a:srgbClr val="0E0E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NewBaskerville"/>
              </a:rPr>
              <a:t>Older volcanic rocks: 35 – 23 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NewBaskerville"/>
              </a:rPr>
              <a:t>Middle Miocene basalts and overlying ash-flow tuffs</a:t>
            </a:r>
            <a:r>
              <a:rPr lang="en-US" altLang="zh-CN" dirty="0">
                <a:latin typeface="NewBaskerville"/>
              </a:rPr>
              <a:t>: </a:t>
            </a:r>
            <a:r>
              <a:rPr lang="en-US" altLang="zh-CN" sz="1800" dirty="0">
                <a:effectLst/>
                <a:latin typeface="NewBaskerville"/>
              </a:rPr>
              <a:t>17 – 15 Ma</a:t>
            </a:r>
            <a:r>
              <a:rPr lang="en-US" altLang="zh-CN" dirty="0"/>
              <a:t> </a:t>
            </a:r>
            <a:r>
              <a:rPr lang="en-US" altLang="zh-CN" sz="1800" dirty="0">
                <a:effectLst/>
                <a:latin typeface="NewBaskerville"/>
              </a:rPr>
              <a:t>(interpreted as the earliest eruptions of the Yellowstone hotspot)</a:t>
            </a:r>
          </a:p>
          <a:p>
            <a:pPr marL="285750" indent="-285750">
              <a:buFont typeface="Wingdings" pitchFamily="2" charset="2"/>
              <a:buChar char="l"/>
            </a:pPr>
            <a:endParaRPr lang="zh-CN" altLang="en-US" dirty="0"/>
          </a:p>
          <a:p>
            <a:endParaRPr lang="en-US" altLang="zh-CN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9069B2E4-583F-933B-BE88-7310A771E511}"/>
              </a:ext>
            </a:extLst>
          </p:cNvPr>
          <p:cNvCxnSpPr>
            <a:cxnSpLocks/>
          </p:cNvCxnSpPr>
          <p:nvPr/>
        </p:nvCxnSpPr>
        <p:spPr>
          <a:xfrm flipH="1" flipV="1">
            <a:off x="3919728" y="4737100"/>
            <a:ext cx="3103372" cy="584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4D8B0CE3-C641-BC99-8134-C8FE120F3423}"/>
              </a:ext>
            </a:extLst>
          </p:cNvPr>
          <p:cNvCxnSpPr>
            <a:cxnSpLocks/>
          </p:cNvCxnSpPr>
          <p:nvPr/>
        </p:nvCxnSpPr>
        <p:spPr>
          <a:xfrm flipH="1">
            <a:off x="2641600" y="1300158"/>
            <a:ext cx="4381500" cy="4021142"/>
          </a:xfrm>
          <a:prstGeom prst="straightConnector1">
            <a:avLst/>
          </a:prstGeom>
          <a:ln w="60325">
            <a:solidFill>
              <a:schemeClr val="tx2">
                <a:lumMod val="25000"/>
                <a:lumOff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CEB6C773-DF0D-7C7A-68C9-719B827D8882}"/>
              </a:ext>
            </a:extLst>
          </p:cNvPr>
          <p:cNvCxnSpPr>
            <a:cxnSpLocks/>
          </p:cNvCxnSpPr>
          <p:nvPr/>
        </p:nvCxnSpPr>
        <p:spPr>
          <a:xfrm flipH="1">
            <a:off x="4927600" y="3200400"/>
            <a:ext cx="2197100" cy="13716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7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7FBD58-67A3-ABFD-804D-2B2D7DA5B61D}"/>
              </a:ext>
            </a:extLst>
          </p:cNvPr>
          <p:cNvSpPr/>
          <p:nvPr/>
        </p:nvSpPr>
        <p:spPr>
          <a:xfrm>
            <a:off x="0" y="0"/>
            <a:ext cx="895350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magnitude and timing of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kumimoji="1"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Nevada: 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Crustal</a:t>
            </a:r>
            <a:r>
              <a:rPr lang="zh-CN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2B5E3E-EEA5-7246-B314-3456C4E3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1378"/>
            <a:ext cx="7073195" cy="42475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4201EA-6DC6-F365-0D35-02661A4CC88D}"/>
              </a:ext>
            </a:extLst>
          </p:cNvPr>
          <p:cNvSpPr txBox="1"/>
          <p:nvPr/>
        </p:nvSpPr>
        <p:spPr>
          <a:xfrm>
            <a:off x="7073194" y="1397000"/>
            <a:ext cx="5118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NewBaskerville"/>
              </a:rPr>
              <a:t>Slightly</a:t>
            </a:r>
            <a:r>
              <a:rPr lang="zh-CN" altLang="en-US" dirty="0">
                <a:latin typeface="NewBaskerville"/>
              </a:rPr>
              <a:t> </a:t>
            </a:r>
            <a:r>
              <a:rPr lang="en-US" altLang="zh-CN" dirty="0">
                <a:latin typeface="NewBaskerville"/>
              </a:rPr>
              <a:t>thinned from 38 km to 31km since</a:t>
            </a:r>
            <a:r>
              <a:rPr lang="en-US" altLang="zh-CN" sz="1800" dirty="0">
                <a:effectLst/>
                <a:latin typeface="NewBaskerville"/>
              </a:rPr>
              <a:t> late Cretaceous </a:t>
            </a:r>
          </a:p>
          <a:p>
            <a:endParaRPr lang="en-US" altLang="zh-CN" dirty="0">
              <a:latin typeface="NewBaskerville"/>
            </a:endParaRPr>
          </a:p>
          <a:p>
            <a:r>
              <a:rPr lang="en-US" altLang="zh-CN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Central Nevada:</a:t>
            </a:r>
          </a:p>
          <a:p>
            <a:endParaRPr lang="en-US" altLang="zh-CN" dirty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NewBaskerville"/>
              </a:rPr>
              <a:t>T</a:t>
            </a:r>
            <a:r>
              <a:rPr lang="en-US" altLang="zh-CN" sz="1800" dirty="0">
                <a:effectLst/>
                <a:latin typeface="NewBaskerville"/>
              </a:rPr>
              <a:t>he crust was thickened to at least 45 to 50 km by Cretaceous thrusting 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latin typeface="NewBaskerville"/>
              </a:rPr>
              <a:t>T</a:t>
            </a:r>
            <a:r>
              <a:rPr lang="en-US" altLang="zh-CN" sz="1800" dirty="0">
                <a:effectLst/>
                <a:latin typeface="NewBaskerville"/>
              </a:rPr>
              <a:t>hinned to 30 km by large magnitude (50%) extension.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30FCD57-CA97-3DB6-3D89-E0411E2A7346}"/>
              </a:ext>
            </a:extLst>
          </p:cNvPr>
          <p:cNvSpPr/>
          <p:nvPr/>
        </p:nvSpPr>
        <p:spPr>
          <a:xfrm>
            <a:off x="5883507" y="828034"/>
            <a:ext cx="987193" cy="8010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0A9E9E9-28E4-F6CB-40FD-95C167B0989A}"/>
              </a:ext>
            </a:extLst>
          </p:cNvPr>
          <p:cNvSpPr/>
          <p:nvPr/>
        </p:nvSpPr>
        <p:spPr>
          <a:xfrm>
            <a:off x="929620" y="844212"/>
            <a:ext cx="987193" cy="8010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AD07FEE-04CB-E784-C03F-A87868DED670}"/>
              </a:ext>
            </a:extLst>
          </p:cNvPr>
          <p:cNvSpPr/>
          <p:nvPr/>
        </p:nvSpPr>
        <p:spPr>
          <a:xfrm>
            <a:off x="5108807" y="2304134"/>
            <a:ext cx="987193" cy="8010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10F15AEB-8E7E-608E-0926-E555BCA12DD2}"/>
              </a:ext>
            </a:extLst>
          </p:cNvPr>
          <p:cNvCxnSpPr/>
          <p:nvPr/>
        </p:nvCxnSpPr>
        <p:spPr>
          <a:xfrm>
            <a:off x="5600700" y="3105159"/>
            <a:ext cx="101600" cy="22771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687C4DB-D57C-BE74-74B1-AED0E76A6A7F}"/>
              </a:ext>
            </a:extLst>
          </p:cNvPr>
          <p:cNvSpPr txBox="1"/>
          <p:nvPr/>
        </p:nvSpPr>
        <p:spPr>
          <a:xfrm>
            <a:off x="2750822" y="5429801"/>
            <a:ext cx="725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km exhumation estimated by </a:t>
            </a:r>
            <a:r>
              <a:rPr lang="en-US" altLang="zh-CN" dirty="0">
                <a:effectLst/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the exposure of contact aureoles, </a:t>
            </a: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caldera remnants or other shallow volcanic features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effectLst/>
              <a:latin typeface="PingFang SC Semibold" panose="020B0400000000000000" pitchFamily="34" charset="-122"/>
              <a:ea typeface="PingFang SC Semibold" panose="020B0400000000000000" pitchFamily="34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05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73C2F-98FD-D055-5BCD-E9AC0CD0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7901EB-D1AC-3D00-1390-38D5DAD816BD}"/>
              </a:ext>
            </a:extLst>
          </p:cNvPr>
          <p:cNvSpPr/>
          <p:nvPr/>
        </p:nvSpPr>
        <p:spPr>
          <a:xfrm>
            <a:off x="0" y="0"/>
            <a:ext cx="895350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magnitude and timing of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kumimoji="1"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Nevada: ~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35Ma - present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DF6EDD49-A81C-9FB9-D71C-18DEFBF6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19" y="485775"/>
            <a:ext cx="4623298" cy="303785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AADF3995-C92A-B7C7-07E5-36083838068C}"/>
              </a:ext>
            </a:extLst>
          </p:cNvPr>
          <p:cNvSpPr txBox="1"/>
          <p:nvPr/>
        </p:nvSpPr>
        <p:spPr>
          <a:xfrm>
            <a:off x="3859100" y="4176825"/>
            <a:ext cx="5820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35-15Ma: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Shallow rocks reheated by the volcanism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eep rocks were not reheated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&lt;12 Ma: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Extensional faulting continuing up to the present day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4C903DD-F398-4030-9464-FF5BC0CA7298}"/>
              </a:ext>
            </a:extLst>
          </p:cNvPr>
          <p:cNvGrpSpPr/>
          <p:nvPr/>
        </p:nvGrpSpPr>
        <p:grpSpPr>
          <a:xfrm>
            <a:off x="182062" y="485775"/>
            <a:ext cx="2699657" cy="6328997"/>
            <a:chOff x="4645500" y="485775"/>
            <a:chExt cx="2699657" cy="632899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61F4132-89A7-02B4-659F-2C2FB1379302}"/>
                </a:ext>
              </a:extLst>
            </p:cNvPr>
            <p:cNvGrpSpPr/>
            <p:nvPr/>
          </p:nvGrpSpPr>
          <p:grpSpPr>
            <a:xfrm>
              <a:off x="4645500" y="485775"/>
              <a:ext cx="2699657" cy="6328997"/>
              <a:chOff x="5999035" y="529003"/>
              <a:chExt cx="2699657" cy="6328997"/>
            </a:xfrm>
          </p:grpSpPr>
          <p:pic>
            <p:nvPicPr>
              <p:cNvPr id="14" name="图片 13" descr="图示&#10;&#10;描述已自动生成">
                <a:extLst>
                  <a:ext uri="{FF2B5EF4-FFF2-40B4-BE49-F238E27FC236}">
                    <a16:creationId xmlns:a16="http://schemas.microsoft.com/office/drawing/2014/main" id="{DA15D015-55C6-C8E7-C117-A5EE57501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9035" y="529003"/>
                <a:ext cx="2699657" cy="6328997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28" name="墨迹 27">
                    <a:extLst>
                      <a:ext uri="{FF2B5EF4-FFF2-40B4-BE49-F238E27FC236}">
                        <a16:creationId xmlns:a16="http://schemas.microsoft.com/office/drawing/2014/main" id="{F440B2B5-117E-22DB-9901-B5E04DDCEBD7}"/>
                      </a:ext>
                    </a:extLst>
                  </p14:cNvPr>
                  <p14:cNvContentPartPr/>
                  <p14:nvPr/>
                </p14:nvContentPartPr>
                <p14:xfrm>
                  <a:off x="7830746" y="1410067"/>
                  <a:ext cx="340560" cy="11520"/>
                </p14:xfrm>
              </p:contentPart>
            </mc:Choice>
            <mc:Fallback>
              <p:pic>
                <p:nvPicPr>
                  <p:cNvPr id="28" name="墨迹 27">
                    <a:extLst>
                      <a:ext uri="{FF2B5EF4-FFF2-40B4-BE49-F238E27FC236}">
                        <a16:creationId xmlns:a16="http://schemas.microsoft.com/office/drawing/2014/main" id="{F440B2B5-117E-22DB-9901-B5E04DDCEBD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777106" y="1302427"/>
                    <a:ext cx="44820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03B30DCB-5368-6C0C-7307-2A4465FA4500}"/>
                      </a:ext>
                    </a:extLst>
                  </p14:cNvPr>
                  <p14:cNvContentPartPr/>
                  <p14:nvPr/>
                </p14:nvContentPartPr>
                <p14:xfrm>
                  <a:off x="7671091" y="2935387"/>
                  <a:ext cx="296280" cy="59760"/>
                </p14:xfrm>
              </p:contentPart>
            </mc:Choice>
            <mc:Fallback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03B30DCB-5368-6C0C-7307-2A4465FA450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617451" y="2827387"/>
                    <a:ext cx="403920" cy="275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833667F-B019-2313-1F92-6E8F56CF7A94}"/>
                </a:ext>
              </a:extLst>
            </p:cNvPr>
            <p:cNvSpPr/>
            <p:nvPr/>
          </p:nvSpPr>
          <p:spPr>
            <a:xfrm>
              <a:off x="6455007" y="586734"/>
              <a:ext cx="636673" cy="690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8A78BF5-975C-07F9-23BC-1EF50BD6DCBB}"/>
                </a:ext>
              </a:extLst>
            </p:cNvPr>
            <p:cNvSpPr/>
            <p:nvPr/>
          </p:nvSpPr>
          <p:spPr>
            <a:xfrm>
              <a:off x="6803486" y="2016683"/>
              <a:ext cx="250094" cy="690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C7D16D26-1371-DCCA-1827-99AB9B2A694A}"/>
              </a:ext>
            </a:extLst>
          </p:cNvPr>
          <p:cNvCxnSpPr>
            <a:stCxn id="34" idx="6"/>
          </p:cNvCxnSpPr>
          <p:nvPr/>
        </p:nvCxnSpPr>
        <p:spPr>
          <a:xfrm>
            <a:off x="2590142" y="2361972"/>
            <a:ext cx="1268958" cy="1952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DA11BCA6-9F9B-CB9F-1306-BC6E0194F1B5}"/>
              </a:ext>
            </a:extLst>
          </p:cNvPr>
          <p:cNvCxnSpPr>
            <a:cxnSpLocks/>
          </p:cNvCxnSpPr>
          <p:nvPr/>
        </p:nvCxnSpPr>
        <p:spPr>
          <a:xfrm>
            <a:off x="2512076" y="1138975"/>
            <a:ext cx="1570527" cy="3037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墨迹 43">
                <a:extLst>
                  <a:ext uri="{FF2B5EF4-FFF2-40B4-BE49-F238E27FC236}">
                    <a16:creationId xmlns:a16="http://schemas.microsoft.com/office/drawing/2014/main" id="{71AE2722-9E14-035B-CA94-4DBCF9E41BF3}"/>
                  </a:ext>
                </a:extLst>
              </p14:cNvPr>
              <p14:cNvContentPartPr/>
              <p14:nvPr/>
            </p14:nvContentPartPr>
            <p14:xfrm>
              <a:off x="5303738" y="696970"/>
              <a:ext cx="852480" cy="10080"/>
            </p14:xfrm>
          </p:contentPart>
        </mc:Choice>
        <mc:Fallback>
          <p:pic>
            <p:nvPicPr>
              <p:cNvPr id="44" name="墨迹 43">
                <a:extLst>
                  <a:ext uri="{FF2B5EF4-FFF2-40B4-BE49-F238E27FC236}">
                    <a16:creationId xmlns:a16="http://schemas.microsoft.com/office/drawing/2014/main" id="{71AE2722-9E14-035B-CA94-4DBCF9E41B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0098" y="588970"/>
                <a:ext cx="960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墨迹 45">
                <a:extLst>
                  <a:ext uri="{FF2B5EF4-FFF2-40B4-BE49-F238E27FC236}">
                    <a16:creationId xmlns:a16="http://schemas.microsoft.com/office/drawing/2014/main" id="{1969CEBE-4500-0CCD-41B3-3692CDFBA076}"/>
                  </a:ext>
                </a:extLst>
              </p14:cNvPr>
              <p14:cNvContentPartPr/>
              <p14:nvPr/>
            </p14:nvContentPartPr>
            <p14:xfrm>
              <a:off x="6324698" y="708490"/>
              <a:ext cx="565560" cy="1028880"/>
            </p14:xfrm>
          </p:contentPart>
        </mc:Choice>
        <mc:Fallback>
          <p:pic>
            <p:nvPicPr>
              <p:cNvPr id="46" name="墨迹 45">
                <a:extLst>
                  <a:ext uri="{FF2B5EF4-FFF2-40B4-BE49-F238E27FC236}">
                    <a16:creationId xmlns:a16="http://schemas.microsoft.com/office/drawing/2014/main" id="{1969CEBE-4500-0CCD-41B3-3692CDFBA0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0698" y="600490"/>
                <a:ext cx="673200" cy="12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9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3C25-CE03-FFB3-51E9-31007715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7BE125-C81A-617C-D7DC-ECF09F3A7517}"/>
              </a:ext>
            </a:extLst>
          </p:cNvPr>
          <p:cNvSpPr/>
          <p:nvPr/>
        </p:nvSpPr>
        <p:spPr>
          <a:xfrm>
            <a:off x="0" y="0"/>
            <a:ext cx="828040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magnitude and timing of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kumimoji="1"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Nevada: 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pre-35</a:t>
            </a:r>
            <a:r>
              <a:rPr lang="zh-CN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BF4FA4-28DA-5D20-25D7-BF8FA97A31B9}"/>
              </a:ext>
            </a:extLst>
          </p:cNvPr>
          <p:cNvGrpSpPr/>
          <p:nvPr/>
        </p:nvGrpSpPr>
        <p:grpSpPr>
          <a:xfrm>
            <a:off x="-2" y="3028951"/>
            <a:ext cx="4622478" cy="3037312"/>
            <a:chOff x="-2" y="3028951"/>
            <a:chExt cx="5295900" cy="3479800"/>
          </a:xfrm>
        </p:grpSpPr>
        <p:pic>
          <p:nvPicPr>
            <p:cNvPr id="12" name="图片 11" descr="图示&#10;&#10;描述已自动生成">
              <a:extLst>
                <a:ext uri="{FF2B5EF4-FFF2-40B4-BE49-F238E27FC236}">
                  <a16:creationId xmlns:a16="http://schemas.microsoft.com/office/drawing/2014/main" id="{BDC6DC2B-18E2-0DA8-43B7-DDABAD4F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028951"/>
              <a:ext cx="5295900" cy="34798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C1AB94E8-D798-0C08-C455-ED515B2A9205}"/>
                    </a:ext>
                  </a:extLst>
                </p14:cNvPr>
                <p14:cNvContentPartPr/>
                <p14:nvPr/>
              </p14:nvContentPartPr>
              <p14:xfrm>
                <a:off x="1893062" y="4379968"/>
                <a:ext cx="259560" cy="846720"/>
              </p14:xfrm>
            </p:contentPart>
          </mc:Choice>
          <mc:Fallback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C1AB94E8-D798-0C08-C455-ED515B2A92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1576" y="4256239"/>
                  <a:ext cx="382944" cy="1093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EABDEA33-E253-2BF0-5BEB-99EE34792C18}"/>
                    </a:ext>
                  </a:extLst>
                </p14:cNvPr>
                <p14:cNvContentPartPr/>
                <p14:nvPr/>
              </p14:nvContentPartPr>
              <p14:xfrm>
                <a:off x="2420462" y="4344688"/>
                <a:ext cx="203400" cy="387720"/>
              </p14:xfrm>
            </p:contentPart>
          </mc:Choice>
          <mc:Fallback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EABDEA33-E253-2BF0-5BEB-99EE34792C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8576" y="4220948"/>
                  <a:ext cx="326760" cy="634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2C426335-17B5-D9AE-466E-D985E96953B8}"/>
                    </a:ext>
                  </a:extLst>
                </p14:cNvPr>
                <p14:cNvContentPartPr/>
                <p14:nvPr/>
              </p14:nvContentPartPr>
              <p14:xfrm>
                <a:off x="2840726" y="4581568"/>
                <a:ext cx="205200" cy="353160"/>
              </p14:xfrm>
            </p:contentPart>
          </mc:Choice>
          <mc:Fallback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2C426335-17B5-D9AE-466E-D985E96953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8919" y="4458210"/>
                  <a:ext cx="328402" cy="6002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2E355BE-D3B1-417A-FE02-2588BAC3CE3E}"/>
              </a:ext>
            </a:extLst>
          </p:cNvPr>
          <p:cNvGrpSpPr/>
          <p:nvPr/>
        </p:nvGrpSpPr>
        <p:grpSpPr>
          <a:xfrm>
            <a:off x="-2" y="485777"/>
            <a:ext cx="4623297" cy="2543174"/>
            <a:chOff x="-2" y="485777"/>
            <a:chExt cx="4623297" cy="2543174"/>
          </a:xfrm>
        </p:grpSpPr>
        <p:pic>
          <p:nvPicPr>
            <p:cNvPr id="3" name="图片 2" descr="图示, 示意图&#10;&#10;描述已自动生成">
              <a:extLst>
                <a:ext uri="{FF2B5EF4-FFF2-40B4-BE49-F238E27FC236}">
                  <a16:creationId xmlns:a16="http://schemas.microsoft.com/office/drawing/2014/main" id="{42D6F4A1-708E-C3F8-0780-300AEBC4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28927"/>
            <a:stretch/>
          </p:blipFill>
          <p:spPr>
            <a:xfrm rot="5400000">
              <a:off x="1040060" y="-554285"/>
              <a:ext cx="2543174" cy="462329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D2BA69CB-DEC3-AB72-9E3F-5B459E5168D3}"/>
                    </a:ext>
                  </a:extLst>
                </p14:cNvPr>
                <p14:cNvContentPartPr/>
                <p14:nvPr/>
              </p14:nvContentPartPr>
              <p14:xfrm>
                <a:off x="2541240" y="1483272"/>
                <a:ext cx="82800" cy="585720"/>
              </p14:xfrm>
            </p:contentPart>
          </mc:Choice>
          <mc:Fallback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D2BA69CB-DEC3-AB72-9E3F-5B459E5168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7240" y="1375632"/>
                  <a:ext cx="19044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024943A8-7291-7670-050D-009EB74A3B35}"/>
                    </a:ext>
                  </a:extLst>
                </p14:cNvPr>
                <p14:cNvContentPartPr/>
                <p14:nvPr/>
              </p14:nvContentPartPr>
              <p14:xfrm>
                <a:off x="1981080" y="2058912"/>
                <a:ext cx="245160" cy="520200"/>
              </p14:xfrm>
            </p:contentPart>
          </mc:Choice>
          <mc:Fallback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024943A8-7291-7670-050D-009EB74A3B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27440" y="1951272"/>
                  <a:ext cx="35280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6E52DD3C-C731-5EF3-7A13-5C2C10089BE0}"/>
                    </a:ext>
                  </a:extLst>
                </p14:cNvPr>
                <p14:cNvContentPartPr/>
                <p14:nvPr/>
              </p14:nvContentPartPr>
              <p14:xfrm>
                <a:off x="2664720" y="2290032"/>
                <a:ext cx="212400" cy="499320"/>
              </p14:xfrm>
            </p:contentPart>
          </mc:Choice>
          <mc:Fallback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6E52DD3C-C731-5EF3-7A13-5C2C10089B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1080" y="2182392"/>
                  <a:ext cx="32004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44513572-253D-D2E0-5E0F-DA6F4DB5E278}"/>
                    </a:ext>
                  </a:extLst>
                </p14:cNvPr>
                <p14:cNvContentPartPr/>
                <p14:nvPr/>
              </p14:nvContentPartPr>
              <p14:xfrm>
                <a:off x="2867040" y="1418112"/>
                <a:ext cx="171720" cy="746640"/>
              </p14:xfrm>
            </p:contentPart>
          </mc:Choice>
          <mc:Fallback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44513572-253D-D2E0-5E0F-DA6F4DB5E2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13040" y="1310472"/>
                  <a:ext cx="27936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863225AC-20CE-27E8-337A-F1A6D4D16C6B}"/>
                    </a:ext>
                  </a:extLst>
                </p14:cNvPr>
                <p14:cNvContentPartPr/>
                <p14:nvPr/>
              </p14:nvContentPartPr>
              <p14:xfrm>
                <a:off x="2377224" y="594072"/>
                <a:ext cx="171720" cy="538200"/>
              </p14:xfrm>
            </p:contentPart>
          </mc:Choice>
          <mc:Fallback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863225AC-20CE-27E8-337A-F1A6D4D16C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23224" y="486432"/>
                  <a:ext cx="2793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673FE3CA-70E9-D027-F54D-BE424BF644F2}"/>
                    </a:ext>
                  </a:extLst>
                </p14:cNvPr>
                <p14:cNvContentPartPr/>
                <p14:nvPr/>
              </p14:nvContentPartPr>
              <p14:xfrm>
                <a:off x="3880224" y="1770192"/>
                <a:ext cx="124920" cy="553680"/>
              </p14:xfrm>
            </p:contentPart>
          </mc:Choice>
          <mc:Fallback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673FE3CA-70E9-D027-F54D-BE424BF644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26584" y="1662192"/>
                  <a:ext cx="23256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E7DB05D0-A2B3-EEC0-4EE5-13971D3C9E7E}"/>
                    </a:ext>
                  </a:extLst>
                </p14:cNvPr>
                <p14:cNvContentPartPr/>
                <p14:nvPr/>
              </p14:nvContentPartPr>
              <p14:xfrm>
                <a:off x="3703032" y="2411568"/>
                <a:ext cx="87480" cy="483120"/>
              </p14:xfrm>
            </p:contentPart>
          </mc:Choice>
          <mc:Fallback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E7DB05D0-A2B3-EEC0-4EE5-13971D3C9E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49032" y="2303568"/>
                  <a:ext cx="1951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1AC9F930-DDC6-AB04-66A9-8594C9B91C62}"/>
                    </a:ext>
                  </a:extLst>
                </p14:cNvPr>
                <p14:cNvContentPartPr/>
                <p14:nvPr/>
              </p14:nvContentPartPr>
              <p14:xfrm>
                <a:off x="3402792" y="2362608"/>
                <a:ext cx="36000" cy="449640"/>
              </p14:xfrm>
            </p:contentPart>
          </mc:Choice>
          <mc:Fallback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1AC9F930-DDC6-AB04-66A9-8594C9B91C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48792" y="2254608"/>
                  <a:ext cx="143640" cy="665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9DDDBF2-A1F1-2EF5-8FE1-964DD0AC03E6}"/>
              </a:ext>
            </a:extLst>
          </p:cNvPr>
          <p:cNvSpPr txBox="1"/>
          <p:nvPr/>
        </p:nvSpPr>
        <p:spPr>
          <a:xfrm>
            <a:off x="4692744" y="1899850"/>
            <a:ext cx="7364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80-70 Ma: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ooling event at 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correspond to 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altLang="zh-CN" sz="20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Samples from the eastern part shows slightly younger apparent fission-track ages and somewhat longer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cooling histories than samples from the western part of the area</a:t>
            </a:r>
          </a:p>
          <a:p>
            <a:endParaRPr lang="en-US" altLang="zh-CN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altLang="zh-CN" sz="20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-35 Ma: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long period of very little erosion, deposition, or tectonism</a:t>
            </a:r>
            <a:endParaRPr lang="en-US" altLang="zh-CN" sz="20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974438A8-F5D0-909D-6606-062FF2E9809D}"/>
                  </a:ext>
                </a:extLst>
              </p14:cNvPr>
              <p14:cNvContentPartPr/>
              <p14:nvPr/>
            </p14:nvContentPartPr>
            <p14:xfrm>
              <a:off x="3364420" y="3136640"/>
              <a:ext cx="18720" cy="123336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974438A8-F5D0-909D-6606-062FF2E9809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58300" y="3130520"/>
                <a:ext cx="30960" cy="12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72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>
            <a:extLst>
              <a:ext uri="{FF2B5EF4-FFF2-40B4-BE49-F238E27FC236}">
                <a16:creationId xmlns:a16="http://schemas.microsoft.com/office/drawing/2014/main" id="{41F738EE-74A0-F5CA-DF1E-257CC3A3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6" y="0"/>
            <a:ext cx="5740977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5C3BEC8-3469-CDD0-D3DB-BD749BD54C6C}"/>
              </a:ext>
            </a:extLst>
          </p:cNvPr>
          <p:cNvSpPr txBox="1"/>
          <p:nvPr/>
        </p:nvSpPr>
        <p:spPr>
          <a:xfrm>
            <a:off x="1190162" y="1708645"/>
            <a:ext cx="24180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Northwestern Nevada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0383E1-A53B-F8A2-E19F-F3085B52BC56}"/>
              </a:ext>
            </a:extLst>
          </p:cNvPr>
          <p:cNvSpPr/>
          <p:nvPr/>
        </p:nvSpPr>
        <p:spPr>
          <a:xfrm>
            <a:off x="568411" y="3608173"/>
            <a:ext cx="5078627" cy="1248032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108A2E-A701-F1DC-52DD-E5044F5F8AD7}"/>
              </a:ext>
            </a:extLst>
          </p:cNvPr>
          <p:cNvSpPr txBox="1"/>
          <p:nvPr/>
        </p:nvSpPr>
        <p:spPr>
          <a:xfrm>
            <a:off x="77571" y="4672640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CD0104-A33F-4C09-DDD6-EBCD85B2E4FD}"/>
              </a:ext>
            </a:extLst>
          </p:cNvPr>
          <p:cNvSpPr txBox="1"/>
          <p:nvPr/>
        </p:nvSpPr>
        <p:spPr>
          <a:xfrm>
            <a:off x="77571" y="3453182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84F00B-DD3E-A378-78A5-F9894D024952}"/>
              </a:ext>
            </a:extLst>
          </p:cNvPr>
          <p:cNvSpPr txBox="1"/>
          <p:nvPr/>
        </p:nvSpPr>
        <p:spPr>
          <a:xfrm>
            <a:off x="3811151" y="4244931"/>
            <a:ext cx="18358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NewBaskerville"/>
              </a:rPr>
              <a:t>C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NewBaskerville"/>
              </a:rPr>
              <a:t>entral Nevada 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DB2045-1B05-5D15-78DB-8BE591971280}"/>
              </a:ext>
            </a:extLst>
          </p:cNvPr>
          <p:cNvSpPr/>
          <p:nvPr/>
        </p:nvSpPr>
        <p:spPr>
          <a:xfrm>
            <a:off x="1042988" y="2152719"/>
            <a:ext cx="1643062" cy="10191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277F8F-57C0-BC3E-C4D3-002AEA000873}"/>
              </a:ext>
            </a:extLst>
          </p:cNvPr>
          <p:cNvSpPr txBox="1"/>
          <p:nvPr/>
        </p:nvSpPr>
        <p:spPr>
          <a:xfrm>
            <a:off x="5882380" y="5341650"/>
            <a:ext cx="537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 northwestern Nevada is similar to the Basin and Range Province in topography, it seems to have experienced a notably different history of volcanism and extension.</a:t>
            </a:r>
          </a:p>
          <a:p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1E558B-66C4-DD21-269F-D990E0355D5C}"/>
              </a:ext>
            </a:extLst>
          </p:cNvPr>
          <p:cNvSpPr/>
          <p:nvPr/>
        </p:nvSpPr>
        <p:spPr>
          <a:xfrm>
            <a:off x="0" y="0"/>
            <a:ext cx="1485900" cy="48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3CDC21E-B443-2BE6-F13A-BDF173342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17" y="691428"/>
            <a:ext cx="2794194" cy="167795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894B80-2D69-E9E8-61F8-1EF408841DDE}"/>
              </a:ext>
            </a:extLst>
          </p:cNvPr>
          <p:cNvGrpSpPr/>
          <p:nvPr/>
        </p:nvGrpSpPr>
        <p:grpSpPr>
          <a:xfrm>
            <a:off x="5818548" y="2894480"/>
            <a:ext cx="3733403" cy="2453123"/>
            <a:chOff x="5736061" y="16651"/>
            <a:chExt cx="3733403" cy="2453123"/>
          </a:xfrm>
        </p:grpSpPr>
        <p:pic>
          <p:nvPicPr>
            <p:cNvPr id="12" name="图片 11" descr="图示&#10;&#10;描述已自动生成">
              <a:extLst>
                <a:ext uri="{FF2B5EF4-FFF2-40B4-BE49-F238E27FC236}">
                  <a16:creationId xmlns:a16="http://schemas.microsoft.com/office/drawing/2014/main" id="{E475C58D-D719-D616-CEEB-81C80392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6061" y="16651"/>
              <a:ext cx="3733403" cy="245312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4E2DF203-4342-F4D7-ED3B-41836F614A83}"/>
                    </a:ext>
                  </a:extLst>
                </p14:cNvPr>
                <p14:cNvContentPartPr/>
                <p14:nvPr/>
              </p14:nvContentPartPr>
              <p14:xfrm>
                <a:off x="7081505" y="1001160"/>
                <a:ext cx="275040" cy="566640"/>
              </p14:xfrm>
            </p:contentPart>
          </mc:Choice>
          <mc:Fallback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4E2DF203-4342-F4D7-ED3B-41836F614A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27865" y="893520"/>
                  <a:ext cx="38268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74590360-E091-DFD9-1C9E-2D27E0A12D68}"/>
                    </a:ext>
                  </a:extLst>
                </p14:cNvPr>
                <p14:cNvContentPartPr/>
                <p14:nvPr/>
              </p14:nvContentPartPr>
              <p14:xfrm>
                <a:off x="7353665" y="450360"/>
                <a:ext cx="1087200" cy="436320"/>
              </p14:xfrm>
            </p:contentPart>
          </mc:Choice>
          <mc:Fallback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74590360-E091-DFD9-1C9E-2D27E0A12D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00025" y="342720"/>
                  <a:ext cx="11948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BB725684-694F-7AE2-86DF-A25228A13FB3}"/>
                    </a:ext>
                  </a:extLst>
                </p14:cNvPr>
                <p14:cNvContentPartPr/>
                <p14:nvPr/>
              </p14:nvContentPartPr>
              <p14:xfrm>
                <a:off x="8555705" y="444960"/>
                <a:ext cx="533520" cy="604080"/>
              </p14:xfrm>
            </p:contentPart>
          </mc:Choice>
          <mc:Fallback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BB725684-694F-7AE2-86DF-A25228A13F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02065" y="337320"/>
                  <a:ext cx="64116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28207185-F44F-562F-1902-1BD0B0F5299E}"/>
                    </a:ext>
                  </a:extLst>
                </p14:cNvPr>
                <p14:cNvContentPartPr/>
                <p14:nvPr/>
              </p14:nvContentPartPr>
              <p14:xfrm>
                <a:off x="9088865" y="334080"/>
                <a:ext cx="245520" cy="644400"/>
              </p14:xfrm>
            </p:contentPart>
          </mc:Choice>
          <mc:Fallback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28207185-F44F-562F-1902-1BD0B0F529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34865" y="226080"/>
                  <a:ext cx="353160" cy="8600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B2FB0C3E-4583-B6A5-3936-C283B99DC7B8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686050" y="2662273"/>
            <a:ext cx="3132498" cy="145876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图示&#10;&#10;描述已自动生成">
            <a:extLst>
              <a:ext uri="{FF2B5EF4-FFF2-40B4-BE49-F238E27FC236}">
                <a16:creationId xmlns:a16="http://schemas.microsoft.com/office/drawing/2014/main" id="{CBFA3775-AF0D-9D9F-26C1-20B74331B26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21941"/>
          <a:stretch/>
        </p:blipFill>
        <p:spPr>
          <a:xfrm rot="5400000">
            <a:off x="9806157" y="78090"/>
            <a:ext cx="1710443" cy="2980053"/>
          </a:xfrm>
          <a:prstGeom prst="rect">
            <a:avLst/>
          </a:prstGeom>
        </p:spPr>
      </p:pic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8E0286F-5B06-5AA6-B0BA-3C82668CA00D}"/>
              </a:ext>
            </a:extLst>
          </p:cNvPr>
          <p:cNvCxnSpPr>
            <a:cxnSpLocks/>
          </p:cNvCxnSpPr>
          <p:nvPr/>
        </p:nvCxnSpPr>
        <p:spPr>
          <a:xfrm flipV="1">
            <a:off x="7264642" y="1510397"/>
            <a:ext cx="825258" cy="257954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9ED2225A-B8DE-506B-BC56-9EF9FB477117}"/>
              </a:ext>
            </a:extLst>
          </p:cNvPr>
          <p:cNvSpPr/>
          <p:nvPr/>
        </p:nvSpPr>
        <p:spPr>
          <a:xfrm>
            <a:off x="7799392" y="1077816"/>
            <a:ext cx="636673" cy="690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75042F1C-E155-EEB4-BFC0-F126781E27A8}"/>
              </a:ext>
            </a:extLst>
          </p:cNvPr>
          <p:cNvCxnSpPr>
            <a:cxnSpLocks/>
          </p:cNvCxnSpPr>
          <p:nvPr/>
        </p:nvCxnSpPr>
        <p:spPr>
          <a:xfrm flipV="1">
            <a:off x="8967613" y="1908008"/>
            <a:ext cx="1232338" cy="185650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A53DEB5-7595-50A2-30E3-45E7BBD060F0}"/>
              </a:ext>
            </a:extLst>
          </p:cNvPr>
          <p:cNvSpPr txBox="1"/>
          <p:nvPr/>
        </p:nvSpPr>
        <p:spPr>
          <a:xfrm>
            <a:off x="9733207" y="421155"/>
            <a:ext cx="185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Volcanism, 35-15 Ma</a:t>
            </a:r>
          </a:p>
        </p:txBody>
      </p:sp>
    </p:spTree>
    <p:extLst>
      <p:ext uri="{BB962C8B-B14F-4D97-AF65-F5344CB8AC3E}">
        <p14:creationId xmlns:p14="http://schemas.microsoft.com/office/powerpoint/2010/main" val="375820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6580EA60-2747-942F-691E-71FA19E7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09" y="511261"/>
            <a:ext cx="4178300" cy="5219700"/>
          </a:xfrm>
          <a:prstGeom prst="rect">
            <a:avLst/>
          </a:prstGeom>
        </p:spPr>
      </p:pic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E0A16B64-04A8-20C1-0B72-A20B6D891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261"/>
            <a:ext cx="3917709" cy="48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585</Words>
  <Application>Microsoft Macintosh PowerPoint</Application>
  <PresentationFormat>宽屏</PresentationFormat>
  <Paragraphs>76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NewBaskerville</vt:lpstr>
      <vt:lpstr>PingFang SC Semibold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新程 周</dc:creator>
  <cp:lastModifiedBy>新程 周</cp:lastModifiedBy>
  <cp:revision>7</cp:revision>
  <dcterms:created xsi:type="dcterms:W3CDTF">2024-09-30T20:15:30Z</dcterms:created>
  <dcterms:modified xsi:type="dcterms:W3CDTF">2024-10-03T08:25:06Z</dcterms:modified>
</cp:coreProperties>
</file>