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21471-E068-C6F0-A77C-7E3F70DD5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9CC9A-039A-96E4-2373-FF8AEF260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B82C5-4D0C-727C-372D-55D551488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A7BB-1DEE-4664-A4AB-52D226E443C8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A707C-0986-DD53-26C9-7B9AD2B97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D5E3F-8D94-6678-6BE9-C3867DB4B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8DD-CADE-4812-9EEF-50A614320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63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2BDEA-7186-ECB6-E507-76929EE52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036CEA-C102-C383-0F2B-AEEF1702F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BCCAE-19AB-B5AB-2810-A2163FBA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A7BB-1DEE-4664-A4AB-52D226E443C8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9993B-8F48-9E40-910A-F857CFCBE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835DE-040C-309D-16F3-B6E6BD0AA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8DD-CADE-4812-9EEF-50A614320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7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147D98-7F57-BB2D-95C3-F4D5CDFD59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EF541A-6257-7590-BCC8-85207E3A4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12D71-1ABF-EFAF-9E6D-9BDB7950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A7BB-1DEE-4664-A4AB-52D226E443C8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CCE6D-E086-58EC-A2CD-074AA33D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C0C78-1C07-980D-F783-BC26FCD6F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8DD-CADE-4812-9EEF-50A614320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7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35BA4-6E0E-BA9C-9984-CEC2EC8E9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155DE-7A92-137F-B7FE-E16B50D80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5629D-6E26-FCCD-CFC8-9EFD19A9B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A7BB-1DEE-4664-A4AB-52D226E443C8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7B8A3-61E3-143D-BDC9-DF2AF938E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2B379-F5CE-FD49-853F-F35D75B58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8DD-CADE-4812-9EEF-50A614320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8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E856D-F333-0197-6364-4E1F476E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6B295-9ED9-4DE6-AE99-AD6C1E7B0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28808-4A21-4840-CDB2-F42B54FA6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A7BB-1DEE-4664-A4AB-52D226E443C8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66343-1464-3700-54FE-7A431B171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9567D-7C3F-B07E-C564-83AA43446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8DD-CADE-4812-9EEF-50A614320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19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6D2AB-0A12-8927-435A-B7E7A8179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173F5-C5CA-7B9E-292A-DE4398555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562C9-1E62-A8AD-6F02-C163AFFBF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0F556-8866-7770-30A1-E1D772F0F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A7BB-1DEE-4664-A4AB-52D226E443C8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0FDC5-EE18-CC04-515D-C86F1941A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A60CD-5A29-D0F9-CE19-5BD783ECA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8DD-CADE-4812-9EEF-50A614320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5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C9DD9-3522-2205-F490-B16DF54A4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71052-C61A-631F-2A6F-F385E7CBC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C0E39-62E8-1013-2061-0B65D3158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534D8F-5CA3-5026-0040-C6AFB4EA4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2E2809-6BCE-F7B4-2077-2951C58D7D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901A44-2CD3-30D2-6637-2FE038842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A7BB-1DEE-4664-A4AB-52D226E443C8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B38230-3EF8-3C21-B146-99F013B76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EA6EF1-DA98-ECA2-9AA6-0B0568211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8DD-CADE-4812-9EEF-50A614320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6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CEC1E-7DC2-0A87-F1D6-BA9A274AA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B2F924-33CA-AFA3-A6F4-F5F819C38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A7BB-1DEE-4664-A4AB-52D226E443C8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4FA17F-A820-6889-0F05-008E8D96E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DDF05F-DD92-E54F-348A-EDD2B4E61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8DD-CADE-4812-9EEF-50A614320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0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4959EB-68EF-FB01-09CA-B40F7D7B8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A7BB-1DEE-4664-A4AB-52D226E443C8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146036-7057-8C09-F1EF-6C5F65A8D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95366-B454-1FF2-E209-27F0721BA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8DD-CADE-4812-9EEF-50A614320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0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945BB-10E5-FBAB-1E1F-7DEDCC952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1325F-E4F2-4E36-29D1-F72144572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FC479-F7BA-F091-FE56-3A30C8375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E9E4D-C259-C5EA-F211-17A1971D5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A7BB-1DEE-4664-A4AB-52D226E443C8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87DF0-82AE-7CC9-91A4-FB8D1EAB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BF36B8-ECF2-3FBA-B655-FE3E4DDD4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8DD-CADE-4812-9EEF-50A614320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5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022DC-A4F2-A3CF-72BF-0421B2DD7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ED3EB9-FA34-3B2C-596A-0F6514C96D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122EB-388A-36B2-906F-4A20938CC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47801A-30C9-7606-F62C-BB24707B0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A7BB-1DEE-4664-A4AB-52D226E443C8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869D91-68F2-90C9-90FF-E1E882426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10491-233E-C8AA-DAE6-6B02A79C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8DD-CADE-4812-9EEF-50A614320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83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2C6FD1-7F3F-46BE-98D7-057B7F058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BE371-4D55-FEB2-A4CD-EBC9506E9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77154-6BCA-87B0-AC82-209BA46D5C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BFA7BB-1DEE-4664-A4AB-52D226E443C8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F354C-7B32-AF55-54F7-F1852BECFD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7E456-BE44-8FE2-D069-6D82298EF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7DC8DD-CADE-4812-9EEF-50A614320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9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55E88-9ED1-F3A5-850A-6EC0A86F1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07" y="130354"/>
            <a:ext cx="11023121" cy="1101366"/>
          </a:xfrm>
        </p:spPr>
        <p:txBody>
          <a:bodyPr>
            <a:normAutofit/>
          </a:bodyPr>
          <a:lstStyle/>
          <a:p>
            <a:r>
              <a:rPr lang="en-US" sz="3200" dirty="0"/>
              <a:t>Magnitude of crustal extension in the southern Great Basin</a:t>
            </a:r>
            <a:br>
              <a:rPr lang="en-US" sz="3200" dirty="0"/>
            </a:br>
            <a:r>
              <a:rPr lang="en-US" sz="1400" dirty="0"/>
              <a:t>Brian Wernicke et al</a:t>
            </a:r>
            <a:endParaRPr lang="en-US" sz="3200" dirty="0"/>
          </a:p>
        </p:txBody>
      </p:sp>
      <p:pic>
        <p:nvPicPr>
          <p:cNvPr id="5" name="Content Placeholder 4" descr="A map of a large area&#10;&#10;Description automatically generated">
            <a:extLst>
              <a:ext uri="{FF2B5EF4-FFF2-40B4-BE49-F238E27FC236}">
                <a16:creationId xmlns:a16="http://schemas.microsoft.com/office/drawing/2014/main" id="{0874E210-5E1A-859C-0C96-E2A338088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849" y="960080"/>
            <a:ext cx="4237400" cy="4351338"/>
          </a:xfrm>
        </p:spPr>
      </p:pic>
      <p:pic>
        <p:nvPicPr>
          <p:cNvPr id="7" name="Picture 6" descr="A map of the valley of the fallen&#10;&#10;Description automatically generated">
            <a:extLst>
              <a:ext uri="{FF2B5EF4-FFF2-40B4-BE49-F238E27FC236}">
                <a16:creationId xmlns:a16="http://schemas.microsoft.com/office/drawing/2014/main" id="{2CD10823-1C87-00D8-2A09-B0429C87F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27" y="4469935"/>
            <a:ext cx="4277151" cy="225771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759230-D34B-0422-4C75-9BA306A3D4EF}"/>
              </a:ext>
            </a:extLst>
          </p:cNvPr>
          <p:cNvCxnSpPr/>
          <p:nvPr/>
        </p:nvCxnSpPr>
        <p:spPr>
          <a:xfrm flipH="1">
            <a:off x="4933253" y="3331600"/>
            <a:ext cx="4372296" cy="114766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F2FFBB-1C2D-9FFF-FC77-AD0D501015D5}"/>
              </a:ext>
            </a:extLst>
          </p:cNvPr>
          <p:cNvCxnSpPr>
            <a:cxnSpLocks/>
          </p:cNvCxnSpPr>
          <p:nvPr/>
        </p:nvCxnSpPr>
        <p:spPr>
          <a:xfrm flipH="1">
            <a:off x="9269552" y="4070479"/>
            <a:ext cx="1461708" cy="248440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4E7CD78-29B4-E6CE-E5AE-A621FDB5EC6E}"/>
              </a:ext>
            </a:extLst>
          </p:cNvPr>
          <p:cNvSpPr txBox="1"/>
          <p:nvPr/>
        </p:nvSpPr>
        <p:spPr>
          <a:xfrm>
            <a:off x="122208" y="1121433"/>
            <a:ext cx="463957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region includes the Garlock fault, Las Vegas Valley shear zone, and Lake Mead faults system and use Southern Sierra Nevada, Mojave Desert, and Colorado Plateau as stable 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Strike-slip faults separate Cenozoic upper crustal extension from stable tectonic blocks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Cenozoic extension has been hard to constrain in the past with estimates from 10-100 % increase over original 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paper looks to reconstruct the pre-extension crustal model to estimate extension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9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4632B-113A-2104-35A9-AEAD1D3A6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83" y="143294"/>
            <a:ext cx="3871823" cy="1075486"/>
          </a:xfrm>
        </p:spPr>
        <p:txBody>
          <a:bodyPr>
            <a:normAutofit/>
          </a:bodyPr>
          <a:lstStyle/>
          <a:p>
            <a:r>
              <a:rPr lang="en-US" sz="4800" dirty="0"/>
              <a:t>Garlock Fault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C42B1-1363-E28A-7AF1-2C3CA6912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66" y="1218780"/>
            <a:ext cx="10515600" cy="4351338"/>
          </a:xfrm>
        </p:spPr>
        <p:txBody>
          <a:bodyPr/>
          <a:lstStyle/>
          <a:p>
            <a:r>
              <a:rPr lang="en-US" dirty="0"/>
              <a:t>Reconstruction uses matching correlative features on either side of the fault</a:t>
            </a:r>
          </a:p>
          <a:p>
            <a:r>
              <a:rPr lang="en-US" dirty="0"/>
              <a:t>Using this method the eastern Garlock fault has around 60 km offset </a:t>
            </a:r>
          </a:p>
          <a:p>
            <a:r>
              <a:rPr lang="en-US" dirty="0"/>
              <a:t>Offset is accommodated by extensional </a:t>
            </a:r>
          </a:p>
          <a:p>
            <a:pPr marL="0" indent="0">
              <a:buNone/>
            </a:pPr>
            <a:r>
              <a:rPr lang="en-US" dirty="0"/>
              <a:t>    faulting across an area of around 115 km</a:t>
            </a:r>
          </a:p>
          <a:p>
            <a:pPr marL="0" indent="0">
              <a:buNone/>
            </a:pPr>
            <a:r>
              <a:rPr lang="en-US" dirty="0"/>
              <a:t>    wide</a:t>
            </a:r>
          </a:p>
          <a:p>
            <a:r>
              <a:rPr lang="en-US" dirty="0"/>
              <a:t>Must have undergone 100% of </a:t>
            </a:r>
          </a:p>
          <a:p>
            <a:pPr marL="0" indent="0">
              <a:buNone/>
            </a:pPr>
            <a:r>
              <a:rPr lang="en-US" dirty="0"/>
              <a:t>    extension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map of the mojave block&#10;&#10;Description automatically generated">
            <a:extLst>
              <a:ext uri="{FF2B5EF4-FFF2-40B4-BE49-F238E27FC236}">
                <a16:creationId xmlns:a16="http://schemas.microsoft.com/office/drawing/2014/main" id="{D52AE37F-FAA7-670C-2219-470E6420E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701" y="2725947"/>
            <a:ext cx="4944604" cy="3749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2635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332CB-3D79-E190-6ABC-217B4B0C0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10" y="-94890"/>
            <a:ext cx="1176643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Las Vegas Valley Shear zone and Lake Mead Fault System</a:t>
            </a:r>
          </a:p>
        </p:txBody>
      </p:sp>
      <p:pic>
        <p:nvPicPr>
          <p:cNvPr id="5" name="Content Placeholder 4" descr="A map of the valley of the sun&#10;&#10;Description automatically generated">
            <a:extLst>
              <a:ext uri="{FF2B5EF4-FFF2-40B4-BE49-F238E27FC236}">
                <a16:creationId xmlns:a16="http://schemas.microsoft.com/office/drawing/2014/main" id="{2B6698EC-7022-33AE-98A6-998901CE7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83" y="2817571"/>
            <a:ext cx="6733592" cy="355435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B73EFD-E33C-5CD9-23B7-4CD399D581D9}"/>
              </a:ext>
            </a:extLst>
          </p:cNvPr>
          <p:cNvSpPr txBox="1"/>
          <p:nvPr/>
        </p:nvSpPr>
        <p:spPr>
          <a:xfrm>
            <a:off x="132625" y="806724"/>
            <a:ext cx="119267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Las Vegas Valley shear zone is right lateral strike slip zone and Lake Mead Faut System is left lateral strike slip 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Reconstruction found correlation of Frenchman Mtn(loc F) and South Virgin Mtn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Stratigraphic sequence at base of Tertiary section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Gradual pinch out of identical Mesozoic </a:t>
            </a:r>
            <a:r>
              <a:rPr lang="en-US" dirty="0" err="1"/>
              <a:t>Frm</a:t>
            </a:r>
            <a:r>
              <a:rPr lang="en-US" dirty="0"/>
              <a:t>. Beneath unconformity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Presence of distinct </a:t>
            </a:r>
            <a:r>
              <a:rPr lang="en-US" dirty="0" err="1"/>
              <a:t>monolithologic</a:t>
            </a:r>
            <a:r>
              <a:rPr lang="en-US" dirty="0"/>
              <a:t> breccia sheets of gold butte rapakivi granite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correlation supports 40 km offset in the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219416-9164-C810-E10D-7AB3344545E4}"/>
              </a:ext>
            </a:extLst>
          </p:cNvPr>
          <p:cNvSpPr/>
          <p:nvPr/>
        </p:nvSpPr>
        <p:spPr>
          <a:xfrm>
            <a:off x="10107788" y="4424947"/>
            <a:ext cx="121298" cy="21460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Uplifted Beauty: Virgin Mountain's Desert Vista – On the road with Jim">
            <a:extLst>
              <a:ext uri="{FF2B5EF4-FFF2-40B4-BE49-F238E27FC236}">
                <a16:creationId xmlns:a16="http://schemas.microsoft.com/office/drawing/2014/main" id="{0AD3A9D2-FFA1-43F2-4CA9-F982EAE7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25" y="3194391"/>
            <a:ext cx="4842654" cy="299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ull article: Rapakivi granite problems: plagioclase mantles and ovoid  megacrysts">
            <a:extLst>
              <a:ext uri="{FF2B5EF4-FFF2-40B4-BE49-F238E27FC236}">
                <a16:creationId xmlns:a16="http://schemas.microsoft.com/office/drawing/2014/main" id="{4AD1304B-A791-2481-88F3-AA8B0E269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15" y="5052526"/>
            <a:ext cx="2102328" cy="168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837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E3F7C-0953-DC15-2A7E-4C9600FB0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08" y="-53812"/>
            <a:ext cx="10515600" cy="1325563"/>
          </a:xfrm>
        </p:spPr>
        <p:txBody>
          <a:bodyPr/>
          <a:lstStyle/>
          <a:p>
            <a:r>
              <a:rPr lang="en-US" dirty="0"/>
              <a:t>Uncertainties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FB777-3682-A7E9-5841-567F6F1DB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77945"/>
            <a:ext cx="10515600" cy="4351338"/>
          </a:xfrm>
        </p:spPr>
        <p:txBody>
          <a:bodyPr/>
          <a:lstStyle/>
          <a:p>
            <a:r>
              <a:rPr lang="en-US" sz="2000" dirty="0"/>
              <a:t>Reconstruction of offset features along the strike slip faults yields a total pull apart of 140 km a 65 percent increase on its original length between the Sierra Mtn block and Colorado plateau</a:t>
            </a:r>
          </a:p>
          <a:p>
            <a:r>
              <a:rPr lang="en-US" sz="2000" dirty="0"/>
              <a:t>This is based on both sides are stable and haven’t been extended but Mojave has had extreme NW-SE extension 21- 16 mya</a:t>
            </a:r>
          </a:p>
          <a:p>
            <a:r>
              <a:rPr lang="en-US" sz="2000" dirty="0"/>
              <a:t>Other “stable” areas in the study also almost</a:t>
            </a:r>
          </a:p>
          <a:p>
            <a:pPr marL="0" indent="0">
              <a:buNone/>
            </a:pPr>
            <a:r>
              <a:rPr lang="en-US" sz="2000" dirty="0"/>
              <a:t>     certainly, went through some extension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4" descr="A map of the valley of the sun&#10;&#10;Description automatically generated">
            <a:extLst>
              <a:ext uri="{FF2B5EF4-FFF2-40B4-BE49-F238E27FC236}">
                <a16:creationId xmlns:a16="http://schemas.microsoft.com/office/drawing/2014/main" id="{DF8869D8-B1C4-9A8D-E406-BC246B023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08" y="3114091"/>
            <a:ext cx="6733592" cy="35543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E39B89-5C35-4A07-20C1-EA864A6D18F9}"/>
              </a:ext>
            </a:extLst>
          </p:cNvPr>
          <p:cNvSpPr/>
          <p:nvPr/>
        </p:nvSpPr>
        <p:spPr>
          <a:xfrm rot="19846106">
            <a:off x="10316856" y="4620430"/>
            <a:ext cx="1466273" cy="21843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9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CC931-40E2-A2B5-BF0E-D0ABD5F9D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44" y="-228764"/>
            <a:ext cx="10515600" cy="1325563"/>
          </a:xfrm>
        </p:spPr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A48F9-A459-FD46-68E6-A531A143B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44" y="754259"/>
            <a:ext cx="10515600" cy="4351338"/>
          </a:xfrm>
        </p:spPr>
        <p:txBody>
          <a:bodyPr/>
          <a:lstStyle/>
          <a:p>
            <a:r>
              <a:rPr lang="en-US" sz="2000" dirty="0"/>
              <a:t>The 30 km thick crust of today would have been 45-50km thick following the Mesozoic Sevier Orogeny</a:t>
            </a:r>
          </a:p>
          <a:p>
            <a:r>
              <a:rPr lang="en-US" sz="2000" dirty="0"/>
              <a:t>Using Strike slip offset reconstruction the lower limit of total offset in the Southern Great Basin is 140 km or 65% extension</a:t>
            </a:r>
          </a:p>
          <a:p>
            <a:r>
              <a:rPr lang="en-US" sz="2000" dirty="0"/>
              <a:t>Area still needs work on dating and kinematics of the individual extended terranes to the strike slip faults</a:t>
            </a:r>
          </a:p>
          <a:p>
            <a:endParaRPr lang="en-US" dirty="0"/>
          </a:p>
        </p:txBody>
      </p:sp>
      <p:pic>
        <p:nvPicPr>
          <p:cNvPr id="4" name="Content Placeholder 4" descr="A map of the valley of the sun&#10;&#10;Description automatically generated">
            <a:extLst>
              <a:ext uri="{FF2B5EF4-FFF2-40B4-BE49-F238E27FC236}">
                <a16:creationId xmlns:a16="http://schemas.microsoft.com/office/drawing/2014/main" id="{BAB8002A-390C-5117-E5DF-AE3CA9E9A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4" y="3007572"/>
            <a:ext cx="6733592" cy="3554353"/>
          </a:xfrm>
          <a:prstGeom prst="rect">
            <a:avLst/>
          </a:prstGeom>
        </p:spPr>
      </p:pic>
      <p:pic>
        <p:nvPicPr>
          <p:cNvPr id="5" name="Picture 4" descr="A map of the mojave block&#10;&#10;Description automatically generated">
            <a:extLst>
              <a:ext uri="{FF2B5EF4-FFF2-40B4-BE49-F238E27FC236}">
                <a16:creationId xmlns:a16="http://schemas.microsoft.com/office/drawing/2014/main" id="{60291866-0F93-0AE6-4F27-0202308F7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701" y="2725947"/>
            <a:ext cx="4944604" cy="3749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4630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354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Magnitude of crustal extension in the southern Great Basin Brian Wernicke et al</vt:lpstr>
      <vt:lpstr>Garlock Fault</vt:lpstr>
      <vt:lpstr>Las Vegas Valley Shear zone and Lake Mead Fault System</vt:lpstr>
      <vt:lpstr>Uncertainties </vt:lpstr>
      <vt:lpstr>Key Points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Adams</dc:creator>
  <cp:lastModifiedBy>Ian Adams</cp:lastModifiedBy>
  <cp:revision>1</cp:revision>
  <dcterms:created xsi:type="dcterms:W3CDTF">2024-10-14T20:16:22Z</dcterms:created>
  <dcterms:modified xsi:type="dcterms:W3CDTF">2024-10-15T00:37:53Z</dcterms:modified>
</cp:coreProperties>
</file>