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3647-83D5-49DD-86C8-BF98DD99174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1F316-7B8B-4FAA-AA2D-2FAFA0F83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this geometry u can estimate the location of Z’ or X and Y by assuming the dip angle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esubducted</a:t>
            </a:r>
            <a:r>
              <a:rPr lang="en-US" dirty="0"/>
              <a:t> slab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1F316-7B8B-4FAA-AA2D-2FAFA0F83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8BD2-0D28-88EE-C233-923D17860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49554-EF6F-6139-E849-360211F1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35D3-E0F0-A7F7-BFF8-EB2327B5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29C3-7B8D-6226-1F2C-7746D691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7CF1C-529F-977C-871D-1BA215D3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4732-FC06-8672-4DCF-6C0C30B5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C1FC9-E3A5-DA66-C94D-0B681C3FB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DE3E-DE1A-4519-0B5C-77DF4B01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6164-7403-582B-0BFD-94701B5A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B6D5-782D-D718-60F0-93D610D9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BFC4F-ABD4-A6B2-9BC6-8BC7488B3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05257-0996-C682-50E4-5165B450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C1433-715D-8ABC-3AA0-00D34088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8C32-2FE3-48B5-7883-29993EA9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A23C8-D764-63BD-36FF-3984456C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A2BA-6621-4109-7DB1-5519DD58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4B3F-4695-6D3A-BD07-3649DFB9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DDD80-7B37-5774-8448-C13B9477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FEEBC-AAB0-0AC0-97E5-84578DD5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CCF9-209E-369F-3E60-8B238AE3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2E5F-6628-728E-A8DA-71B82BB3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51BEB-2E1C-A3F4-1032-5C049BA4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89FC-C583-C0B9-D319-687FEBD4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7CF8-A61D-3692-68F1-C8ECD0CB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290A-7DEA-4A0E-B4E6-D44FDA59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C2F6-F986-EF1A-2BCE-DBE1A3F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0E9-4BDA-0AA7-DE01-B7F1050D3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A9C14-9715-E479-1927-BA12EECD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97CD8-F30F-5339-3306-AE9E1E0F5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1E3EB-F25C-7282-041F-C8CF18A0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CF8F5-4354-F16B-A57B-B48A07C9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1369-9C8A-B484-1E5B-10F67E00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9793C-71B8-A220-41A6-1D51C52F9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C9EF8-CD0D-BFD0-2F86-707C8F582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C396F-C241-CF55-31B1-F32D15CB3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3ECD1-417C-C902-96D0-B977BAF50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49BCA-5F32-1DAD-A400-FC73A9BB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DDF01-9A08-8EDB-2B5E-CE1A3C9D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318D1-5902-AE15-B4B8-B9450F16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D66F-AC20-FC90-DAE2-6CD4673E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7BC03-163E-2B52-F43B-FA6DE70E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8BD9-F96B-42BE-8038-78016217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19CEB-CC1C-AD34-6305-0A1320A0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62321-E0A6-0F70-8AE6-807F3CD8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EE5AC-C6DD-439E-F360-11685DBD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B658B-3467-E57F-61FF-F50D0065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D086-0F86-0F45-0C6F-82AA8F80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3296-F8C3-BD39-021C-B21BB82C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9A8D-97C0-1A1B-6431-590EA9E30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9BDE1-DB9B-BF65-D046-F1585355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0773C-E70B-55D7-B13C-DA909DEC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B264D-CDBC-04D5-B493-83677514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B762-8FBF-EEDD-F535-DCEB2DBD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0B3D6-DB34-3DC4-C3A6-C2F31D363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B49F4-2A7B-0273-DA19-44DE3E46B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34FE7-30A3-E9D4-BAE3-62F83F2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2AB3D-3FC9-EB72-0276-D1B68D07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0999F-FA28-D97A-0837-6B320D0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D8D2F-6C25-DAF0-8EFC-750F1A35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E19C-234E-492C-BFC9-F589740C5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9A9B-9A40-FF76-205A-30770302F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C3E2D9-4234-4033-89CA-4AD9DBD267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15C7-DFA5-225C-6CE8-2139C61B6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5C4B-593F-DDDD-2A27-5CE65B9D8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0659F3-95DC-4B3D-A432-8BE976D6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19C5-AE25-A232-3E64-A89BE993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949"/>
            <a:ext cx="11850255" cy="1325563"/>
          </a:xfrm>
        </p:spPr>
        <p:txBody>
          <a:bodyPr>
            <a:normAutofit/>
          </a:bodyPr>
          <a:lstStyle/>
          <a:p>
            <a:r>
              <a:rPr lang="en-US" sz="3000" dirty="0"/>
              <a:t>Geometry of Subducted slabs related to San Andreas Transform</a:t>
            </a:r>
            <a:br>
              <a:rPr lang="en-US" sz="3000" dirty="0"/>
            </a:br>
            <a:r>
              <a:rPr lang="en-US" sz="1400" dirty="0"/>
              <a:t>Dickinson et 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A41FE-5370-8FF0-81B3-69C75BB61E43}"/>
              </a:ext>
            </a:extLst>
          </p:cNvPr>
          <p:cNvSpPr txBox="1"/>
          <p:nvPr/>
        </p:nvSpPr>
        <p:spPr>
          <a:xfrm>
            <a:off x="95824" y="1108922"/>
            <a:ext cx="5418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Evolution of San Andreas transform fault has played a large role in geometry of subducted slabs into the mantle along western 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 plate subduction happens to the North and South of Mendocino and Rivera triple junction there is no subduction between the two spots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slab free region has been created in area of no subduction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slab free region changes over time one can expect changes in volcanism and tectonic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Content Placeholder 9" descr="A map of the area&#10;&#10;Description automatically generated">
            <a:extLst>
              <a:ext uri="{FF2B5EF4-FFF2-40B4-BE49-F238E27FC236}">
                <a16:creationId xmlns:a16="http://schemas.microsoft.com/office/drawing/2014/main" id="{604AF437-CCE8-1801-0319-97EF8AB8D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/>
          <a:stretch/>
        </p:blipFill>
        <p:spPr>
          <a:xfrm>
            <a:off x="7379009" y="969459"/>
            <a:ext cx="4599710" cy="5649154"/>
          </a:xfrm>
        </p:spPr>
      </p:pic>
      <p:pic>
        <p:nvPicPr>
          <p:cNvPr id="12" name="Picture 11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674AA694-3AD7-CC7C-132C-EC7D28094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" y="5079240"/>
            <a:ext cx="7171041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AF14-0A1B-EB50-A405-7108927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Subduction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703B-02EE-C1B2-F7F3-D8C53D9C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9551"/>
            <a:ext cx="9040483" cy="5021135"/>
          </a:xfrm>
        </p:spPr>
        <p:txBody>
          <a:bodyPr/>
          <a:lstStyle/>
          <a:p>
            <a:r>
              <a:rPr lang="en-US" dirty="0"/>
              <a:t>Cretaceous- Plate consumption near coast created magmatism that built batholiths of the western Cordillera</a:t>
            </a:r>
          </a:p>
          <a:p>
            <a:r>
              <a:rPr lang="en-US" dirty="0"/>
              <a:t>Paleogene- plate subduction at a shallow angle triggering Laramide tectonism in Eastern Cordillera</a:t>
            </a:r>
          </a:p>
          <a:p>
            <a:r>
              <a:rPr lang="en-US" dirty="0"/>
              <a:t>Oligocene- Dip increased causing arc magmatism to occur in West Cordillera into the Miocene</a:t>
            </a:r>
          </a:p>
          <a:p>
            <a:pPr lvl="1"/>
            <a:r>
              <a:rPr lang="en-US" dirty="0"/>
              <a:t>San Andreas was generated along the coast</a:t>
            </a:r>
          </a:p>
          <a:p>
            <a:endParaRPr lang="en-US" dirty="0"/>
          </a:p>
        </p:txBody>
      </p:sp>
      <p:pic>
        <p:nvPicPr>
          <p:cNvPr id="1028" name="Picture 4" descr="Geologic Time Scale — Earth@Home">
            <a:extLst>
              <a:ext uri="{FF2B5EF4-FFF2-40B4-BE49-F238E27FC236}">
                <a16:creationId xmlns:a16="http://schemas.microsoft.com/office/drawing/2014/main" id="{E11DCAFF-FBE5-A5C7-22D9-85ABF53C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3749" r="15127" b="45976"/>
          <a:stretch/>
        </p:blipFill>
        <p:spPr bwMode="auto">
          <a:xfrm>
            <a:off x="8402129" y="0"/>
            <a:ext cx="3789872" cy="27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1986028A-7EC9-1C4F-0126-80953434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" y="4397545"/>
            <a:ext cx="6117156" cy="1313141"/>
          </a:xfrm>
          <a:prstGeom prst="rect">
            <a:avLst/>
          </a:prstGeom>
        </p:spPr>
      </p:pic>
      <p:pic>
        <p:nvPicPr>
          <p:cNvPr id="1030" name="Picture 6" descr="Locating the Laramide Flat Slab">
            <a:extLst>
              <a:ext uri="{FF2B5EF4-FFF2-40B4-BE49-F238E27FC236}">
                <a16:creationId xmlns:a16="http://schemas.microsoft.com/office/drawing/2014/main" id="{BFB1759E-7C8B-A81C-B006-83D02579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29" y="2908237"/>
            <a:ext cx="3622318" cy="36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7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D200-6327-BD46-F51F-F4BBC6FB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42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Plate Geometry </a:t>
            </a:r>
          </a:p>
        </p:txBody>
      </p:sp>
      <p:pic>
        <p:nvPicPr>
          <p:cNvPr id="9" name="Content Placeholder 8" descr="A diagram of a triangle&#10;&#10;Description automatically generated">
            <a:extLst>
              <a:ext uri="{FF2B5EF4-FFF2-40B4-BE49-F238E27FC236}">
                <a16:creationId xmlns:a16="http://schemas.microsoft.com/office/drawing/2014/main" id="{D8C900FD-CFE8-171C-AA0A-93E8A88FC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54206"/>
            <a:ext cx="4747524" cy="4351338"/>
          </a:xfrm>
        </p:spPr>
      </p:pic>
      <p:pic>
        <p:nvPicPr>
          <p:cNvPr id="11" name="Picture 10" descr="A diagram of a triangle&#10;&#10;Description automatically generated">
            <a:extLst>
              <a:ext uri="{FF2B5EF4-FFF2-40B4-BE49-F238E27FC236}">
                <a16:creationId xmlns:a16="http://schemas.microsoft.com/office/drawing/2014/main" id="{D4751ED0-62CB-2125-70A3-828D87A2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592"/>
            <a:ext cx="5303307" cy="4732744"/>
          </a:xfrm>
          <a:prstGeom prst="rect">
            <a:avLst/>
          </a:prstGeom>
        </p:spPr>
      </p:pic>
      <p:pic>
        <p:nvPicPr>
          <p:cNvPr id="14" name="Picture 13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5F804741-6A09-559F-D213-6C21E290B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2" y="5447223"/>
            <a:ext cx="6117156" cy="13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FAAC3C35-3714-89B5-8C7F-7AC52AB4B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28" y="157018"/>
            <a:ext cx="8830442" cy="5480522"/>
          </a:xfrm>
        </p:spPr>
      </p:pic>
      <p:pic>
        <p:nvPicPr>
          <p:cNvPr id="6" name="Picture 5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C8374684-38FA-B084-5618-4FFE19EDE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27" y="5616237"/>
            <a:ext cx="5784646" cy="12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F404-2454-8AF6-AB35-52BF225E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395"/>
            <a:ext cx="6652490" cy="1016000"/>
          </a:xfrm>
        </p:spPr>
        <p:txBody>
          <a:bodyPr>
            <a:normAutofit/>
          </a:bodyPr>
          <a:lstStyle/>
          <a:p>
            <a:r>
              <a:rPr lang="en-US" sz="3400" dirty="0"/>
              <a:t>Arc Volcanism</a:t>
            </a:r>
          </a:p>
        </p:txBody>
      </p:sp>
      <p:pic>
        <p:nvPicPr>
          <p:cNvPr id="5" name="Content Placeholder 4" descr="A diagram of a plate formation&#10;&#10;Description automatically generated with medium confidence">
            <a:extLst>
              <a:ext uri="{FF2B5EF4-FFF2-40B4-BE49-F238E27FC236}">
                <a16:creationId xmlns:a16="http://schemas.microsoft.com/office/drawing/2014/main" id="{4061D487-A3C7-D122-A31F-223315AA1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6" y="-8054"/>
            <a:ext cx="5273964" cy="65009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1D7EB-3759-5BBA-ECBE-9FFE8F186B95}"/>
              </a:ext>
            </a:extLst>
          </p:cNvPr>
          <p:cNvSpPr txBox="1"/>
          <p:nvPr/>
        </p:nvSpPr>
        <p:spPr>
          <a:xfrm>
            <a:off x="1" y="621102"/>
            <a:ext cx="6029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Oligocene to Early Miocene(25-20 Mya)- active magmatic arc parallel to subduction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mya slab free zone cut the arc causing it to retreat through Neogene and arc volcanism ending in Arizona and New Mexico at this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Southern end of Cascades retreated northward in harmony with the slab free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map of the north america&#10;&#10;Description automatically generated">
            <a:extLst>
              <a:ext uri="{FF2B5EF4-FFF2-40B4-BE49-F238E27FC236}">
                <a16:creationId xmlns:a16="http://schemas.microsoft.com/office/drawing/2014/main" id="{832EC9E2-69DA-0027-B204-D265B092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93" y="2553526"/>
            <a:ext cx="3196298" cy="3939349"/>
          </a:xfrm>
          <a:prstGeom prst="rect">
            <a:avLst/>
          </a:prstGeom>
        </p:spPr>
      </p:pic>
      <p:pic>
        <p:nvPicPr>
          <p:cNvPr id="10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CA9936BD-209E-3C12-F790-778281112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5" y="2743201"/>
            <a:ext cx="3196298" cy="33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1FF2-E3F6-9CC5-9849-AB27097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9130"/>
            <a:ext cx="4036291" cy="1325563"/>
          </a:xfrm>
        </p:spPr>
        <p:txBody>
          <a:bodyPr>
            <a:normAutofit/>
          </a:bodyPr>
          <a:lstStyle/>
          <a:p>
            <a:r>
              <a:rPr lang="en-US" sz="3500" dirty="0"/>
              <a:t>Tectonism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F6E03-7CB6-A942-7790-255B105D8537}"/>
              </a:ext>
            </a:extLst>
          </p:cNvPr>
          <p:cNvSpPr txBox="1"/>
          <p:nvPr/>
        </p:nvSpPr>
        <p:spPr>
          <a:xfrm>
            <a:off x="73891" y="637309"/>
            <a:ext cx="52141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absence of a slab allows asthenosphere upwelling into the gap left by the retreat of the subducting Plate promoting crustal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same processes caused Colorado Plateau uplift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Southern Basin and Range faulting began 12.5 mya and ended 5 mya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Basin and Range faulting was from 10-5 mya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Basin and Range </a:t>
            </a:r>
          </a:p>
          <a:p>
            <a:r>
              <a:rPr lang="en-US" dirty="0"/>
              <a:t>      lavas erupted around 15 mya</a:t>
            </a:r>
          </a:p>
          <a:p>
            <a:r>
              <a:rPr lang="en-US" dirty="0"/>
              <a:t>      and tectonism began 5 mya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North deformation</a:t>
            </a:r>
          </a:p>
          <a:p>
            <a:r>
              <a:rPr lang="en-US" dirty="0"/>
              <a:t>      cannot be directly linked to</a:t>
            </a:r>
          </a:p>
          <a:p>
            <a:r>
              <a:rPr lang="en-US" dirty="0"/>
              <a:t>      slab free zone unless the</a:t>
            </a:r>
          </a:p>
          <a:p>
            <a:r>
              <a:rPr lang="en-US" dirty="0"/>
              <a:t>      upwelling can be inferred to </a:t>
            </a:r>
          </a:p>
          <a:p>
            <a:r>
              <a:rPr lang="en-US" dirty="0"/>
              <a:t>      affect larger area on the </a:t>
            </a:r>
          </a:p>
          <a:p>
            <a:r>
              <a:rPr lang="en-US" dirty="0"/>
              <a:t>      surface than at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08D8E-610B-8062-B287-942ADDB5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90" y="2846717"/>
            <a:ext cx="4575528" cy="3486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D3B8D-9C06-7B9C-AF6F-162C17496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18" y="250559"/>
            <a:ext cx="4181091" cy="60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9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B59A-8661-85D7-C36C-60FC6F55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4" y="108967"/>
            <a:ext cx="6857435" cy="29667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r>
              <a:rPr lang="en-US" dirty="0"/>
              <a:t>Using geometry and kinematic allows for a model for past and future extent of slab free zone</a:t>
            </a:r>
          </a:p>
          <a:p>
            <a:r>
              <a:rPr lang="en-US" dirty="0"/>
              <a:t> Distribution of Neogene volcanism has systematic link to the slab free region</a:t>
            </a:r>
          </a:p>
          <a:p>
            <a:r>
              <a:rPr lang="en-US" dirty="0"/>
              <a:t>Extension in B+R and uplift of Colorado plateau are largely due to Neogene upwelling of asthenosphere</a:t>
            </a:r>
          </a:p>
          <a:p>
            <a:r>
              <a:rPr lang="en-US" dirty="0"/>
              <a:t>B+R extension occurred earlier in the South </a:t>
            </a:r>
          </a:p>
          <a:p>
            <a:endParaRPr lang="en-US" dirty="0"/>
          </a:p>
        </p:txBody>
      </p:sp>
      <p:pic>
        <p:nvPicPr>
          <p:cNvPr id="4" name="Content Placeholder 4" descr="A diagram of a plate formation&#10;&#10;Description automatically generated with medium confidence">
            <a:extLst>
              <a:ext uri="{FF2B5EF4-FFF2-40B4-BE49-F238E27FC236}">
                <a16:creationId xmlns:a16="http://schemas.microsoft.com/office/drawing/2014/main" id="{529C9B3B-F9F6-C7FB-05CD-6268A26EB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6" y="0"/>
            <a:ext cx="5273964" cy="6500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7FC92-A28C-AA69-AEF2-E889EAF1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6007"/>
            <a:ext cx="4497851" cy="3426934"/>
          </a:xfrm>
          <a:prstGeom prst="rect">
            <a:avLst/>
          </a:prstGeom>
        </p:spPr>
      </p:pic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0B8AAE20-D33F-DF20-1E27-7092C64C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06" y="3268708"/>
            <a:ext cx="3196298" cy="33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379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Geometry of Subducted slabs related to San Andreas Transform Dickinson et al.</vt:lpstr>
      <vt:lpstr>Subduction Context</vt:lpstr>
      <vt:lpstr>Plate Geometry </vt:lpstr>
      <vt:lpstr>PowerPoint Presentation</vt:lpstr>
      <vt:lpstr>Arc Volcanism</vt:lpstr>
      <vt:lpstr>Tectonism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Adams</dc:creator>
  <cp:lastModifiedBy>Ian Adams</cp:lastModifiedBy>
  <cp:revision>1</cp:revision>
  <dcterms:created xsi:type="dcterms:W3CDTF">2024-10-21T16:51:33Z</dcterms:created>
  <dcterms:modified xsi:type="dcterms:W3CDTF">2024-10-21T20:45:52Z</dcterms:modified>
</cp:coreProperties>
</file>