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0"/>
    <p:restoredTop sz="94628"/>
  </p:normalViewPr>
  <p:slideViewPr>
    <p:cSldViewPr snapToGrid="0">
      <p:cViewPr>
        <p:scale>
          <a:sx n="78" d="100"/>
          <a:sy n="78" d="100"/>
        </p:scale>
        <p:origin x="22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8T16:05:11.8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1148 1490,'0'23,"0"3,0-5,0 10,0 2,0 38,0-19,4 21,2-23,-1-11,4 4,-8-5,3 0,-4-1,0 1,0 0,0-6,0 4,0-8,0 8,0-9,0 9,0-8,0 8,0-9,0 10,0-10,0 9,0-9,0 4,0-5,0 0,0 5,0-4,0 5,0-1,0-4,0 4,0-5,-4 0,3 0,-3-1,4 1,0 0,0 0,-3-5,2 4,-3-8,4 3,0-8,-3-1,2-4,-5-3,2-1,-3-3,-1 0,4 12,1 7,3 14,0 16,0-14,0 13,0-16,0 6,0-6,0 0,0-11,-3-1,2 0,-3-3,4 3,-3-4,2 0,-3 0,1-1,2 6,-6-4,6 3,-3-4,0 4,0-3,-1 3,-2-4,6-1,-6-3,3 3,-3-7,2 3,-1 0,2-3,-1 3,-1-4,2 0,0 1,0 2,1-1,2 2,-5-4,5 4,-5-3,5 6,-5-5,5 1,-6-2,7 3,-7-3,6 3,-2 0,0-3,-1 6,-1-6,-2 7,7-7,-8 7,8-3,-7 0,6 3,-2-7,-1 7,3-7,-2 6,-1-2,3 0,-6 3,6-3,-2 4,0-4,2 2,-6-2,6 0,-6 3,6-7,-6 3,7 0,-4-3,1 7,2-7,-3 3,4 0,0 1,0 0,-3 2,2-2,-3 4,4-4,-3 3,2-3,-3 3,4 1,-3-4,2 3,-2-3,3 4,-3-5,2 4,-2-7,3 7,0-7,0 3,-3-4,2 0,-2 1,3 2,0-1,0 1,0-2,-4 3,3-3,-2 3,3-4,-3 0,2 0,-2 0,3 0,-4 0,4 0,-4 1,4-1,-3-3,2 2,-2-2,3 3,0 0,0 0,0 0,-3 0,2 1,-2-1,3 0,0 0,0 0,0 0,0 0,0 0,0 1,0-1,0 0,0 0,0 4,0-3,0 3,0 0,0-3,0 3,0 0,0-3,0 3,0 0,0-3,0 7,0-7,0 7,0-7,0 6,0-2,0 0,0-1,0 0,0-3,0 7,0-7,0 3,0 0,0-3,0 7,0-7,0 7,0-7,0 3,0-4,0 4,0-3,0 3,0 0,0-3,0 3,0 0,0-3,0 7,0-7,0 3,0 0,3-3,-2 6,2-5,-3 1,4 1,-4-3,4 7,-1-3,-2 4,3-4,-1 3,-2-3,3 3,-1-3,-2 3,2-3,0 4,-2-4,3 2,-4-2,3 4,-2 0,6-4,-7 2,4-2,-1 4,1 0,4-4,-4 3,3-4,-3 1,4 3,-1-3,1 4,-3 0,1-5,-1 4,-1-7,-1 3,-3 0,0-3,0 11,0-2,8 26,-2-17,7 15,-5-24,0 3,0-4,-4 0,3-1,-6-3,6 3,-6-7,3 7,-1-3,-2 0,6 3,-6-4,6 5,-3 0,1 0,1-4,-5 2,6-2,-3 4,1-4,2 3,-7-3,7 3,-3-3,1 3,1-3,-5 0,6 3,-2-3,-1 3,3-3,-7 3,7-3,-2 4,2 0,1-1,0 1,-3 0,2-1,-3 1,4 0,0 0,0 4,-1-7,1 6,0-7,0 4,0 0,0-1,0 1,-1 0,1-4,0 3,-1-7,1 6,-1-2,-2 4,1-4,-1 3,2-3,-3 3,3-3,-3 3,0-3,3 4,-2-1,-1-3,3 3,-3-3,1 4,2 0,-3-1,4 1,0 0,-4-1,3-3,-6 3,5-7,-2 7,0-7,0 3,-1-4,-2 0,5 0,-5 1,5-1,-5 4,5-3,-5 3,6-4,-7 4,7-3,-3 7,3-7,1 3,-4 0,2-3,-2 3,3 0,-3-3,3 3,-3-4,0 4,2-3,-2 3,3-4,-3 4,3-3,-3 3,0-4,2 4,-2-3,1 3,1 0,-2-3,1 3,1 0,-5-3,6 3,-6-4,5 4,-5-3,6 3,-6 0,5-3,-5 7,5-7,-5 7,5-7,-2 6,0-2,3 0,-6 3,5-7,-5 3,2 0,0-3,-2 3,2-4,-3 0,0 0,0 1,0 3,0-3,0 6,0-2,0 4,0 4,0-3,0 3,0 1,0-4,0 3,0 0,0 1,-3 1,-2 3,-3-9,-1 9,5-8,-4 3,4-4,-1 0,2 4,0-7,2 6,-6-7,6 4,-6 0,6 0,-6-5,7 4,-7-7,6 7,-5-7,2 3,-4 0,1-3,-1 7,4-3,-3 4,3-1,-4 1,0 0,0 0,0-1,0 1,0 0,-4 4,3-3,-7 3,7 0,-3-3,4 4,0-6,0 1,0 0,0 0,0-1,3-3,-2 3,6-7,-6 7,7-7,-8 7,4-7,0 3,-3 0,3 1,-1 0,-2 2,3-2,-4 0,4 3,-3-3,3 0,0 3,-3-4,2 10,-3-4,-1 7,1-7,0 8,-1-4,1 1,3 2,-2-7,2 8,-3-8,3-1,-2-1,3-7,-7 7,6-2,-2 4,7 4,0 3,-3-6,2 9,-6-10,6 5,-7-2,4-4,-4-1,0 1,0 0,0 0,0-1,-4 1,4 0,-4 0,1-1,2 1,-3 0,1-4,2 3,-3-3,5 4,-2 4,-2-3,1 3,-1-4,3 4,-4-3,3 3,-3 1,4 0,-4 0,2 4,-5-3,5-1,-5-1,5 0,-5-3,6 4,-2-6,-1 1,3 0,-2 0,3-5,1 0,3 0,-3-3,3 3,0-3,-3 2,6-1,-5 1,1 1,-2-2,3 5,-3-6,3 7,-4-3,1 0,2 3,-1-3,1 3,-3 1,4-4,-3 3,2-7,-2 7,2-7,-1 3,2-4,-4 0,4 0,-2 4,5-3,-6 3,6-4,-5 4,1-3,1 7,-2-7,1 7,-2-7,-1 7,1-7,2 7,-1-7,2 6,-4-2,4 0,-4 3,4-7,0 7,-2-7,1 7,1-3,-3 3,3 1,-1 0,-2 0,2 4,-3-3,3 3,-2 0,3-3,-1 8,-2-12,3 6,0-7,-4 4,4 0,0-4,0 2,1-6,-1 7,-1-7,-2 7,6-7,-6 7,6-3,-6 4,6-4,-6 2,6-6,-6 7,3-3,0 0,-3-1,3-4,-3 0,3 0,-3 0,3 1,-3-1,3 0,-3-3,3 2,-3-5,0 2,0-3,0 0,0 0,-1 0,1 0,0 0,0 0,0 0,0 0,0 0,0 0,3 3,-2-2,2 4,-2-4,-1 2,0-3,0 3,0-2,0 2,-1-3,1 3,0-2,3 5,1-2,3 3,0 0,0-1,0 1,0 0,0 0,0-1,0 2,0-1,0 0,0 0,0 0,0 4,0-3,0 7,0-3,0 0,0 2,0-2,0 4,0 0,0 0,0-1,0 1,0 0,0 0,0-1,0 1,-3 0,-1-4,-1 3,2-7,0 3,2-4,-2 0,0 0,2 0,-2 0,3 0,-4 0,4 0,-7 0,7 0,-6 0,2 0,0 0,-3 0,7 0,-7 0,7-1,-3 1,-1-3,4 2,-7-2,6 3,-2 0,0 0,2 1,-2 3,0-3,2 3,-2 0,3 0,0 1,0 3,0-3,0 4,0 0,0-5,0 4,0-3,0 4,0 0,0-1,0-3,0 3,0-3,0 0,0 3,0-7,0 3,0 0,0-3,0 3,0-4,0 0,3 0,-2 0,2 0,-3 0,0 0,0 9,0 1,0 20,13 36,-1-14,7 20,-5-41,-4-2,-6-13,4 7,-7-9,3 1,-4-2,0-4,0 4,0-3,4 3,-3-4,2 4,-3-3,0 3,0-4,0 0,0-1,0-3,0 3,0-7,0 7,0-7,0 7,0-3,0 4,0-1,0 1,0 0,0 0,0 4,0 1,0 1,0 2,0-7,0 3,0-4,-3 0,2 0,-3-1,1-3,2 3,-5-7,5 7,-6-7,7 7,-7-7,3 7,0-3,-3-1,3 0,0 0,-2-3,5 3,-6-3,7-1,-4 0,4 0,0 0,0 0,-3 4,2-3,-3 7,4-3,0 4,0-1,0 1,0 4,0-3,0 3,0 1,0-4,0 3,0 0,0-3,0 8,0-8,0 3,0 0,0-3,0 8,0-4,0 0,4 4,-3-8,7 8,-7-8,2 3,1 0,-3-7,7 6,-8-7,4 0,-4 3,0-7,3 3,-2-4,2 4,-3-3,0 3,4 0,-4-3,4 3,-1 0,-2-3,3 7,-1-7,-2 7,5-3,-5 3,3-3,-1 3,-2-7,6 7,-3-7,1 3,1-4,-5 0,5 0,-2-3,3-1,0-3,0 0,0 4,4-4,1 4,9-1,0 2,5 4,0-4,0 2,-1-2,1 4,0-1,0 1,0-4,-5 2,0-6,-6 6,1-6,0 2,-4-3,3 4,-7-3,3 5,-1-5,-1 6,5-3,-6 3,7 1,-7-1,7 1,-7-1,7 1,-3-1,0 5,3-4,-7 3,4 1,-5-4,0 3,0-4,1 0,-1 4,0-3,1 7,-1-7,1 7,-4-7,3 6,-6-2,6 0,-7 3,4-3,-1 4,-2-1,6 1,-6 0,6 0,-6 4,6-3,-3 8,1-9,2 9,-2-8,0 8,2-4,-3 1,5 2,-5-2,4 4,-7-1,7 1,-7 0,6 0,-6 5,3-4,-4 5,0-7,4-3,-3 3,2-9,-3 9,0-8,0 3,0-4,0 4,0-3,0 3,0 1,0-8,0 6,0-7,0 4,0-1,0-3,0-1,0 0,0-3,0 7,0-3,0 0,0 3,0-3,0 0,0 2,0-6,0 7,0-7,0 7,3-7,-2 3,2 0,1 1,-3 0,6 3,-7-7,7 6,-6-5,6 5,-3-6,1 7,1-7,-5 7,2 7,-3-8,0 20,0-10,0 13,0 18,4-13,2 19,3-27,-4 3,-1-11,-4-5,0 0,0-6,0-3,0-1,0 0,0-3,0 7,0-7,0 7,0-7,0 7,0-3,0 3,3-3,-2 8,2-11,-3 10,0-7,4 4,-3-4,2-1,-3 0,3-3,-2 6,2-5,-3 5,3-6,-2 7,6-3,-6 8,6-3,-6 8,5-8,-1 8,0-9,2 9,-2-8,0 3,2-4,-7 0,7 0,-6-1,6-3,-6 3,5-7,-5 3,5 0,-5-3,3 3,-1-4,-2 0,2 0,-3 0,3 1,-2-1,2 0,0 0,-2 0,2 0,-3 0,3 0,-2 0,2 1,0-1,-2 0,2 0,-3 0,4 0,-4 0,4 0,-1 1,-2-1,5 0,-5 0,2 0,0 0,-2 0,5 0,-5 0,5 1,-5-1,6 4,-6-3,6 7,-7-7,7 6,-6-2,3 4,-1 0,-2-4,6 3,-2-4,-1 1,-1 3,1-7,-4 3,4-4,-4 0,3 1,-3-1,4 0,-4 0,0 0,3 0,-2 0,2 0,-3 0,3 0,-2 0,5 0,-5 0,5-3,-5-16,4 9,13-12,0 15,30 0,-18 0,13 0,-12 0,1 0,1 0,-2 0,-5 0,0 0,0 0,5 0,-4 0,9 0,-3 0,4 0,-4 0,3 0,-9 4,4-3,-5 3,0-4,0 0,-5 0,4 0,-3 0,-1 0,4 0,-4 0,0 0,4 0,-8 0,8 0,-8 0,3 0,-4 3,4-2,-3 3,3-4,-4 3,0-2,-1 3,1-4,0 0,0 0,-5 0,4 0,-3 0,0 0,3 0,-7 0,7 0,-7 3,7-2,-4 2,5-3,-4 0,3 0,-3 0,0 0,3 0,-4 0,5 0,-4 0,3 0,-3 0,4 0,-1 0,1-4,4 3,-3-6,3 6,1-2,-4-1,7 3,-7-6,3 6,1-2,-4-1,3 3,-4-2,-1 3,1-4,0 3,0-2,-1 3,1 0,4 0,-3 0,3 0,1 0,-5 0,9 0,-8 0,3 0,1 0,-5 0,9 0,-8 0,3 0,-4 0,0 0,-4 0,3 0,-7 0,3 0,-4-3,0-1,0 0,8 0,3 4,8 0,5 0,1 0,6 0,-6 0,-1 0,-5 0,-5 0,4 0,-4 0,1 0,3 0,-4 0,0 0,4 0,-4 0,5 0,0 0,-4 0,2 0,-2 0,-1 0,-1 0,-4 0,0 0,0 0,-1 0,-3 0,3 0,-7 0,3 0,0 0,-3 0,3 0,0 0,-3 0,7 0,-7 0,3 0,0 0,-3 0,3 0,-4 0,4 0,-3 0,3 0,-4 0,4 0,-3 0,7 0,-3 0,0 0,3 0,-7-3,6 2,-5-2,5 3,-6 0,7 0,-3 0,4 0,0 0,-5 0,4 0,-3 0,4 0,0 0,-4 0,2 0,-2 0,0 0,-1 0,0 0,-3 0,3 0,-4 0,0 0,0 0,1 0,-1 0,0 0,0 0,0 0,0 0,0 0,0 0,0 0,0 0,0 0,0 0,1 0,-1 0,0 0,-1 0,1 0,0 0,0 0,0 0,0 0,0 0,-1 0,-2-6,-1-2,-3-3,0-9,0 0,0-2,-3-1,-2 7,1 4,-3-2,6 5,-3-2,4 4,0 0,0 0,0 0,-3 1,-8-2,2 1,-5-1,6 1,1 0,0 0,0 0,0-1,0 1,3 0,-3 0,7 0,-4 0,1 0,2 0,-2 0,3 0,0 0,0 0,-3 0,2 0,-2-1,3 1,0 0,0-4,0 3,0-3,0 0,0 2,0-6,0 7,0-7,0 7,0-7,0 3,0-4,3 1,-2-1,6 0,-6 0,6 0,-6 4,6-3,-3 7,0-7,3 3,-6 0,6-3,-6 7,2-3,1 0,0 3,0-3,2 3,-2 1,0 0,2 0,-2 3,3-2,-3 2,3-3,-4-1,5 1,-1-4,4-1,1 0,5-8,-1 10,5-10,-8 7,6-3,-6 0,2 0,6 4,-5-3,5 5,-1-5,-3 6,3-4,-4 6,0-1,-5 0,4 0,-7 4,3-3,-4 3,0 0,1 1,-1 0,-3-1,2 0,-5-2,5 5,-2-2,0 0,2-1,-2 0,3-2,0 5,-3-5,2 5,-2-5,3 2,0-4,4-3,1 3,0-7,3 6,-3-3,0 1,3 2,-6 1,2 1,-4 3,0 0,0-2,0 5,0-5,0 5,1-5,-1 2,0 0,0-3,0 6,0-5,0 5,0-5,-3 2,2 0,-5-2,5 2,-5-3,5 3,-5-3,2 4,-3-4,0 0,0 0,0 0,0 0,0-1,3 4,-2-6,5 5,-5-6,5 4,-2 0,0-1,3 1,-3 0,0-4,2 3,-2-3,0 3,2 1,-2 0,3 0,-3-1,2 1,-1-4,2 3,0-3,-3 4,3-1,-7 1,7 0,-6 0,5 0,-5-1,2 1,0 0,-2 0,5-1,-5 1,2 0,-3 0,0 0,3-1,-2 1,2-4,-3-1,0-4,0-4,0 3,4-8,-3 4,3-1,-4-3,3 8,-2-3,3 4,-1 4,-2-3,2 7,-3-3,0 4,0-1,0 1,0 0,0 0,0 0,0 0,0-11,0-1,0-21,0-23,0 6,4-11,1 24,0 12,3 1,-3 9,3-3,-3 8,2 1,-3 1,4 3,-1-4,1 0,0 0,0-4,5-2,-4 1,3 1,-4-1,0 4,0-3,0 4,0 0,0-4,0-2,1-9,0 4,0-10,0 10,-4-4,3 9,-8-3,4 12,-1-6,-2 11,3-7,-1 3,2-4,3-4,0-2,1-9,0 4,0-5,-1 11,1-4,-1 8,-4-3,4-1,-4 4,1-3,2 4,-6 0,6-4,-6 3,7-8,-7 8,6-3,-6 4,2-4,1 3,-3 0,2 2,-3 3,4-4,-3 0,2 1,1-6,-3 0,7-5,-7 0,2 0,1 0,1-5,4 3,0-8,0 8,0-3,-4 5,2 0,-2 5,3 0,-3 6,2-1,-3 0,0 0,3 0,-6 0,3 0,-4 1,0 3,0-3,0 7,0-7,0 6,0-5,0 2,0-4,0-5,0 4,0-3,0 0,0 3,0-8,0 3,0 1,0-4,0 8,0-8,0 8,0-3,0 4,3 0,-2 4,3-7,-1 5,-2-10,2 2,-3-4,4 0,-3 5,3-4,-4 3,4-4,-3 5,6 0,-6 6,6-1,-6 0,2 0,1 4,-4 1,3 4,1-4,-3 3,6-4,-7 5,7-4,-6-1,6-4,-3 0,1 1,1 3,-5 1,2 3,0 4,-2-5,2-9,-3-9,0-1,0-9,0 19,0-10,0 3,0-16,0 0,0-21,0 21,0-15,0 16,0-9,0 15,0-3,0 11,0 4,0 6,-3 1,2 7,-6-3,6 0,-5 2,5-6,-5 7,5-3,-6 0,6 3,-6-3,7 4,-4-4,4 2,0-2,0 0,-3 3,2-7,-5 3,5-4,-3 1,1-1,-2 0,1 0,-3 0,2 0,1 0,-3 1,2-1,1 4,-3-3,2 3,1-4,-3 0,6 0,-6 4,6-3,-5 7,5-3,-5 4,5 0,-5 3,5-3,-6 6,7-5,-7 5,3-2,0 0,-2-1,2 0,-4-2,-3 1,3-6,-7 2,6-2,-2 4,0-1,3 1,-3-1,4 4,0-2,-1 5,1-5,0 5,0-5,0 2,0 0,3-2,-6 1,5 1,-6-3,4 7,0-4,-4 4,2 0,-2 0,0-3,3 2,-7-3,7 4,-3 0,4 0,-1 0,-3 0,3 0,-7 0,7 0,-3 0,0 0,3 0,-3 0,0 0,3 0,-7 0,6 0,-2 0,4 0,0 0,0 0,-1 0,1 0,0 4,0-1,0 1,3 2,-2-5,5 6,-6-7,7 7,-7-3,3 3,-3 0,0 0,0 0,0-1,0-2,0-1,0-3,0 0,0 0,3-6,1 2,3-6,0 2,0-3,0 3,0-7,0 7,0-7,0 3,0 0,0-3,0 3,0-3,0 3,0-3,0 3,0 0,0-3,0 3,0-4,0 0,0 4,0-3,-3 3,2 0,-6-3,3 7,-1-3,-1 4,5 0,-2-1,3 1,0 0,-3 0,2-1,-5 1,2 0,0 0,-3 0,3 3,-3-3,0 6,3-5,-3 2,3 0,0-3,-2 7,2-7,-3 3,0-3,3 0,-3 0,3 0,-3-4,-1 3,1-7,-1 7,1-4,-1 5,1 0,-4-1,3 1,-3 0,4 3,-1 0,1 4,0 0,-4 0,3 0,-3 0,0 0,2 0,-5 0,5 0,-6 0,7 0,-7-3,7 2,-3-6,4 3,0 0,3-2,-2 5,5-5,-2 2,3-3,0 0,0 0,0 0,-3-4,2 3,-3-3,1 0,2-1,-6-4,6 4,-3-8,1 7,2-3,-3 1,1 3,2 0,-3 1,4 3,0 1,0-4,0 3,0-3,-3 0,2 3,-3-7,1 3,2 0,-6-3,6 7,-6-7,6 7,-3-7,4 6,-3-5,2 5,-6-1,7 2,-7 1,6 0,-5 0,2 0,-3 0,0 0,3-4,-2 3,5-3,-6 0,7 2,-8-5,4 5,0-2,-3 0,3 3,-3-3,3-4,-3-3,6-8,-3 0,0 0,0-12,-5 4,0-6,0 9,4 5,-2 0,6 0,-3 5,0 0,3 5,-2 1,3-1,-4 0,3 0,-6-4,6-7,-3 0,-1-16,4 9,-7-4,7 2,-7 8,7 2,-6 5,6 5,-3 4,4 1,0 4,0 0,0-4,0-1,0 1,0 0,0 0,0 3,0-12,0 3,0-5,0-3,0 4,0 0,0 0,0 5,0 4,0 1,0 4,0 0,0 0,0-1,0 1,0-4,0 3,0-7,0 3,0-4,0 0,0-4,0-2,0-4,0 0,0 0,0 0,4 0,-3 5,3-4,-1 8,-2-3,3-1,-1 4,-2-7,6 7,-6-8,6 3,-6-4,3 0,-4 5,4 0,-3 9,2-3,0 7,-2-3,2 0,0 3,-2-7,6 3,-3-4,1 0,2-4,-3 3,5-3,-2 4,1 0,0 4,-4 1,3 0,-6 3,5-3,-5 3,5 1,-5 0,6-4,-6 3,2-7,0 7,-2-3,2 3,-3 1,0 0,0 0,0 0,0 0,0 0,0 0,0-1,0 1,0 0,0-4,0 3,0-7,0 7,0-7,0 7,0-7,0 7,0-7,0 3,-4-9,3 0,-6-5,2 0,-4 0,0 0,1 0,-1 4,1-3,3 8,-3-7,4 7,-1-4,-2 5,3 4,0-3,-3 7,6-3,-5 0,1 3,-2-3,0 4,3-1,-3-3,-1 3,3-3,-9-1,9 4,-7-7,5 7,-1-7,1 7,-1-7,-3 7,2-7,-3 2,0-7,0 3,-1-3,-2 4,2 0,1 0,-4-4,7 3,-3-8,0 8,3-4,-6 6,6-6,-2 8,-1-6,3 7,-6-4,7 4,-7-3,6-2,-6 0,2-7,-4 2,0-4,-6-1,9 1,-7 3,8-2,0 12,-2-6,6 7,-2 0,7 1,1 4,-1-1,4 1,-4 0,4 0,0-6,0 1,0-2,0 3,0 1,0 2,0-3,0 4,0 0,0 0,0 0,0-4,0 3,-3-7,2 7,-6-7,6 6,-6-5,6 5,-3-2,1 4,2 0,-2 0,0 0,2-5,-10-4,2-1,-9-13,1 2,-2-10,-4 5,3-4,-2 8,4-2,4 5,2 5,3 0,2 9,3 1,-3 4,6 0,-5 0,5 0,-5-1,2 2,-4-5,1-1,-5-4,4 0,-7 0,6 0,-7-4,3 3,0-3,-2-1,6 4,-7-3,7 4,-2 0,-1 0,3-4,-2 3,3 1,3 1,-1 6,2-2,0 4,-3 0,7 0,-4-1,1 4,2-2,-5 2,5-7,-6-1,6-4,-6-4,3 3,-5-8,4 8,-2-8,6 8,-7-3,7 4,-2 0,0 4,2-3,-2 7,3-7,0 7,0-3,0 4,0-1,0 1,0 0,0 0,0-1,0 1,0 0,0-4,0 3,0-7,0 3,0-9,0 4,0-7,0 2,0-4,0 0,0 0,0 5,0 0,0 1,0 3,0 0,0 6,0 0,0 3,0-3,3 4,1 0,0-1,2 1,-2-4,4-5,0 3,-4-11,2 14,-5-9,6 7,-6 0,2 1,1 0,-3 3,2-3,-3 3,0 1,3 0,-2 0,2 0,-3-1,0 1,0-4,0 3,0-3,0 0,0-6,0-4,4-10,2-2,3 1,0-11,0 9,5-9,-3 5,2 6,-4 0,-1 11,0 1,-3 8,-2-3,0 7,-2-3,2 3,-3-3,0 3,4-7,-3 3,6-4,-7 0,7 1,-6-1,6 4,-6-3,2 7,0-7,-2 7,3-3,-4 0,3-2,-2-2,7-6,-4 0,5-5,-4 4,-1 2,-1 4,-2 0,2 4,-3 1,3 7,-2-2,8 5,-4-2,5 0,-3 2,0-2,0 0,1 2,-1-6,4 3,-3-3,6-1,-2-3,9-2,-4-3,7-2,-2 2,-1-1,4 0,-8 1,3 3,-4-2,-1 2,-2-2,2 2,-3-2,4 3,4-1,-3-2,3 6,-4-3,-1 4,1 0,-4 4,3-3,-7 6,3-6,-4 6,0-2,0 0,0-1,4-4,-3 1,4-4,-1 2,-3-2,3 4,0-5,-3 4,3-3,-4 4,0 0,4-4,1-1,4-4,-4 0,3 4,-6-3,5 2,-5 1,2 1,-4 4,0 0,0 0,0 0,0 3,0-3,1 6,-1-2,-3-3,-1-32,7-13,8-31,2 26,0 0,7-26,8-8,-19 28,0 8,3 1,-8 8,2 14,-5 13,-3 3,-2 7,0 1,-2 0,5 1,-3-1,1 0,2 3,-5-2,2-2,1-8,0-1,5-13,0 2,5-10,0 0,5 0,-1 6,-4 1,-2 9,-4 6,0 5,-1 3,0 1,-1 3,1 1,-3 0,2 2,-3-2,4 3,0-3,-4-1,0-2,-3-2,0 1,3 0,-2-4,2-1,-3-4,0 4,0-3,0 3,0-4,0 4,0-3,0-6,0-2,0-8,5-1,-4 5,3 0,-4 7,0 4,0 0,0 4,0-3,0 7,0-3,0 4,0 0,0-4,0 3,0-7,0 3,0-4,-4 0,3 0,-5 4,1-3,-2 3,2-4,-2-4,2-2,-4-4,4 0,-3-5,3 4,-4-4,4 5,-2 0,6 4,-7 6,8 1,-7 7,3-3,-3 4,0-1,0 1,0 3,0-2,-1 5,1-5,0 2,-4-4,3 4,-3-3,3 3,1-3,-4 0,3 2,-3-1,0 1,3-2,-7-1,3 0,0 1,-3-1,3-3,-4 2,0-3,0 1,0 2,4-6,-3 3,3-1,-4-2,3 3,-1 0,1-3,-3 6,0-3,1 4,-1 0,0 0,0 1,0-1,0 3,4-2,-3 3,7 0,-3-3,0 6,3-5,-7 5,7-5,-7 1,3-6,0 3,-3-4,7 5,-4-4,1 2,2-6,-2 7,4-3,-1 0,1-1,-1-1,0-1,1 5,2-5,-1 5,5-6,-5 7,2-3,0 4,-3-4,3 3,0-3,-3 3,3 1,-3 0,0 0,3 0,-3-1,3 1,-3 0,0 0,0-1,-1 1,1-4,-1 3,4-3,-2 4,2-1,0 1,-3 3,3-2,0 2,-2-3,5 0,-5 3,2-3,0 3,-2-3,1 0,1 0,-2 3,2-3,0 3,-2-3,5 0,-2 0,0 3,2-2,-5 2,2-3,0 0,-2 3,3 1,-1 0,1-3,3-2,0-1,0 2,-3 3,-1-2,-2 3,2-4,1 0,0 3,2-3,-2 3,0-3,2 0,-2 0,-1 3,4-2,-4 2,1 1,2-4,-5 3,3 0,-4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4:59.5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882 0,'0'23,"0"0,0 2,0 0,0 1,0-6,0 4,0-5,6 7,-5-6,11 4,-11-11,5 12,-6-12,5 11,-3-4,4-1,-6 6,5-12,-4 5,4 0,-5-5,0 12,6-12,-5 11,4-11,1 12,-5-6,5 1,0 4,-5-11,11 12,-11-6,5 7,0 0,-5 0,5-7,-6 6,0-12,6 11,-5-10,10 4,-10-7,4 7,1-4,-5 3,4-5,0 0,-3 0,3-1,0 1,-4 0,4-1,1 7,-4-4,3 4,1-7,-5 7,4-4,-5 4,0-7,0 1,5 0,-3-1,3 1,-5 0,0-1,0 1,0-1,0 1,0-1,0 1,5 0,-4 0,4-1,-5 1,0 6,0 2,0 5,6 1,-4 8,3-7,-5 14,0-13,0 12,0-12,0-1,0-3,0-4,0-1,0 6,0-12,0 11,0-4,0 6,0 0,0-1,0-5,0 4,0-10,0 10,0-11,0 11,-5-10,4 4,-10-7,10 1,-9-5,8 12,-2-4,4 13,0 5,0 0,0 2,0-4,0-5,0 0,-6 0,4-1,-9 1,9 8,-10-7,5 7,0-9,-5 1,4 8,1-7,-5 7,4-9,-4-5,5 4,-4-4,3 6,-4-7,5 6,-4-6,3 7,-5 0,0 0,0 0,0 0,0-1,0 1,0-6,0 4,6-4,-4 6,-2-1,4 1,-14 0,14 0,-10 0,6 0,1-7,4 6,-2-12,3 11,0-11,-5 12,11-6,-11 7,11 0,-11 0,11 0,-12 7,12-5,-11 5,10-7,-4 0,1 0,3 0,-4-1,6-5,-6 4,5-4,-5 6,6 0,0-1,0 1,0 0,0 0,0 7,0-5,0 5,0-7,0 0,0 0,0-7,0 6,0-12,0 11,0-4,0-1,0 6,0-12,0 5,0 0,0-5,0 12,0-6,0 7,6 0,-5 0,11 0,-5-1,0 9,5-7,-11 7,10-15,-10 6,10-6,-9 1,9 4,-9-4,9 5,-4 1,6 0,0 0,1 7,-1-5,1 13,-1-14,0 7,0-8,0-1,0-5,-1 4,1-4,-1-1,1 6,-1-6,1 1,0 4,-2-11,2 12,-1-12,-5 11,3-10,-3 4,5 0,0-5,-5 5,4 0,-4-5,5 5,0 0,0-5,1 12,-1-12,0 11,0-11,-5 12,4-12,-5 5,6 0,1 2,-1-1,1 5,-1-4,1 0,-6 4,3-11,-3 5,-1-6,-1-1,1 1,-5 0,4 0,-5-1,0 1,5 0,-3-1,3 1,-5 0,5-1,-4 1,4 6,1-5,-5 5,4 0,0-4,-3 10,9 3,-9 1,10 12,-4-5,0 8,5-1,-5 1,-1-8,6 6,-6-14,7 7,-7-15,5 6,-11-12,10 5,-10 0,10-5,-10 5,4-6,-5-1,5 1,-3 0,3 0,-5 13,0 4,0 6,0 17,0-22,0 15,0-25,0 4,0-4,0 5,0 1,0 0,0 0,0 7,0-5,0 5,0-7,0 7,0-5,0 5,0-7,0 0,0-6,0 4,0-4,0 5,0 1,0 0,0 7,-7 3,6 15,-12-7,5 7,0-8,-4-8,10-2,-3 1,-1-13,5 11,-4-13,-2 15,0-7,-7 14,0-13,0 12,1-12,-1 13,1-14,-1 7,1-8,-1 7,1-5,-8 12,-1 4,-7 1,-1 6,2-9,-9 2,13-8,-9-1,13-15,-1 4,3-10,-1 5,5-1,-4-4,5 10,-5-4,4-1,-5 5,7-10,-1 4,1 0,0-5,0 5,0-6,-1 6,0 9,0 0,-8 14,7-13,-6 5,7-7,-1 0,1 0,1-7,5-1,-4-6,10 6,-10-5,5 5,-1-6,-4 6,4-5,-5 5,5 0,-3-5,8 5,-3 0,5 2,-5-1,3 13,-9-10,10 18,-11-12,11 5,-11 0,10 3,-10-1,4 5,-6-4,-1 15,1-14,-1 12,2-14,5 8,-4-8,5-8,0-3,-4-11,10 5,-10-6,10 0,-4 0,5-1,-6-4,0 3,-6-9,1 4,-1 0,-6-4,5 4,0 0,7 8,6 6,0 33,0-20,0 20,0-26,0 0,0-6,0 4,0-5,-5 1,4 4,-4-11,5 12,-6-6,4 1,-9 4,9-4,-10 6,11-1,-5 1,0 8,4-13,-4 11,0-13,5 1,-5 4,0-11,5 12,-4-12,-1 11,5-4,-11 6,5 0,-1 7,-3-5,3 12,0-5,-4 8,10-8,-11 6,12-6,-6 7,7 1,0-1,-6 1,4-1,-4-6,6 4,0-5,0 8,0-1,0-7,0 6,0-13,0 5,0-7,0 0,0 7,0-5,0 13,0-14,0 14,0-13,0 5,0-7,0 0,0-7,0-1,0-6,0 6,0-5,6 11,-5-4,11 6,-11 0,5 0,0-1,-5 1,11 0,-11-6,5-2,-1-7,-4 1,10 0,-10 6,9-5,-8 11,9-4,-4 6,0-7,4 6,-3-6,-1 7,4-6,-4 4,-1-11,5 5,-4 0,0-4,4 4,-4 0,5-5,1 11,-1-4,0-1,1 6,5-6,-3 7,9 0,-4 0,0 0,6 7,-6-5,7 5,-7-7,5 0,-4 7,-1-12,5 11,-11-12,4-1,-5 5,-1-10,6 10,-4-4,4-1,-5-1,-1 0,0 2,1 5,0-5,-1 4,0-10,1 10,-1-5,1 7,0-6,0 4,-2-11,-4 12,4-12,-10 5,4-6,-5-1,0 1,0 9,0 24,0 16,7 13,0-19,2-1,8 8,5 26,-8-45,0-8,-7 6,5-14,-11 7,11-1,-10 2,10 0,-10 6,10-6,-11 8,5-8,1 5,-6-12,6 5,-7-7,5 0,-3 0,4 0,-1-7,-4 6,4-6,-5 1,6 4,-5-11,5 5,-1-6,-3 6,3-5,1 12,-5-6,11 7,-11 0,10 0,-9 0,9 0,-3-1,-1 1,-1 0,-1 0,-3-6,10 11,-5-9,1 11,-2-7,-1-7,-4 6,9-12,-8 11,8-11,-9 5,5 0,-1 2,-3 0,9 4,-9-11,9 11,-9-10,3 4,-5-7,6 1,-5 6,4-5,-5 5,5-6,-3 6,3-5,0 5,-4 0,5-4,-1 4,-4-7,4 1,-5 0,0-1,0 7,5-4,-3 4,3 0,-5 1,0 7,0 0,0 0,0 0,0 0,0-1,0-5,0 4,0-11,0 12,0-12,5 5,-4-6,5-1,-6 1,0 0,0 0,0-1,0 1,0 0,5-1,-4 1,4-1,-5 1,0-1,6-5,-5 4,4-4,-5 6,0 0,5-1,-3 1,3 0,-5-1,5-4,-4 3,4-3,-5 5,0-1,6-5,-5 4,4-8,-5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6.4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909 0,'0'18,"0"12,12-15,-9 17,20-12,-9 0,1 5,8-11,-15 10,17-15,-11 14,10-14,-10 9,11 0,-12-4,11 4,-10 0,4-4,-6 4,6-6,-4 0,4 7,-6-6,0 5,0-6,0 6,0-5,0 5,0 0,0-5,0 5,0-6,0 0,0 6,-5-5,4 5,-10-6,4-1,0 1,-3 0,3-1,0 1,-4 0,5-1,-1 1,-4 0,4 0,0-1,-3 1,8 0,-9 6,5-5,-1 5,-4-6,4 6,-5-5,6 11,-4-11,3 12,-5-12,6 11,-5-11,5 12,-1-12,-3 5,9 0,-10-5,5 12,-1-12,-4 11,5-11,-6 12,5-12,-4 11,4-10,1 10,-5-11,5 11,-6-10,0 10,0-11,0 12,0-12,0 5,0 0,0-5,0 5,0-6,0-1,0 1,0 6,0-5,0 12,-6-6,5 7,-18 7,10-5,-11 5,0 1,5 1,-11 0,11-2,-4 0,5-5,1 5,0-13,0 4,1-4,-1 6,0 0,-1-1,1 9,-1-7,-5 7,5-8,-5-1,6-5,0 4,6-4,-10 0,8 4,-10-3,1-1,3 4,-10-4,11 0,-10 4,10-11,-10 6,10-1,-11-4,11 5,-10-1,10-5,-10 6,10-1,-11-4,11 5,-10-1,4-4,0 4,-4-5,10 5,-11-4,5 5,0-7,-4 1,4 0,0-1,-4-5,4 4,0-4,-4 5,11 0,-6 0,1-5,5 3,-5-8,6 8,0-9,0 5,0-6,0 5,0-4,-6 4,5 0,-11 2,11-1,-4 0,6-2,-1-2,0 3,6 0,-5-4,10 9,-10-8,10 8,-4-4,-1 0,5 5,-4-5,-1 1,0 3,-1-3,-3 4,3 1,1-1,-4 1,8-1,-9 15,-4 3,-1 13,-4-7,6 6,-6-6,11 8,-10-8,12-2,-1-7,-3 0,9 0,-3-7,5 6,0-6,0 7,0-6,0 4,0-11,0 11,0-10,0 4,0-7,0 7,0-4,0 10,0-11,0 11,0-10,0 4,0 0,0-5,0 5,0-6,0-1,0 1,0 0,0-1,0 1,0 0,0 0,0 5,0-3,0 10,0-11,0 12,0-12,0 11,0-11,5 5,-4-6,4 6,-5-5,0 5,0-6,0 0,0-1,0 1,0 0,0 0,0-1,0 1,0 0,0-1,0 7,0-4,0 10,0-11,0 5,0-6,0 6,0-5,0 5,0-6,0-1,0 1,0 6,0-5,0 12,0-6,0 7,0-6,0 4,0 3,0-6,0 11,0-12,0 6,6-1,-5 1,10-6,-4 4,0-4,4-1,-10 6,10-12,-10 11,4-11,0 5,-3-6,3 0,0-1,-4 1,5 0,-6 0,4-6,-2 4,8-8,-9 8,9-3,-3 4,4 1,1-1,-1 1,1-6,0 5,-1-5,1 6,0 6,0-5,1 11,-1-4,7 0,-5 4,5-10,-7 4,-1-6,1 0,0-1,-6 1,5 0,-5-1,6 1,0 0,0 6,0 1,1 7,0-6,-1 4,6-10,-4 4,4-6,-6 0,0 0,-1-1,-4 1,4 6,-5-5,7 5,-2-6,1 0,0 6,0-5,0 5,1 0,-2-5,2 12,-1-12,1 11,-1-11,-5 5,4 0,-5-4,1 4,4-7,-10 1,10 6,-10-5,10 5,-9-6,9 6,-10 2,10-1,-4 5,0-4,4 6,-9 0,9 0,-4-1,1 1,3 0,-10 0,10-6,-9 4,8-11,-9 5,5-6,-1 0,-4-1,4 1,1-1,-5 1,9 0,-8 0,3-1,0 1,-4 0,4-1,1 1,-5 8,4 17,-5 21,0 15,3-17,1-1,4 17,0 17,5-47,-11 1,4-8,-6-2,0-7,6 0,-5 0,5-1,-6 1,0-6,0 4,0-4,0 6,0 0,0-1,0 1,0-6,0 4,0-11,0 5,0-6,0 0,0-1,0 1,0 0,0 6,0-5,0 11,0-4,0 6,0 0,0-7,-6 6,4-12,-3 5,5-6,0-1,0 1,0 0,-6-1,5 1,-4 0,5-1,0 1,0 6,0-5,0 12,0-12,0 11,0-4,0-1,0 6,0-6,0 7,0-6,0 11,0-16,0 25,0-19,0 12,0 0,6-5,-5 13,10-13,-9 5,9-7,-3 0,-1-1,4-5,-10 4,4-10,0 4,-3-7,3 1,-5 6,5-5,-4 5,5-6,-6 6,5-5,-4 11,4-10,-5 4,0-7,6 7,-5-4,5 4,-6-7,0 1,0 0,0-1,0 1,0 0,0 0,0-1,0 1,0-1,0 1,0-1,0 1,0-1,0 1,0-1,0 0,5-5,-3 5,3-5,-5 6,0-1,0 1,0 0,5-1,-4 1,5 0,-6 0,5-1,-4 7,4-4,1 4,-5-7,4-9,-5-15,0 4,0-8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8.9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1,'26'20,"-3"7,-5-12,-4 4,10 0,1 5,-4-9,9 15,-16-17,4 5,0 0,-5-5,5 5,-6-6,-1 0,1-1,0-4,-1 3,1-3,0 5,-6-1,4-4,-3 3,4-4,-4 6,3-1,-9 1,9 0,-3-1,5 1,-6 0,5-1,-5 1,1 0,3 0,-4-1,1 1,4 6,-4-5,0 11,4-4,-4 6,6 0,0 0,-6-1,4 1,-4 0,1 0,3-6,-10 4,10-4,-10-1,5 5,-1-10,-4 10,10-11,-10 12,4-12,-5 11,0-11,0 12,6-6,-4 7,3 0,-5 0,0 0,0 7,0-6,0 7,0-8,0-1,0 1,0-6,0-2,0 0,0-5,0 5,0 0,0-5,0 12,0-6,0 1,0 4,0-4,0-1,0 6,0-12,0 5,0-6,0 6,0-5,0 5,0-7,0 7,0-4,-5 4,4 0,-5-5,1 11,3-10,-4 4,1-7,4 7,-5-4,1 4,4-7,-4 1,-1 0,5 6,-4 1,5 7,-6 0,4 7,-9-11,10 9,-10-11,9 6,-3-7,5 6,-6-6,4 1,-3 4,-1-4,4 5,-4 1,6-6,0 4,0-11,0 12,-5-12,4 5,-4-6,5-1,-6 1,5-5,-4-2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12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1263 1,'0'36,"0"2,0 4,0 1,0 8,0-14,0 21,0-21,0 14,0-15,0 4,0-12,0 5,0-13,-6 4,4-11,-3 12,5-12,0 5,0-6,0-1,0 1,0 0,-6-1,5 1,-4 0,5-1,0 1,0 0,0 0,0-1,0 1,0 0,0-1,-5 1,3 0,-3 6,5-5,0 5,-5-6,3 6,-3-5,0 5,3 0,-9 1,10 1,-5-2,6 0,-5-5,3 5,-3-6,-1 6,5-5,-10 5,9-6,-8 0,9-1,-10 7,9-4,-9 4,10-7,-10 1,10 0,-10-1,10 1,-10 0,4 6,0-5,-4 5,10 0,-10-5,10 12,-10-6,4 1,0-2,2 0,0-5,3 5,-8-6,8-1,-3 1,5 0,0-1,0 1,-5 0,4-1,-5 1,6-1,0 0,0 1,0-1,0 0,0 0,0 1,0-1,0 1,0-1,0 1,-5-1,4 1,-4-1,5 1,0-1,0 1,-6-6,5 5,-4-5,-1 6,5 0,-4-1,0 1,-2-1,1 1,-4-1,3 1,0 0,-3-1,3 1,-5 0,0 0,-6 0,5 0,-12 0,6 1,-7 0,-8 0,6 0,-5 1,7-1,-8 0,12 6,-10-4,18 3,-4-6,6 0,0-6,0 0,1-1,-1-4,0 4,0 1,0-5,1 9,-1-8,6 8,-4-9,3 10,-5-5,0 6,-6 0,5-5,-12 4,12-4,-5 5,6 0,0 0,-6 0,9 0,-14 0,15 0,-10 0,6 0,0 0,0 0,6-1,-5 1,10 0,-10-1,10 1,-10 0,10-1,-4 1,5 0,-5-1,3 1,-8 0,8 0,-8-1,9 7,-5-4,0 10,5-11,-11 11,11-10,-10 4,9 0,-3-5,-1 11,5-11,-5 5,6 0,0-4,0 4,0-7,0 1,0 0,0 6,0-5,0 11,0-10,0 10,0-5,0 1,0-2,0 0,0-5,0 5,6 0,0-4,7 4,-7-7,5 7,-4-5,5 5,-6-6,5 0,-5 0,1-1,-2 1,0-6,-3 5,8-10,-4 4,0-5,-2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08.2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1263,'12'-13,"-1"-2,1 8,0-11,0 5,7-6,-6 7,11-7,-4 5,5-10,1 9,-6-3,4 5,-4 0,-1 1,-1-1,-6 2,6-2,-5 1,5 0,-6 5,0-3,-1 3,7-6,-4 1,4 0,-7 5,1-3,0 3,-1 1,1-5,0 5,-1-6,1 0,0 5,0-3,-1 3,7-5,-5 0,5-1,-6 1,0 1,-1 4,1-3,0 3,-1-5,1 0,0 0,0 0,-1 6,7-5,-4 4,4-5,-7 0,1 0,6-1,-5 1,5 5,-6-3,0 3,6-5,-5 0,5-1,0 1,-5 0,5 5,0-4,-5 4,5-6,0 1,-4 5,4-4,-7 5,7-7,2-5,-1 4,-1 1,-6 2,0 5,6-7,-5 1,5 5,-6-3,-1 3,1-5,6 0,-5 5,5-4,-6 4,0-4,-1 4,1-4,6 4,-5 0,5-4,-6 5,0-1,-1-3,1 3,0 0,0-3,-1 9,1-10,0 10,-1-10,1 10,0-4,-1-1,1 0,0-1,-1-3,1 3,0-5,-1 6,1-4,-1 8,-4-8,3 8,-9-8,10 9,-5-5,1 1,3 4,-4-4,1 0,3 4,-4-9,5 9,-5-9,5 8,-5-3,-21 20,10-6,-22 8,15-7,-12 2,9 8,-15 5,10 1,-14 1,-14 28,-16 4,28-20,1 1,-32 34,28-34,0 0,1 1,0 1,-4 5,-2 0,-2-5,1 1,8 1,0 0,2-8,0-1,-33 35,26-16,-10-14,22 1,-4-12,7 4,-10 11,20-25,-5 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11.19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13.0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14.26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14.90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7:03:15.60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10:26.590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1,'6'25,"-3"-5,2-14,-2 2,3 4,-3-3,2 2,-1-2,1-1,-2 4,2-3,-2 1,1-1,3 0,-5 2,8-2,-9 0,9 5,-8-7,6 5,-8-1,6-4,-6 7,5-5,-4 0,4 2,-4-2,4 2,-5 1,3-3,-1 1,-1-1,4 3,-2-1,0-2,2 2,-2-2,0 2,3 0,-3-2,2 2,-2-3,2 1,-2 2,1-2,1 2,-2 1,0-3,2 1,-4-1,4 2,-5 1,5-4,-1 3,-1-2,2 2,-2 1,1-3,1 6,-4-8,4 4,-2 1,0-5,3 7,-3-5,0 1,2 1,-1-2,-1 0,2 3,-1-3,1 0,-1 2,1-2,-2 4,0-4,3 2,-3-2,0 0,2 2,-2-2,3 2,-3-2,0 2,-1-2,2 2,1-2,-2 2,2-3,-1 4,-1-1,2-2,-2 2,3-2,-1 0,-2 1,2-1,-1 0,1 2,4-2,-6-1,7 3,-6-4,5 3,-4-1,1 0,0 2,0-2,-3 0,2 2,-2-2,3 2,-3-2,2 2,-2-2,3 0,0 2,-1-3,-2 1,2 2,-1-2,1 0,4 1,-6-3,7 3,-6-3,4 4,1-2,-5-1,6 3,-6-2,4 0,-2 2,-1-5,4 5,-3-5,4 3,-1-6,2-1,-1-2,2 0,-1 0,0 0,1 0,-1 0,0 0,0 0,1 0,-1 0,-2-5,1-1,-4-3,2-2,-2 5,-3-5,2 2,-2 0,0-1,2 1,-2-1,3 0,0 1,-1 0,1-5,0 4,0-2,0 0,0 5,1-5,-2 5,1-4,-2 2,1-3,-5 1,5 2,-4-3,2 0,-1 2,-1-2,4 4,-2-1,0-3,3 0,-6 3,6-3,-3 0,0 2,2-2,-4 4,4-1,1 0,0 1,4 2,-4-2,2 2,0-4,-2 4,4 0,-4 23,0-9,-4 15,-2-17,0-1,0 9,0-7,0 7,5 0,-3-7,6 10,-7-7,4 0,-2 2,3 0,1 1,-1-1,0 0,0-2,1 2,-1-2,0 2,0-2,-2-1,1 3,-1-2,2-1,0 3,0-5,-3 5,5 0,-4-2,5 2,-3-4,0-1,0 5,0-2,0 2,1 1,-1 0,1 3,-1-2,1 2,-4-3,3-4,-3 3,3-3,-3 1,5 1,-7-2,7 0,-5 6,3-8,0 7,-2-7,1 5,-1-3,2 3,0-3,0 3,-3-5,3 5,-3-3,4 1,-1 2,0-2,0-1,0 3,-3-3,0 3,-3 18,2-14,9 19,0-19,7 6,-2 1,2-1,-4-3,2-2,-9-7,2 2,-3-3,0 1,0-1,0 0,0-3,1 6,-1-2,0-1,0 3,0-5,0 5,0-3,1 4,-1 0,0 0,1-1,-1 1,0 0,1-1,-1-2,-3 2,3-2,-3-1,3 3,0-2,1 2,-1 1,0 0,1 0,-1-1,0-2,0 2,0-3,1 4,-4-3,3 2,-3-6,1 6,1-2,-1 2,2 1,0-3,0 2,0-6,0 9,0-8,-2 4,1-2,-2 0,1 4,1-4,-2 5,1-7,1 5,-2-1,0-4,3 6,-3-1,0-2,0 4,-3-7,3 5,-2-3,1 3,1-1,-2-2,1 2,1 1,-3 1,3-1,0 0,-3-2,3 2,0 1,-2 0,2-1,-3 1,2 0,-1 0,2 3,-3 1,0 0,0 3,0-6,0 6,0-6,0 6,0-7,0 7,0-3,3 1,-3-2,3 0,-3-2,0 2,0-3,0 0,0-1,0 1,0 0,0-4,0 3,0 1,0 0,0-1,0-3,0 2,0-1,0 2,0-1,0-2,0 3,0 1,0-4,0 5,-2-7,1 10,-2-10,1 8,1-3,-5 1,5 0,-1-1,-1 0,2-2,-2 1,1 0,1-4,-2 7,3-5,0 5,0-4,0 1,0 0,0-1,0 2,0-1,0-2,3-34,0 19,0-32,0 31,-1-4,-1 1,4-2,-4 3,4-2,-5-1,6 2,-6-2,3 4,-1-5,1 3,1-5,-2 6,1-1,0-2,0 2,3 0,-6-2,6 3,-6 0,6-3,-6 3,6-1,-3-1,0 2,2 0,-2-4,1 6,-2-9,-2 9,0-7,0 5,0-2,0 0,0-1,0 3,0-3,0 3,0-3,0 1,0 2,0-3,0 0,-3-2,3 2,-3 0,3 5,-3-5,2 3,-2-4,1 3,1-2,-2 0,3 2,0-5,0 8,0-4,-2 0,1 1,-1-3,2 4,-3 0,3 34,-3-11,3 31,0-27,0 1,0-7,0 1,0 3,0-2,0 6,0-3,0 0,0 3,0-2,0 3,0-1,0 1,0-3,0-2,-3-3,3-1,-3-2,3 2,-3 0,2 1,-2 0,0-2,3-1,-6 3,5-4,-2 3,1-3,1 4,-4-4,1 6,1-8,-3 7,6-4,-3 3,0-4,3 3,-6-2,5-1,-1 3,2-2,0-1,-3 3,2-2,-2 3,3-1,0-2,0 2,-3 0,3-2,-3 4,3-5,-2 0,1 5,-2-7,3 6,-2-4,1 2,-1 0,-1 0,2 0,-4 0,5 0,-5-2,2 1,-5-4,-1 2,1-2,22-29,-9 16,16-22,-16 24,-5-1,8-5,-4 4,4-4,2 6,-3-1,5 3,-3 1,2 2,1 0,-3 0,2 0,0 0,-2 0,-1 12,-6-4,-4 8,-4-5,-1-5,-1 2,0 0,4-1,-6 1,3 0,-2-1,1 1,0-3,-1 1,-2-1,1-2,-1 2,2-4,0 4,-2-2,3 3,-1-1,-2-2,2 2,-2-2,2 3,-1-1,4 1,-5 0,2 2,0-4,-2 3,3-1,-1-3,-5 5,8-7,-8 1,6-2,-4 0,0 0,3 0,-2 3,2-3,-2 5,-1-4,3 1,-2 1,2-3,-2 6,0-6,2 3,-4-3,6 0,-7 0,4 0,1 0,-8 0,6 0,-4 0,3 0,3-3,-4-1,0 1,3-3,-2 6,3-6,-4 3,0-1,0-2,0 3,1-4,2 4,-2-3,2 2,-3-2,1 0,2-1,-2 1,5 0,-5 0,6 0,-6 0,6 0,-5 0,2 0,0-2,0 1,3-1,-2 2,1-2,-1 1,0-4,1 5,-1-5,2 4,0-1,-2-1,1 3,-1-2,2-1,0 3,-2-5,-1 1,0 1,0 3,0-2,3 4,-5-7,2 5,2-3,-4 3,7 0,-8-3,6 3,-3-5,3 4,1-1,-1-3,0 4,3-6,-2 3,4 1,-4-2,2 2,0 0,-3-2,6 2,-5-3,4 1,-2 2,3-5,-2 6,1-6,-2 5,3 0,0-4,0 5,0-5,0 4,0-3,0 1,0-1,3 2,-2-2,4 3,-1-4,2 0,0 0,-2 1,1 2,-4-2,4 2,-4 0,4-1,-2-1,3-1,1-3,-1 4,-3-1,3-4,-2 4,3-4,-4 8,3-3,-6-1,6 3,-6-2,6 3,-3 0,1-3,1 2,-5-2,6 3,-6-1,6-5,-5 8,2-4,-1-4,-1 4,2-8,0 7,-3-1,3 0,-3 0,0 0,3 4,-3-3,3 3,-3-3,0-3,0 5,0-5,0 5,0 1,3-3,-2-1,1 3,-2-1,0 0,0 3,0-5,0 4,0-3,0 0,0 2,0-1,0 2,0-4,0 1,0 2,0-2,0 0,0 1,0-3,0 7,0-4,-5-4,1 4,-2-3,0 5,6 3,-6-6,0 3,2-4,-4 4,5-3,-1 5,-4-4,7 1,-7 1,5-6,-3 8,0-5,0 3,0 0,2-1,-4-5,4 8,-5-7,6 7,-3-2,3-2,-3 0,-1-4,1 5,0-2,0 2,2 1,-2-3,3 5,-3-4,0 1,0 1,0-5,1 7,1-5,-1 1,2 4,-3-5,3 3,-5 0,7-3,-7 2,5 1,0 0,-5-3,6 2,-6-5,7 9,-5-6,0-1,-1 0,-2 1,6 0,-2 5,1-5,-2 0,0-2,-1 2,4 0,-2 5,1-5,-2 3,3-4,-3 0,2 0,-2 0,-1 1,1-1,-1 0,1 0,2 3,-1-2,1 3,-2-1,0-2,-1 2,4 1,-3-3,3 6,-3-5,0 2,1 0,23 30,-5-11,16 24,-9-23,12 9,-2-2,11 5,-9-3,-2-5,-4-4,-4 3,-2-7,-7 5,4-4,-5 1,-2-3,2 0,-6 0,3 0,-1 2,-1-1,1 1,3-5,-2 0,5-3,-3 0,-2 0,4-5,-6 1,4-7,-8 2,0-4,-3-1,0 0,0 2,0 0,0 3,0-4,0 2,-3 2,0-2,0 41,1-18,2 37,0-17,0-5,0 3,0-9,0-4,0 0,0-5,0 5,0 0,-3 0,-1 3,-3-3,0 1,0 2,1-7,2 4,-1-8,4 3,-2 0,1-1,1 0,-1 0,2-4,0 6,0-4,10-2,6-2,4-5,1 0,-8 0,0-3,-1 2,1-2,-3 1,1 1,-1-2,2 3,-1 0,-2 0,4 0,-4 0,2 0,1 0,-3 0,4 0,0 0,3 0,-2 3,2 1,-3 2,0 0,-4 1,3 2,-5-3,1 3,1-1,-3-1,2 1,1 0,-3-1,2 1,1 0,-3-1,3 4,-4-4,1 1,0 1,0 0,-3 2,-20-32,2 9,-28-43,18 29,-9-12,10 11,5 4,-3-1,8 4,0 6,1-3,6 5,-2-1,3 3,0 1,2 0,-4 0,7 0,-9-2,9 1,-5 1,4-3,32 27,-14-1,48 42,-29-7,16 16,-19-18,0 5,-8-13,2 7,-5-5,-2-4,-7-7,2-5,-6 1,2-5,-3 5,0-6,1 6,-1-4,0 3,-3-4,2-4,-6-1,3-3,-3-4,0 6,0-8,0 7,0-5,0 0,-16-3,2-4,-10-2,4-3,3-4,-4-4,-5-3,-5-2,0 1,-5-1,6 1,-5-1,7 1,-6 3,12-1,-3 5,8-2,0 3,8 1,-3-1,5 4,-2-5,18-3,-6 1,13-4,-5 11,3 1,10 2,-2 0,7 0,2 0,1 6,7 3,-2 7,-1 0,4 0,-9 0,6 3,-11-3,0 3,-8-6,1 1,-8-1,5 0,-9-3,2 2,-3-6,0 3,2-1,-4 1,1 3,-5-1,0-2,0 4,0-6,0 6,0-4,0 3,0-1,-3-2,0 5,-3-7,0 5,1-4,1 1,-1 5,4-4,-4 5,4-9,-4 6,-2 0,1-2,-3 2,3-6,-3 0,-3-3,-2 0,-5-3,6 0,-7 0,-2 0,0-3,-3-4,0-2,3-4,-8 5,8-6,-3 6,4-5,4 6,-3-4,6 5,-3-1,5 1,2 2,1-1,-2 4,3-1,-6 2,6 0,-1 4,3 8,4 4,2-1,0 0,0-9,0 6,0-2,0 3,0 3,-3-2,-1 6,-6-3,3 0,-4 3,5-9,0 4,0-8,-1 5,1-3,0 0,0 2,1-5,-1 5,3-2,0 3,3 3,-3-2,3 6,-3-6,3 7,0-6,0 6,0-6,0 2,0-3,0-1,0-2,0 2,0-3,5 3,4-6,0-1,5-5,-4 0,3 0,3 0,1 0,1 0,-2 0,0-3,-2 0,-1-1,-1-2,-5 3,4-3,-2 0,0 0,2 0,-2 3,0-2,6 2,-5-3,5-1,2 4,0-6,4 7,0-10,-1 7,1-2,0 1,-4 2,3-3,-9 3,5 1,-7 0,1 3,2-3,-3 0,3 3,3-3,-5 3,2 0,-3 0,0 0,3 0,0 0,-3 0,2 0,-2 0,3 0,-1 0,-2 5,-1 4,-5 0,0 5,-3-2,0-3,0 6,0-5,0-1,0 3,0-2,0 2,0-2,0 2,0-2,0 2,0 1,0 0,0-1,0 1,0-3,0 2,0-3,0 7,0-6,0 1,0-2,0 0,0 4,-3-2,0-1,-3 1,1-5,-7 2,5-2,-8-3,5 0,-2-3,-5 0,4 0,-4 0,1 0,-2 0,-3 0,4 0,-3-3,3-1,-1-3,-2 0,6 0,-2 4,3-3,4 3,-3-4,5 4,-5-3,3 6,0-5,-5 4,7-2,-7 1,5 1,0-1,-5 2,4 0,-2 0,1-3,2 2,-3-1,3-3,-1-1,3-3,2-2,2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10:36.333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679 85,'-13'-24,"0"6,10 13,-3 2,-5-5,4 4,-4-4,3 5,-1 0,-2 0,0 3,0-2,1 1,-1-1,0 2,-1 5,4-4,-3 9,4-3,-1 2,-1 1,3-3,-3 1,3 0,1-1,-1 4,0-2,3-1,-5 6,6-6,-6 3,2-3,3-1,-8 3,7-3,-4 1,-1 3,3-4,-3 7,3-8,0 3,1 0,-4-1,3 1,-3 0,1-1,1-2,-1 3,-1-1,3-2,-2 3,-1-1,3-4,-5 6,4-6,-1 4,-1 0,3-4,-5 6,4-6,-1 5,0-1,1-2,-1 3,-1-1,3-2,-3 3,1 2,1-4,-2 4,3-2,3-2,-2 4,1-2,1 0,-2 5,4-7,-1 6,-1-4,2 0,-1 4,-1-6,3 7,-6-5,6 3,-5-1,4 2,-2-4,1 2,1-1,-4-1,1 8,1-9,-2 6,1-3,-1-4,-1 7,0-5,0 0,1 1,-1-4,3 7,-2-4,4 2,-1 1,2-5,0 6,0-2,0-2,0 4,0-4,0 3,0-1,0 0,0-2,0 2,0 0,0-1,0 3,0-4,0 2,0 0,0 0,0 0,0-1,5 1,-1-2,4-1,0 0,-2-1,2 1,1 0,-3-1,2 1,1 0,-3-2,2 3,-2-1,-1-2,4 2,0-2,0 0,1 0,-3-1,3 4,-1-3,0 0,2 1,-5-3,3 4,1 1,-3-6,4 5,-3-5,1 0,3 3,-3-3,1 0,-1 0,3-1,-3 1,2 3,-2-3,0 2,1-2,-1 1,3 1,0-5,-3 6,2-6,-2 5,3-2,-3 1,5-2,-7 1,7-3,-5 5,0-4,4 4,-6-4,6 1,-4-2,0 3,5-2,-7 1,6 1,-4-3,1 3,4-3,-7 0,6 0,-4 0,2 0,1 0,-3 0,2 0,-2 0,2 0,0 0,1 0,-1 0,0 0,1 0,-3 0,2 0,-2 0,2-3,0 3,-2-6,2 3,-2-3,2 1,-2 1,2-1,-3-1,1 3,-1-8,0 5,-4-3,6 1,-7-1,3 1,-4-4,-2 1,0-2,0 1,0 2,0-2,0 0,0 2,0-5,0 9,0-6,-3-3,3 1,-6-1,3 3,-1 5,-1-5,1 0,-2-2,3-1,-3 5,6-2,-6 3,5-4,-4 3,4-2,-4 2,4 1,-5-6,6 8,-3-5,0 1,2 4,-2-8,1 3,1 1,-1-3,-1 4,2-3,-2 3,3-2,0 3,0-1,0-2,0 0,0 1,0-3,0 4,0-3,0 4,0-3,0 2,0 0,0-4,0 6,0-6,0 5,0-4,0 1,0 3,0-2,0 2,0-3,0 1,0 2,0-4,0 3,0-1,0 0,0 1,-2-1,1-1,-2 3,3-2,0 1,-2-1,-2-5,1 7,0-6,0 5,2-3,-1 1,-1-1,2-4,-2 4,0-4,3 8,-6-3,5 2,-4 0,4-2,-7 0,7 2,-8-5,9 8,-6-5,5 0,-2 2,3-2,-2 4,1-1,-4-2,0 2,-4 4,-9 19,4 0,-4 11,4-9,4-3,-2 0,5-1,-5 1,2-3,0 2,-2-2,2 0,0-1,-2 0,6-3,-3 3,0-3,2 0,-4 2,4-1,-1 4,2-4,0 2,0-1,0-1,-1 5,1-3,-3 4,5-3,-8 2,8-3,-2 1,-3 2,4 1,-7 4,1 4,-3 0,-1 4,-3-2,3 2,-3-3,4-5,4 3,-3-6,6 2,-6 1,6-4,-6 3,6-3,-5 0,5 0,-5-4,5 3,-2-2,2 0,4-1,-2 2,1-4,1 10,-2-9,4 3,-1 0,2-3,18-3,-7-6,20-11,-17 4,8-5,-4 3,2 3,1-4,4 4,-3 0,3 0,-7 0,2 0,-7 3,4-2,-5 6,-2-6,4 3,-6-1,3-1,0 2,-3-1,5-1,-4 5,0-6,5 3,-7-3,6 1,-4-1,0 0,2 0,-3 0,1 1,2-1,-4 0,3 0,-1 0,0 3,2-2,-2 4,-3-9,-1 1,-5-3,-5 37,1-16,-9 30,1-27,2 2,-5-2,8 0,-5-2,2 3,0-4,-2 3,5-5,-1 1,-1-2,2 0,-5 3,6-3,-2 3,2-1,0-2,0 5,0-2,0 0,3 2,1-2,2 2,0 0,0-2,0 2,0 0,2-1,4 3,0-6,3 1,-1 0,-2-1,6 1,-6-2,3 0,2 0,0 0,1 0,-3-3,-1 2,2 1,-1-2,2 4,-2-7,2 1,1-2,-1 0,0 0,0 0,0 0,0 0,0 0,1 0,-4-5,-33 4,11-4,-28 5,21 0,0 0,4 0,-3 0,6 0,-6 0,6 0,-6 0,3-3,-4 2,4-2,-4 0,8 2,-4-2,5 3,-1 0,3 0,-1-2,1 1,4-11,1 4,5-8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4:59.5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882 0,'0'23,"0"0,0 2,0 0,0 1,0-6,0 4,0-5,6 7,-5-6,11 4,-11-11,5 12,-6-12,5 11,-3-4,4-1,-6 6,5-12,-4 5,4 0,-5-5,0 12,6-12,-5 11,4-11,1 12,-5-6,5 1,0 4,-5-11,11 12,-11-6,5 7,0 0,-5 0,5-7,-6 6,0-12,6 11,-5-10,10 4,-10-7,4 7,1-4,-5 3,4-5,0 0,-3 0,3-1,0 1,-4 0,4-1,1 7,-4-4,3 4,1-7,-5 7,4-4,-5 4,0-7,0 1,5 0,-3-1,3 1,-5 0,0-1,0 1,0-1,0 1,0-1,0 1,5 0,-4 0,4-1,-5 1,0 6,0 2,0 5,6 1,-4 8,3-7,-5 14,0-13,0 12,0-12,0-1,0-3,0-4,0-1,0 6,0-12,0 11,0-4,0 6,0 0,0-1,0-5,0 4,0-10,0 10,0-11,0 11,-5-10,4 4,-10-7,10 1,-9-5,8 12,-2-4,4 13,0 5,0 0,0 2,0-4,0-5,0 0,-6 0,4-1,-9 1,9 8,-10-7,5 7,0-9,-5 1,4 8,1-7,-5 7,4-9,-4-5,5 4,-4-4,3 6,-4-7,5 6,-4-6,3 7,-5 0,0 0,0 0,0 0,0-1,0 1,0-6,0 4,6-4,-4 6,-2-1,4 1,-14 0,14 0,-10 0,6 0,1-7,4 6,-2-12,3 11,0-11,-5 12,11-6,-11 7,11 0,-11 0,11 0,-12 7,12-5,-11 5,10-7,-4 0,1 0,3 0,-4-1,6-5,-6 4,5-4,-5 6,6 0,0-1,0 1,0 0,0 0,0 7,0-5,0 5,0-7,0 0,0 0,0-7,0 6,0-12,0 11,0-4,0-1,0 6,0-12,0 5,0 0,0-5,0 12,0-6,0 7,6 0,-5 0,11 0,-5-1,0 9,5-7,-11 7,10-15,-10 6,10-6,-9 1,9 4,-9-4,9 5,-4 1,6 0,0 0,1 7,-1-5,1 13,-1-14,0 7,0-8,0-1,0-5,-1 4,1-4,-1-1,1 6,-1-6,1 1,0 4,-2-11,2 12,-1-12,-5 11,3-10,-3 4,5 0,0-5,-5 5,4 0,-4-5,5 5,0 0,0-5,1 12,-1-12,0 11,0-11,-5 12,4-12,-5 5,6 0,1 2,-1-1,1 5,-1-4,1 0,-6 4,3-11,-3 5,-1-6,-1-1,1 1,-5 0,4 0,-5-1,0 1,5 0,-3-1,3 1,-5 0,5-1,-4 1,4 6,1-5,-5 5,4 0,0-4,-3 10,9 3,-9 1,10 12,-4-5,0 8,5-1,-5 1,-1-8,6 6,-6-14,7 7,-7-15,5 6,-11-12,10 5,-10 0,10-5,-10 5,4-6,-5-1,5 1,-3 0,3 0,-5 13,0 4,0 6,0 17,0-22,0 15,0-25,0 4,0-4,0 5,0 1,0 0,0 0,0 7,0-5,0 5,0-7,0 7,0-5,0 5,0-7,0 0,0-6,0 4,0-4,0 5,0 1,0 0,0 7,-7 3,6 15,-12-7,5 7,0-8,-4-8,10-2,-3 1,-1-13,5 11,-4-13,-2 15,0-7,-7 14,0-13,0 12,1-12,-1 13,1-14,-1 7,1-8,-1 7,1-5,-8 12,-1 4,-7 1,-1 6,2-9,-9 2,13-8,-9-1,13-15,-1 4,3-10,-1 5,5-1,-4-4,5 10,-5-4,4-1,-5 5,7-10,-1 4,1 0,0-5,0 5,0-6,-1 6,0 9,0 0,-8 14,7-13,-6 5,7-7,-1 0,1 0,1-7,5-1,-4-6,10 6,-10-5,5 5,-1-6,-4 6,4-5,-5 5,5 0,-3-5,8 5,-3 0,5 2,-5-1,3 13,-9-10,10 18,-11-12,11 5,-11 0,10 3,-10-1,4 5,-6-4,-1 15,1-14,-1 12,2-14,5 8,-4-8,5-8,0-3,-4-11,10 5,-10-6,10 0,-4 0,5-1,-6-4,0 3,-6-9,1 4,-1 0,-6-4,5 4,0 0,7 8,6 6,0 33,0-20,0 20,0-26,0 0,0-6,0 4,0-5,-5 1,4 4,-4-11,5 12,-6-6,4 1,-9 4,9-4,-10 6,11-1,-5 1,0 8,4-13,-4 11,0-13,5 1,-5 4,0-11,5 12,-4-12,-1 11,5-4,-11 6,5 0,-1 7,-3-5,3 12,0-5,-4 8,10-8,-11 6,12-6,-6 7,7 1,0-1,-6 1,4-1,-4-6,6 4,0-5,0 8,0-1,0-7,0 6,0-13,0 5,0-7,0 0,0 7,0-5,0 13,0-14,0 14,0-13,0 5,0-7,0 0,0-7,0-1,0-6,0 6,0-5,6 11,-5-4,11 6,-11 0,5 0,0-1,-5 1,11 0,-11-6,5-2,-1-7,-4 1,10 0,-10 6,9-5,-8 11,9-4,-4 6,0-7,4 6,-3-6,-1 7,4-6,-4 4,-1-11,5 5,-4 0,0-4,4 4,-4 0,5-5,1 11,-1-4,0-1,1 6,5-6,-3 7,9 0,-4 0,0 0,6 7,-6-5,7 5,-7-7,5 0,-4 7,-1-12,5 11,-11-12,4-1,-5 5,-1-10,6 10,-4-4,4-1,-5-1,-1 0,0 2,1 5,0-5,-1 4,0-10,1 10,-1-5,1 7,0-6,0 4,-2-11,-4 12,4-12,-10 5,4-6,-5-1,0 1,0 9,0 24,0 16,7 13,0-19,2-1,8 8,5 26,-8-45,0-8,-7 6,5-14,-11 7,11-1,-10 2,10 0,-10 6,10-6,-11 8,5-8,1 5,-6-12,6 5,-7-7,5 0,-3 0,4 0,-1-7,-4 6,4-6,-5 1,6 4,-5-11,5 5,-1-6,-3 6,3-5,1 12,-5-6,11 7,-11 0,10 0,-9 0,9 0,-3-1,-1 1,-1 0,-1 0,-3-6,10 11,-5-9,1 11,-2-7,-1-7,-4 6,9-12,-8 11,8-11,-9 5,5 0,-1 2,-3 0,9 4,-9-11,9 11,-9-10,3 4,-5-7,6 1,-5 6,4-5,-5 5,5-6,-3 6,3-5,0 5,-4 0,5-4,-1 4,-4-7,4 1,-5 0,0-1,0 7,5-4,-3 4,3 0,-5 1,0 7,0 0,0 0,0 0,0 0,0-1,0-5,0 4,0-11,0 12,0-12,5 5,-4-6,5-1,-6 1,0 0,0 0,0-1,0 1,0 0,5-1,-4 1,4-1,-5 1,0-1,6-5,-5 4,4-4,-5 6,0 0,5-1,-3 1,3 0,-5-1,5-4,-4 3,4-3,-5 5,0-1,6-5,-5 4,4-8,-5 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6.4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909 0,'0'18,"0"12,12-15,-9 17,20-12,-9 0,1 5,8-11,-15 10,17-15,-11 14,10-14,-10 9,11 0,-12-4,11 4,-10 0,4-4,-6 4,6-6,-4 0,4 7,-6-6,0 5,0-6,0 6,0-5,0 5,0 0,0-5,0 5,0-6,0 0,0 6,-5-5,4 5,-10-6,4-1,0 1,-3 0,3-1,0 1,-4 0,5-1,-1 1,-4 0,4 0,0-1,-3 1,8 0,-9 6,5-5,-1 5,-4-6,4 6,-5-5,6 11,-4-11,3 12,-5-12,6 11,-5-11,5 12,-1-12,-3 5,9 0,-10-5,5 12,-1-12,-4 11,5-11,-6 12,5-12,-4 11,4-10,1 10,-5-11,5 11,-6-10,0 10,0-11,0 12,0-12,0 5,0 0,0-5,0 5,0-6,0-1,0 1,0 6,0-5,0 12,-6-6,5 7,-18 7,10-5,-11 5,0 1,5 1,-11 0,11-2,-4 0,5-5,1 5,0-13,0 4,1-4,-1 6,0 0,-1-1,1 9,-1-7,-5 7,5-8,-5-1,6-5,0 4,6-4,-10 0,8 4,-10-3,1-1,3 4,-10-4,11 0,-10 4,10-11,-10 6,10-1,-11-4,11 5,-10-1,10-5,-10 6,10-1,-11-4,11 5,-10-1,4-4,0 4,-4-5,10 5,-11-4,5 5,0-7,-4 1,4 0,0-1,-4-5,4 4,0-4,-4 5,11 0,-6 0,1-5,5 3,-5-8,6 8,0-9,0 5,0-6,0 5,0-4,-6 4,5 0,-11 2,11-1,-4 0,6-2,-1-2,0 3,6 0,-5-4,10 9,-10-8,10 8,-4-4,-1 0,5 5,-4-5,-1 1,0 3,-1-3,-3 4,3 1,1-1,-4 1,8-1,-9 15,-4 3,-1 13,-4-7,6 6,-6-6,11 8,-10-8,12-2,-1-7,-3 0,9 0,-3-7,5 6,0-6,0 7,0-6,0 4,0-11,0 11,0-10,0 4,0-7,0 7,0-4,0 10,0-11,0 11,0-10,0 4,0 0,0-5,0 5,0-6,0-1,0 1,0 0,0-1,0 1,0 0,0 0,0 5,0-3,0 10,0-11,0 12,0-12,0 11,0-11,5 5,-4-6,4 6,-5-5,0 5,0-6,0 0,0-1,0 1,0 0,0 0,0-1,0 1,0 0,0-1,0 7,0-4,0 10,0-11,0 5,0-6,0 6,0-5,0 5,0-6,0-1,0 1,0 6,0-5,0 12,0-6,0 7,0-6,0 4,0 3,0-6,0 11,0-12,0 6,6-1,-5 1,10-6,-4 4,0-4,4-1,-10 6,10-12,-10 11,4-11,0 5,-3-6,3 0,0-1,-4 1,5 0,-6 0,4-6,-2 4,8-8,-9 8,9-3,-3 4,4 1,1-1,-1 1,1-6,0 5,-1-5,1 6,0 6,0-5,1 11,-1-4,7 0,-5 4,5-10,-7 4,-1-6,1 0,0-1,-6 1,5 0,-5-1,6 1,0 0,0 6,0 1,1 7,0-6,-1 4,6-10,-4 4,4-6,-6 0,0 0,-1-1,-4 1,4 6,-5-5,7 5,-2-6,1 0,0 6,0-5,0 5,1 0,-2-5,2 12,-1-12,1 11,-1-11,-5 5,4 0,-5-4,1 4,4-7,-10 1,10 6,-10-5,10 5,-9-6,9 6,-10 2,10-1,-4 5,0-4,4 6,-9 0,9 0,-4-1,1 1,3 0,-10 0,10-6,-9 4,8-11,-9 5,5-6,-1 0,-4-1,4 1,1-1,-5 1,9 0,-8 0,3-1,0 1,-4 0,4-1,1 1,-5 8,4 17,-5 21,0 15,3-17,1-1,4 17,0 17,5-47,-11 1,4-8,-6-2,0-7,6 0,-5 0,5-1,-6 1,0-6,0 4,0-4,0 6,0 0,0-1,0 1,0-6,0 4,0-11,0 5,0-6,0 0,0-1,0 1,0 0,0 6,0-5,0 11,0-4,0 6,0 0,0-7,-6 6,4-12,-3 5,5-6,0-1,0 1,0 0,-6-1,5 1,-4 0,5-1,0 1,0 6,0-5,0 12,0-12,0 11,0-4,0-1,0 6,0-6,0 7,0-6,0 11,0-16,0 25,0-19,0 12,0 0,6-5,-5 13,10-13,-9 5,9-7,-3 0,-1-1,4-5,-10 4,4-10,0 4,-3-7,3 1,-5 6,5-5,-4 5,5-6,-6 6,5-5,-4 11,4-10,-5 4,0-7,6 7,-5-4,5 4,-6-7,0 1,0 0,0-1,0 1,0 0,0 0,0-1,0 1,0-1,0 1,0-1,0 1,0-1,0 1,0-1,0 0,5-5,-3 5,3-5,-5 6,0-1,0 1,0 0,5-1,-4 1,5 0,-6 0,5-1,-4 7,4-4,1 4,-5-7,4-9,-5-15,0 4,0-8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8.9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1,'26'20,"-3"7,-5-12,-4 4,10 0,1 5,-4-9,9 15,-16-17,4 5,0 0,-5-5,5 5,-6-6,-1 0,1-1,0-4,-1 3,1-3,0 5,-6-1,4-4,-3 3,4-4,-4 6,3-1,-9 1,9 0,-3-1,5 1,-6 0,5-1,-5 1,1 0,3 0,-4-1,1 1,4 6,-4-5,0 11,4-4,-4 6,6 0,0 0,-6-1,4 1,-4 0,1 0,3-6,-10 4,10-4,-10-1,5 5,-1-10,-4 10,10-11,-10 12,4-12,-5 11,0-11,0 12,6-6,-4 7,3 0,-5 0,0 0,0 7,0-6,0 7,0-8,0-1,0 1,0-6,0-2,0 0,0-5,0 5,0 0,0-5,0 12,0-6,0 1,0 4,0-4,0-1,0 6,0-12,0 5,0-6,0 6,0-5,0 5,0-7,0 7,0-4,-5 4,4 0,-5-5,1 11,3-10,-4 4,1-7,4 7,-5-4,1 4,4-7,-4 1,-1 0,5 6,-4 1,5 7,-6 0,4 7,-9-11,10 9,-10-11,9 6,-3-7,5 6,-6-6,4 1,-3 4,-1-4,4 5,-4 1,6-6,0 4,0-11,0 12,-5-12,4 5,-4-6,5-1,-6 1,5-5,-4-2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12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1263 1,'0'36,"0"2,0 4,0 1,0 8,0-14,0 21,0-21,0 14,0-15,0 4,0-12,0 5,0-13,-6 4,4-11,-3 12,5-12,0 5,0-6,0-1,0 1,0 0,-6-1,5 1,-4 0,5-1,0 1,0 0,0 0,0-1,0 1,0 0,0-1,-5 1,3 0,-3 6,5-5,0 5,-5-6,3 6,-3-5,0 5,3 0,-9 1,10 1,-5-2,6 0,-5-5,3 5,-3-6,-1 6,5-5,-10 5,9-6,-8 0,9-1,-10 7,9-4,-9 4,10-7,-10 1,10 0,-10-1,10 1,-10 0,4 6,0-5,-4 5,10 0,-10-5,10 12,-10-6,4 1,0-2,2 0,0-5,3 5,-8-6,8-1,-3 1,5 0,0-1,0 1,-5 0,4-1,-5 1,6-1,0 0,0 1,0-1,0 0,0 0,0 1,0-1,0 1,0-1,0 1,-5-1,4 1,-4-1,5 1,0-1,0 1,-6-6,5 5,-4-5,-1 6,5 0,-4-1,0 1,-2-1,1 1,-4-1,3 1,0 0,-3-1,3 1,-5 0,0 0,-6 0,5 0,-12 0,6 1,-7 0,-8 0,6 0,-5 1,7-1,-8 0,12 6,-10-4,18 3,-4-6,6 0,0-6,0 0,1-1,-1-4,0 4,0 1,0-5,1 9,-1-8,6 8,-4-9,3 10,-5-5,0 6,-6 0,5-5,-12 4,12-4,-5 5,6 0,0 0,-6 0,9 0,-14 0,15 0,-10 0,6 0,0 0,0 0,6-1,-5 1,10 0,-10-1,10 1,-10 0,10-1,-4 1,5 0,-5-1,3 1,-8 0,8 0,-8-1,9 7,-5-4,0 10,5-11,-11 11,11-10,-10 4,9 0,-3-5,-1 11,5-11,-5 5,6 0,0-4,0 4,0-7,0 1,0 0,0 6,0-5,0 11,0-10,0 10,0-5,0 1,0-2,0 0,0-5,0 5,6 0,0-4,7 4,-7-7,5 7,-4-5,5 5,-6-6,5 0,-5 0,1-1,-2 1,0-6,-3 5,8-10,-4 4,0-5,-2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12:57.411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2613 221,'0'-39,"0"2,0 8,0 8,0-3,0 10,0 2,0-1,0 5,0-5,-14 8,8 0,-11 5,8 0,2 0,-9 0,8 0,-4 0,0 0,5 0,-8 0,6 0,-1 3,-3 3,6-2,-3 8,4-8,-1 6,-3 0,3-3,-3 2,3-2,1 3,-1-3,0 3,1-4,-8 4,6-3,-13 4,9-4,-7 1,0-1,3 1,-3-1,0 1,4-1,-4 1,4-1,0-3,4 2,-3-5,7 5,-7-5,7 5,-6-3,6 4,-6-1,6 1,-3-1,4 1,-5-3,4 2,-4-3,-2 7,5-2,-6 1,8-2,-1 0,-3 0,2-1,-6 5,3 0,0 3,-3-2,2 2,1-6,-3 2,6 0,-2-2,-1 3,4-5,-7 1,6 0,-2 0,0 0,2 0,-2 0,3-1,-3 1,3-1,-6 1,6-3,-9 2,7-5,-4 2,0 0,4 1,-4-1,3 4,-1-3,-8 3,3 1,-7 0,7-1,-7 1,3 0,0-1,-3 1,7 0,-3-1,5 1,2-1,2 0,0-1,2 1,-2-3,0 5,3-5,-3 6,3-3,1-1,-1 4,-4 1,0 4,-4 0,0 3,0-2,-6 8,5-8,0 4,2-6,2 1,1-4,1-1,3-3,-3 3,2-2,-2 2,3-4,0 1,-6 3,5-3,-9 4,9-5,-2 1,0-3,2 2,-2-3,0 4,3-3,-6 2,5-5,-2 5,-1-2,-4 3,-1 1,-7-1,3 1,0 0,-3 0,7-1,-3 1,5-1,2-3,-1 3,5-6,-2 5,0-3,-1 1,0 2,-2-2,5 0,-9 2,9-5,-5 5,3-2,-1 3,-7 4,2-3,-8 12,3-7,-9 8,9-5,-7 0,13-4,-4 2,7-6,-1 2,8-3,-5 0,10 5,-3-2,-7 6,5-9,-8 2,3-8,3 2,-6-1,9 7,-2 1,6 3,3-1,1-1,3 3,1 5,0 1,0 9,0 1,1 5,-4 0,3 5,-7-8,3 7,0-14,-3 4,5-9,-5-1,5-8,-5 2,5-5,-2 2,2 0,1 1,-3-1,2 0,-2 0,3-2,-3 6,2-7,-2 7,2-7,-2 4,2-1,-2-3,3 6,-3-5,2 5,-2-6,0 7,2-6,-6 5,7-2,-3 4,0 4,2-4,-5 4,2-4,0-4,-2 3,2-7,-3 7,0-4,0 1,0 2,0-6,0 6,0-3,0 4,-3 0,-5 5,-1 5,-7 2,7 3,-6-5,6 0,-3-4,5-2,-1-3,1 0,-1-1,4-3,-2 3,1-3,1 0,-2 3,2-7,0 7,-2-3,2 0,-4 3,5-6,-4 5,6-5,-5 6,5-7,-6 7,6-7,-5 10,5-9,-2 9,-1-6,4 0,-7 3,6-7,-2 7,0-6,2 5,-5-3,2 0,1 3,-4-2,3 4,0 0,-2-4,2 3,-3-7,3 3,-2 0,2-3,-2 6,2-6,-2 2,-1-2,0 0,-6-1,6-2,-6 2,3-5,-1 1,-2 1,6 1,-6 3,2-4,1 0,-4 0,7-2,-6 2,3-3,0 0,-3 0,3 0,-1 0,-1 0,2 0,3-9,-2 2,5-6,1 3,-6 3,2 1,-5 2,23 26,-5-10,17 25,-12-17,0 4,-2 0,3 5,-4-4,1 4,-2-9,1 3,-1-11,1 3,-2-9,1 1,2-1,-1 1,1 2,-5 1,-1 0,0 2,-2-4,1 4,-2-2,0 8,0-2,0 7,0-4,0 5,0-4,0 3,0-7,0 3,0-5,0-2,0-2,0-1,0 2,0 2,0-3,0 3,0-3,0 0,0 2,3-2,6-3,-1 2,4-8,-2 7,-3-6,2 7,2-5,0 3,3 0,5 1,-3-1,3 4,-5-3,5 6,-3-5,3 2,-1-3,2 3,0-3,3 7,-3-6,4 6,0-6,0 6,-4-6,3 2,-7 0,7-2,-3 5,-1-5,0 2,0 0,1-2,0 5,-1-2,-1 3,-2 0,7 1,-7-1,7 1,-7 3,7-2,-2 2,-1 1,3-3,-2 2,-1-3,3 0,-8-2,4-2,-4-1,0-4,-1 1,2-4,3-1,16 14,-12-7,19 22,-20-11,9 2,-5 2,-2-8,2 8,-6-8,0 2,-5 0,0-6,-3 5,-2-11,-3 4,0-5,0 4,-1-2,5 2,-4-3,4 4,-4-4,0 3,3 0,-3-2,3 2,-3-3,0-1,3 1,-2 4,5-3,-1 5,2-4,1 4,0-1,-1 2,1 1,0-4,-1 3,1-6,-4 3,-1-4,0-1,-2 1,2 0,-3 0,-1-1,4 4,-3-6,3 5,-1-5,-1 2,1 1,-2 0,3 0,-3-1,4 1,-5 0,1-1,2 1,-1 0,1-1,0-2,1 1,2-1,-2-1,2 3,-4-6,4 6,-2-2,1 0,1-1,-4-3,4 0,-2 0,1 0,1 0,-2 0,1 0,1-3,-5-1,5 1,-2-3,0 6,2-6,-2 5,0-2,1-3,-4-1,0-3,-2 1,-4-2,5 4,-2-7,3 3,0-4,1 0,-1-4,1 4,-1-9,1 4,0 1,0-5,-4 9,3-4,-6 4,2 4,0-3,-2 6,2-5,-3-2,0 0,0-3,0-1,0 3,4-7,-3 8,2-4,-3 4,0 0,0 4,0 1,0 0,0 0,0-4,-3 1,-1 2,-3 1,-3-1,2 4,-6-7,6 3,-6-4,6 0,-6 4,6-3,-3 2,1-2,1-5,-2 3,4-3,-1 4,-2 1,2 2,-3-1,1 1,-2-2,1 3,-3-3,3 3,0-1,-3-1,3 5,-4-6,0 5,4-4,-3 1,3 1,-4-3,0 5,4-4,-3 4,6-5,-6 6,6-2,-3 3,1 0,2-4,-2 3,-1-2,3 0,-2 2,3-3,0 5,-3-1,2 0,-2-4,3 4,0-4,-3 4,2-3,-6 2,6-3,-6 1,6 2,-2-2,0 3,2 0,-2 0,0 3,3-2,-6 6,2-3,0 3,-2-6,2 4,1-7,-4 5,6-3,-6 0,3 0,0 0,-3-1,3 1,0 0,1 0,-1 0,4 3,-4-2,2-1,1 0,-1 0,-2-2,4 4,-4-5,5 4,-1-1,0-3,0 2,0-6,-4 6,3-6,-2 3,2 0,1-3,0 3,0-4,0 4,-1-3,-3-1,3-1,-7-3,4 4,-1-4,-7-2,9 1,-10-4,9 8,-5-3,2 5,-1-1,3 0,-2 4,6-3,-2 6,-1-3,4 4,-4-3,7 2,-2-2,2-3,-2 4,2-4,-2 0,5 4,-3-7,4 8,0-6,0 3,0-4,0 1,0-5,0 3,0-3,0 4,0 1,0-1,0 0,0 0,0 1,0-1,0 0,0 0,0 1,0 2,0-1,0 1,0-6,4 2,0-7,4 3,-4 0,3 1,-3 4,3 0,-3 4,3-3,-3 3,3-4,-3 4,3-7,-3 10,4-10,-1 6,-3 1,2 1,-2 3,2-3,1 3,0-4,-1 5,4-5,-2 4,2-7,0 3,1-1,1-2,2 6,-6-6,2 6,0-5,-2 5,2-2,-3 3,-1 0,1-3,0 2,0-5,3 5,-2-3,2 4,-3 0,0 1,2-4,-1 3,1 0,1-2,-3 4,3-4,-4 2,1 0,2 1,-1-1,1 0,-2 0,2-2,2 1,3-2,1 3,-7-8,-1-7,0-8,3-5,16-21,-6 10,7-12,-5 22,-8 7,6 3,-12 6,3 5,0 1,-4 7,4-7,-1 3,-2-8,6 3,2-4,0 1,3 3,-7-3,2 8,-6-3,3 6,-4-3,-1 5,1-1,2 0,-1-2,1 1,-2-2,0 4,-1-5,1 4,0-7,4 6,-3-6,6 6,-6-6,6 3,-3-4,0 0,4-4,0 3,-1-8,4 8,-6-7,4 3,-1 0,0 1,0 8,-4-3,0 6,-5-3,1 5,0-1,2-3,-1 3,1-6,-5 5,3-6,-3 7,2-4,1 1,-3 2,2-2,-2 0,3 3,0-9,0 4,0-6,0 3,0 1,1-1,-1 0,0 4,0 1,0 3,0-3,-4 2,4-10,-3 6,4-7,-1 0,1-1,4-4,-3 0,5 4,-5 1,1 8,-3 1,-1 3,1 0,3-6,1 1,3-6,-3 7,4-7,-8 9,4-9,-4 11,0-7,0 6,0-2,3 3,-6 1,8-8,-8 6,6-5,-3 6,0 0,-1-2,1 1,-4-4,-25 7,9 3,-25 3,18 5,-20 3,7 0,-13 3,11 1,-12 2,4 7,-16 4,10 3,-1 0,4-1,3 1,0-1,0 0,12-5,-5-1,10-1,-3-3,-2 8,4-4,-14 6,12-1,-12 1,4-1,-2 6,-3-4,4 4,0-5,6-5,2-1,6-6,4-4,1 2,4-6,-4 7,4-7,-4 3,0 0,3-2,-7 6,7-7,-7 4,7-5,-3 4,5-3,-1 3,0-4,-4 4,3-3,-12 8,7-4,-13 6,9-2,-9 1,9-1,-4-3,5-1,7-5,-1 1,11-1,-4-3,2 1,1-1,-1 3,-1-1,2-2,-4 2,4-2,-1 2,2 3,0-2,1 5,-1-5,-3 6,-1-2,-4 3,-4 6,2 0,-7 1,7-2,-2-4,8-3,1-2,3-4,3 4,19-3,-8 0,14-5,-14-2,3 0,0 0,9 0,5 0,6-8,17 2,9-13,13 3,8-11,-14 5,25-16,-20 9,1-8,-24 14,-1-1,10-14,28-14,-18 4,-5 4,6-9,-12 15,9-9,-17 17,7-10,-6 11,-7-8,3 7,-11 3,0 6,-6 0,-1 4,-3-3,2 7,-7-1,2 6,-7-3,3 4,-6 0,2 3,-1-2,-7 27,-4-12,-14 21,-27 8,1-5,-27 25,1 5,27-28,-3 4,-20 20,0 1,12-15,-1 1,-20 19,1 1,19-14,2-1,-13 4,2-1,19-8,2-1,-9-3,2-3,-8 16,-19 9,16-16,7-3,8-10,7-2,4-6,-4 1,10-6,1 3,2-11,11 4,-5-6,10-1,-2-1,3-4,0 1,0 3,0 1,-3 4,2-4,-3 3,4-7,0 3,4 0,21-6,-6-1,24-11,-20-3,10-1,-6-3,4 3,1-9,5-2,7-4,8-7,4-2,-9 2,7 0,-14 3,14 1,-15 3,3 5,-11 6,-4 4,-1 1,-5 7,-3-3,3 3,-3-3,4 0,-1-4,1 3,-4 0,3 2,-7 2,3 0,-3 23,-3-8,-8 19,-4-19,-19 15,4-2,-16 16,4 3,-10 4,-3 11,-2 2,-12 15,22-20,-21 17,25-26,-11 12,7-13,5-2,3-10,5-2,5-5,2-5,0 3,3-4,-4 5,5-1,4-4,-2-2,5-3,-1 0,6-1,-3 1,3-4,0 3,-2-3,5 0,-2 3,0-7,2 6,-2-2,21-10,-7 0,24-16,-8-3,41-15,-23 7,27-6,-30 9,5 3,-5-2,-6 4,-12 5,-5 5,-8 2,-1 5,0-2,-6 18,2-9,-6 12,0-5,-3-1,-5 6,-3-4,-4 1,-10 10,8-8,-19 18,14-12,-15 13,8-3,-8 5,8 0,-8 0,3 0,1-1,1-4,10-7,2-6,5-8,4 1,0-5,7 2,-5 0,8-3,-8 3,2-1,-4-1,0 2,-2-3,5 0,1 0,-2-1,38-11,-21 5,27-12,-21 11,1-2,16 0,6 2,6-2,3 3,-9 0,8 0,-8 0,-2 0,-6 0,-9 0,-1 0,-4 0,-4 0,2 0,-5 0,6 0,-3 0,3 0,5 0,-3 0,7 0,-7 0,7 0,-8 0,4 0,0 0,-3 0,2 3,-3-2,0 5,-4-5,2 6,-5-7,2 7,0-4,-3 1,6 2,-3-3,0 4,-1-1,-2 1,2 3,-1-3,5 6,-6-6,4 4,-5-5,1 4,0-2,0 2,-1-3,1-1,0 4,-4 0,0 0,-3 3,0-3,0 1,0 1,-9-4,0-2,-9-2,3-4,-9 0,-2 0,-9 0,0 0,-5 0,-2 0,0 0,1 0,6 0,5 0,-4 0,13 0,-7 0,8 0,0-4,1 0,5-3,-1-1,0 1,-4 3,7-2,-6 5,7-2,0 3,-3 0,7 0,-6 0,46 7,-19-2,41 7,-13 12,-3-3,8 10,-6-4,9 3,-11-9,29 20,-27-20,27 17,-13-9,-5-4,2-1,-4-1,-5-7,4 6,-12-12,-10 2,3-4,-12-1,3-2,-5 1,1-2,-4 0,3 3,-7-6,4 5,-2-2,-2 2,3 1,0-1,-3-2,9 2,-8-2,9 3,-6 0,4 0,3 4,-2-3,7 7,-7-6,7 6,-8-7,4 7,-4-7,0 2,-1-2,-3-1,-1 0,-3-1,0 1,2-1,-4 4,3 0,-7-1,2 4,-3-3,0 0,0 3,0-3,0 0,0 3,0 1,0-3,0 2,0-3,0 0,0 3,0-3,0 3,0-3,0 0,0 3,3-6,1 9,3-7,0 7,0-8,0 5,3-1,-2-1,6 2,-7-5,3 2,-3-3,0-1,2 1,-2-1,5-2,-2 1,0-4,2 2,-37-17,7 3,-31-12,3 0,13 8,-24-9,18 10,-9-5,2 1,15 0,-4 5,11-3,4 8,1-7,8 7,1-2,3 3,0 0,0-3,1 3,-1-4,0 5,0-4,0 2,1-1,-1-2,0 4,0-3,0-1,-4 3,4-2,-4-1,4 4,-3-7,2 6,-2-2,-1 0,0-1,-3-4,-5 0,-1-1,0 1,-3-1,2-5,-5 0,-4-2,3-2,-9 1,9-2,-10-2,4 0,0 1,-3-2,4 7,0-5,-4 4,3-5,1 1,-5-1,14 2,-7 4,14 3,0 3,6 5,3-3,0 7,0-1,0-1,0 5,-2-12,1 4,-6-10,5 2,-3-4,1 0,1-5,-2-1,7-1,-2 2,6-11,-3 22,4-9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4:59.5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882 0,'0'23,"0"0,0 2,0 0,0 1,0-6,0 4,0-5,6 7,-5-6,11 4,-11-11,5 12,-6-12,5 11,-3-4,4-1,-6 6,5-12,-4 5,4 0,-5-5,0 12,6-12,-5 11,4-11,1 12,-5-6,5 1,0 4,-5-11,11 12,-11-6,5 7,0 0,-5 0,5-7,-6 6,0-12,6 11,-5-10,10 4,-10-7,4 7,1-4,-5 3,4-5,0 0,-3 0,3-1,0 1,-4 0,4-1,1 7,-4-4,3 4,1-7,-5 7,4-4,-5 4,0-7,0 1,5 0,-3-1,3 1,-5 0,0-1,0 1,0-1,0 1,0-1,0 1,5 0,-4 0,4-1,-5 1,0 6,0 2,0 5,6 1,-4 8,3-7,-5 14,0-13,0 12,0-12,0-1,0-3,0-4,0-1,0 6,0-12,0 11,0-4,0 6,0 0,0-1,0-5,0 4,0-10,0 10,0-11,0 11,-5-10,4 4,-10-7,10 1,-9-5,8 12,-2-4,4 13,0 5,0 0,0 2,0-4,0-5,0 0,-6 0,4-1,-9 1,9 8,-10-7,5 7,0-9,-5 1,4 8,1-7,-5 7,4-9,-4-5,5 4,-4-4,3 6,-4-7,5 6,-4-6,3 7,-5 0,0 0,0 0,0 0,0-1,0 1,0-6,0 4,6-4,-4 6,-2-1,4 1,-14 0,14 0,-10 0,6 0,1-7,4 6,-2-12,3 11,0-11,-5 12,11-6,-11 7,11 0,-11 0,11 0,-12 7,12-5,-11 5,10-7,-4 0,1 0,3 0,-4-1,6-5,-6 4,5-4,-5 6,6 0,0-1,0 1,0 0,0 0,0 7,0-5,0 5,0-7,0 0,0 0,0-7,0 6,0-12,0 11,0-4,0-1,0 6,0-12,0 5,0 0,0-5,0 12,0-6,0 7,6 0,-5 0,11 0,-5-1,0 9,5-7,-11 7,10-15,-10 6,10-6,-9 1,9 4,-9-4,9 5,-4 1,6 0,0 0,1 7,-1-5,1 13,-1-14,0 7,0-8,0-1,0-5,-1 4,1-4,-1-1,1 6,-1-6,1 1,0 4,-2-11,2 12,-1-12,-5 11,3-10,-3 4,5 0,0-5,-5 5,4 0,-4-5,5 5,0 0,0-5,1 12,-1-12,0 11,0-11,-5 12,4-12,-5 5,6 0,1 2,-1-1,1 5,-1-4,1 0,-6 4,3-11,-3 5,-1-6,-1-1,1 1,-5 0,4 0,-5-1,0 1,5 0,-3-1,3 1,-5 0,5-1,-4 1,4 6,1-5,-5 5,4 0,0-4,-3 10,9 3,-9 1,10 12,-4-5,0 8,5-1,-5 1,-1-8,6 6,-6-14,7 7,-7-15,5 6,-11-12,10 5,-10 0,10-5,-10 5,4-6,-5-1,5 1,-3 0,3 0,-5 13,0 4,0 6,0 17,0-22,0 15,0-25,0 4,0-4,0 5,0 1,0 0,0 0,0 7,0-5,0 5,0-7,0 7,0-5,0 5,0-7,0 0,0-6,0 4,0-4,0 5,0 1,0 0,0 7,-7 3,6 15,-12-7,5 7,0-8,-4-8,10-2,-3 1,-1-13,5 11,-4-13,-2 15,0-7,-7 14,0-13,0 12,1-12,-1 13,1-14,-1 7,1-8,-1 7,1-5,-8 12,-1 4,-7 1,-1 6,2-9,-9 2,13-8,-9-1,13-15,-1 4,3-10,-1 5,5-1,-4-4,5 10,-5-4,4-1,-5 5,7-10,-1 4,1 0,0-5,0 5,0-6,-1 6,0 9,0 0,-8 14,7-13,-6 5,7-7,-1 0,1 0,1-7,5-1,-4-6,10 6,-10-5,5 5,-1-6,-4 6,4-5,-5 5,5 0,-3-5,8 5,-3 0,5 2,-5-1,3 13,-9-10,10 18,-11-12,11 5,-11 0,10 3,-10-1,4 5,-6-4,-1 15,1-14,-1 12,2-14,5 8,-4-8,5-8,0-3,-4-11,10 5,-10-6,10 0,-4 0,5-1,-6-4,0 3,-6-9,1 4,-1 0,-6-4,5 4,0 0,7 8,6 6,0 33,0-20,0 20,0-26,0 0,0-6,0 4,0-5,-5 1,4 4,-4-11,5 12,-6-6,4 1,-9 4,9-4,-10 6,11-1,-5 1,0 8,4-13,-4 11,0-13,5 1,-5 4,0-11,5 12,-4-12,-1 11,5-4,-11 6,5 0,-1 7,-3-5,3 12,0-5,-4 8,10-8,-11 6,12-6,-6 7,7 1,0-1,-6 1,4-1,-4-6,6 4,0-5,0 8,0-1,0-7,0 6,0-13,0 5,0-7,0 0,0 7,0-5,0 13,0-14,0 14,0-13,0 5,0-7,0 0,0-7,0-1,0-6,0 6,0-5,6 11,-5-4,11 6,-11 0,5 0,0-1,-5 1,11 0,-11-6,5-2,-1-7,-4 1,10 0,-10 6,9-5,-8 11,9-4,-4 6,0-7,4 6,-3-6,-1 7,4-6,-4 4,-1-11,5 5,-4 0,0-4,4 4,-4 0,5-5,1 11,-1-4,0-1,1 6,5-6,-3 7,9 0,-4 0,0 0,6 7,-6-5,7 5,-7-7,5 0,-4 7,-1-12,5 11,-11-12,4-1,-5 5,-1-10,6 10,-4-4,4-1,-5-1,-1 0,0 2,1 5,0-5,-1 4,0-10,1 10,-1-5,1 7,0-6,0 4,-2-11,-4 12,4-12,-10 5,4-6,-5-1,0 1,0 9,0 24,0 16,7 13,0-19,2-1,8 8,5 26,-8-45,0-8,-7 6,5-14,-11 7,11-1,-10 2,10 0,-10 6,10-6,-11 8,5-8,1 5,-6-12,6 5,-7-7,5 0,-3 0,4 0,-1-7,-4 6,4-6,-5 1,6 4,-5-11,5 5,-1-6,-3 6,3-5,1 12,-5-6,11 7,-11 0,10 0,-9 0,9 0,-3-1,-1 1,-1 0,-1 0,-3-6,10 11,-5-9,1 11,-2-7,-1-7,-4 6,9-12,-8 11,8-11,-9 5,5 0,-1 2,-3 0,9 4,-9-11,9 11,-9-10,3 4,-5-7,6 1,-5 6,4-5,-5 5,5-6,-3 6,3-5,0 5,-4 0,5-4,-1 4,-4-7,4 1,-5 0,0-1,0 7,5-4,-3 4,3 0,-5 1,0 7,0 0,0 0,0 0,0 0,0-1,0-5,0 4,0-11,0 12,0-12,5 5,-4-6,5-1,-6 1,0 0,0 0,0-1,0 1,0 0,5-1,-4 1,4-1,-5 1,0-1,6-5,-5 4,4-4,-5 6,0 0,5-1,-3 1,3 0,-5-1,5-4,-4 3,4-3,-5 5,0-1,6-5,-5 4,4-8,-5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13:57.821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0,'27'0,"-3"0,-16 0,0 0,4 4,2-3,-1 3,0-4,-5 3,4-2,-3 3,3-4,5 4,-7-3,6 3,-7-4,-1 0,4 0,-3 0,3 0,0 0,-3 0,3 0,0 0,-2 0,2 0,-1 0,-2 0,3 0,0 0,-3 0,2 0,1 0,-3 0,3 0,0 0,-3 0,2 0,1 0,-3 0,3-4,0 4,-3-8,3 7,-4-6,4 6,-4-3,7 4,-3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6.4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909 0,'0'18,"0"12,12-15,-9 17,20-12,-9 0,1 5,8-11,-15 10,17-15,-11 14,10-14,-10 9,11 0,-12-4,11 4,-10 0,4-4,-6 4,6-6,-4 0,4 7,-6-6,0 5,0-6,0 6,0-5,0 5,0 0,0-5,0 5,0-6,0 0,0 6,-5-5,4 5,-10-6,4-1,0 1,-3 0,3-1,0 1,-4 0,5-1,-1 1,-4 0,4 0,0-1,-3 1,8 0,-9 6,5-5,-1 5,-4-6,4 6,-5-5,6 11,-4-11,3 12,-5-12,6 11,-5-11,5 12,-1-12,-3 5,9 0,-10-5,5 12,-1-12,-4 11,5-11,-6 12,5-12,-4 11,4-10,1 10,-5-11,5 11,-6-10,0 10,0-11,0 12,0-12,0 5,0 0,0-5,0 5,0-6,0-1,0 1,0 6,0-5,0 12,-6-6,5 7,-18 7,10-5,-11 5,0 1,5 1,-11 0,11-2,-4 0,5-5,1 5,0-13,0 4,1-4,-1 6,0 0,-1-1,1 9,-1-7,-5 7,5-8,-5-1,6-5,0 4,6-4,-10 0,8 4,-10-3,1-1,3 4,-10-4,11 0,-10 4,10-11,-10 6,10-1,-11-4,11 5,-10-1,10-5,-10 6,10-1,-11-4,11 5,-10-1,4-4,0 4,-4-5,10 5,-11-4,5 5,0-7,-4 1,4 0,0-1,-4-5,4 4,0-4,-4 5,11 0,-6 0,1-5,5 3,-5-8,6 8,0-9,0 5,0-6,0 5,0-4,-6 4,5 0,-11 2,11-1,-4 0,6-2,-1-2,0 3,6 0,-5-4,10 9,-10-8,10 8,-4-4,-1 0,5 5,-4-5,-1 1,0 3,-1-3,-3 4,3 1,1-1,-4 1,8-1,-9 15,-4 3,-1 13,-4-7,6 6,-6-6,11 8,-10-8,12-2,-1-7,-3 0,9 0,-3-7,5 6,0-6,0 7,0-6,0 4,0-11,0 11,0-10,0 4,0-7,0 7,0-4,0 10,0-11,0 11,0-10,0 4,0 0,0-5,0 5,0-6,0-1,0 1,0 0,0-1,0 1,0 0,0 0,0 5,0-3,0 10,0-11,0 12,0-12,0 11,0-11,5 5,-4-6,4 6,-5-5,0 5,0-6,0 0,0-1,0 1,0 0,0 0,0-1,0 1,0 0,0-1,0 7,0-4,0 10,0-11,0 5,0-6,0 6,0-5,0 5,0-6,0-1,0 1,0 6,0-5,0 12,0-6,0 7,0-6,0 4,0 3,0-6,0 11,0-12,0 6,6-1,-5 1,10-6,-4 4,0-4,4-1,-10 6,10-12,-10 11,4-11,0 5,-3-6,3 0,0-1,-4 1,5 0,-6 0,4-6,-2 4,8-8,-9 8,9-3,-3 4,4 1,1-1,-1 1,1-6,0 5,-1-5,1 6,0 6,0-5,1 11,-1-4,7 0,-5 4,5-10,-7 4,-1-6,1 0,0-1,-6 1,5 0,-5-1,6 1,0 0,0 6,0 1,1 7,0-6,-1 4,6-10,-4 4,4-6,-6 0,0 0,-1-1,-4 1,4 6,-5-5,7 5,-2-6,1 0,0 6,0-5,0 5,1 0,-2-5,2 12,-1-12,1 11,-1-11,-5 5,4 0,-5-4,1 4,4-7,-10 1,10 6,-10-5,10 5,-9-6,9 6,-10 2,10-1,-4 5,0-4,4 6,-9 0,9 0,-4-1,1 1,3 0,-10 0,10-6,-9 4,8-11,-9 5,5-6,-1 0,-4-1,4 1,1-1,-5 1,9 0,-8 0,3-1,0 1,-4 0,4-1,1 1,-5 8,4 17,-5 21,0 15,3-17,1-1,4 17,0 17,5-47,-11 1,4-8,-6-2,0-7,6 0,-5 0,5-1,-6 1,0-6,0 4,0-4,0 6,0 0,0-1,0 1,0-6,0 4,0-11,0 5,0-6,0 0,0-1,0 1,0 0,0 6,0-5,0 11,0-4,0 6,0 0,0-7,-6 6,4-12,-3 5,5-6,0-1,0 1,0 0,-6-1,5 1,-4 0,5-1,0 1,0 6,0-5,0 12,0-12,0 11,0-4,0-1,0 6,0-6,0 7,0-6,0 11,0-16,0 25,0-19,0 12,0 0,6-5,-5 13,10-13,-9 5,9-7,-3 0,-1-1,4-5,-10 4,4-10,0 4,-3-7,3 1,-5 6,5-5,-4 5,5-6,-6 6,5-5,-4 11,4-10,-5 4,0-7,6 7,-5-4,5 4,-6-7,0 1,0 0,0-1,0 1,0 0,0 0,0-1,0 1,0-1,0 1,0-1,0 1,0-1,0 1,0-1,0 0,5-5,-3 5,3-5,-5 6,0-1,0 1,0 0,5-1,-4 1,5 0,-6 0,5-1,-4 7,4-4,1 4,-5-7,4-9,-5-15,0 4,0-8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8.9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1,'26'20,"-3"7,-5-12,-4 4,10 0,1 5,-4-9,9 15,-16-17,4 5,0 0,-5-5,5 5,-6-6,-1 0,1-1,0-4,-1 3,1-3,0 5,-6-1,4-4,-3 3,4-4,-4 6,3-1,-9 1,9 0,-3-1,5 1,-6 0,5-1,-5 1,1 0,3 0,-4-1,1 1,4 6,-4-5,0 11,4-4,-4 6,6 0,0 0,-6-1,4 1,-4 0,1 0,3-6,-10 4,10-4,-10-1,5 5,-1-10,-4 10,10-11,-10 12,4-12,-5 11,0-11,0 12,6-6,-4 7,3 0,-5 0,0 0,0 7,0-6,0 7,0-8,0-1,0 1,0-6,0-2,0 0,0-5,0 5,0 0,0-5,0 12,0-6,0 1,0 4,0-4,0-1,0 6,0-12,0 5,0-6,0 6,0-5,0 5,0-7,0 7,0-4,-5 4,4 0,-5-5,1 11,3-10,-4 4,1-7,4 7,-5-4,1 4,4-7,-4 1,-1 0,5 6,-4 1,5 7,-6 0,4 7,-9-11,10 9,-10-11,9 6,-3-7,5 6,-6-6,4 1,-3 4,-1-4,4 5,-4 1,6-6,0 4,0-11,0 12,-5-12,4 5,-4-6,5-1,-6 1,5-5,-4-2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12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1263 1,'0'36,"0"2,0 4,0 1,0 8,0-14,0 21,0-21,0 14,0-15,0 4,0-12,0 5,0-13,-6 4,4-11,-3 12,5-12,0 5,0-6,0-1,0 1,0 0,-6-1,5 1,-4 0,5-1,0 1,0 0,0 0,0-1,0 1,0 0,0-1,-5 1,3 0,-3 6,5-5,0 5,-5-6,3 6,-3-5,0 5,3 0,-9 1,10 1,-5-2,6 0,-5-5,3 5,-3-6,-1 6,5-5,-10 5,9-6,-8 0,9-1,-10 7,9-4,-9 4,10-7,-10 1,10 0,-10-1,10 1,-10 0,4 6,0-5,-4 5,10 0,-10-5,10 12,-10-6,4 1,0-2,2 0,0-5,3 5,-8-6,8-1,-3 1,5 0,0-1,0 1,-5 0,4-1,-5 1,6-1,0 0,0 1,0-1,0 0,0 0,0 1,0-1,0 1,0-1,0 1,-5-1,4 1,-4-1,5 1,0-1,0 1,-6-6,5 5,-4-5,-1 6,5 0,-4-1,0 1,-2-1,1 1,-4-1,3 1,0 0,-3-1,3 1,-5 0,0 0,-6 0,5 0,-12 0,6 1,-7 0,-8 0,6 0,-5 1,7-1,-8 0,12 6,-10-4,18 3,-4-6,6 0,0-6,0 0,1-1,-1-4,0 4,0 1,0-5,1 9,-1-8,6 8,-4-9,3 10,-5-5,0 6,-6 0,5-5,-12 4,12-4,-5 5,6 0,0 0,-6 0,9 0,-14 0,15 0,-10 0,6 0,0 0,0 0,6-1,-5 1,10 0,-10-1,10 1,-10 0,10-1,-4 1,5 0,-5-1,3 1,-8 0,8 0,-8-1,9 7,-5-4,0 10,5-11,-11 11,11-10,-10 4,9 0,-3-5,-1 11,5-11,-5 5,6 0,0-4,0 4,0-7,0 1,0 0,0 6,0-5,0 11,0-10,0 10,0-5,0 1,0-2,0 0,0-5,0 5,6 0,0-4,7 4,-7-7,5 7,-4-5,5 5,-6-6,5 0,-5 0,1-1,-2 1,0-6,-3 5,8-10,-4 4,0-5,-2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4:59.5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882 0,'0'23,"0"0,0 2,0 0,0 1,0-6,0 4,0-5,6 7,-5-6,11 4,-11-11,5 12,-6-12,5 11,-3-4,4-1,-6 6,5-12,-4 5,4 0,-5-5,0 12,6-12,-5 11,4-11,1 12,-5-6,5 1,0 4,-5-11,11 12,-11-6,5 7,0 0,-5 0,5-7,-6 6,0-12,6 11,-5-10,10 4,-10-7,4 7,1-4,-5 3,4-5,0 0,-3 0,3-1,0 1,-4 0,4-1,1 7,-4-4,3 4,1-7,-5 7,4-4,-5 4,0-7,0 1,5 0,-3-1,3 1,-5 0,0-1,0 1,0-1,0 1,0-1,0 1,5 0,-4 0,4-1,-5 1,0 6,0 2,0 5,6 1,-4 8,3-7,-5 14,0-13,0 12,0-12,0-1,0-3,0-4,0-1,0 6,0-12,0 11,0-4,0 6,0 0,0-1,0-5,0 4,0-10,0 10,0-11,0 11,-5-10,4 4,-10-7,10 1,-9-5,8 12,-2-4,4 13,0 5,0 0,0 2,0-4,0-5,0 0,-6 0,4-1,-9 1,9 8,-10-7,5 7,0-9,-5 1,4 8,1-7,-5 7,4-9,-4-5,5 4,-4-4,3 6,-4-7,5 6,-4-6,3 7,-5 0,0 0,0 0,0 0,0-1,0 1,0-6,0 4,6-4,-4 6,-2-1,4 1,-14 0,14 0,-10 0,6 0,1-7,4 6,-2-12,3 11,0-11,-5 12,11-6,-11 7,11 0,-11 0,11 0,-12 7,12-5,-11 5,10-7,-4 0,1 0,3 0,-4-1,6-5,-6 4,5-4,-5 6,6 0,0-1,0 1,0 0,0 0,0 7,0-5,0 5,0-7,0 0,0 0,0-7,0 6,0-12,0 11,0-4,0-1,0 6,0-12,0 5,0 0,0-5,0 12,0-6,0 7,6 0,-5 0,11 0,-5-1,0 9,5-7,-11 7,10-15,-10 6,10-6,-9 1,9 4,-9-4,9 5,-4 1,6 0,0 0,1 7,-1-5,1 13,-1-14,0 7,0-8,0-1,0-5,-1 4,1-4,-1-1,1 6,-1-6,1 1,0 4,-2-11,2 12,-1-12,-5 11,3-10,-3 4,5 0,0-5,-5 5,4 0,-4-5,5 5,0 0,0-5,1 12,-1-12,0 11,0-11,-5 12,4-12,-5 5,6 0,1 2,-1-1,1 5,-1-4,1 0,-6 4,3-11,-3 5,-1-6,-1-1,1 1,-5 0,4 0,-5-1,0 1,5 0,-3-1,3 1,-5 0,5-1,-4 1,4 6,1-5,-5 5,4 0,0-4,-3 10,9 3,-9 1,10 12,-4-5,0 8,5-1,-5 1,-1-8,6 6,-6-14,7 7,-7-15,5 6,-11-12,10 5,-10 0,10-5,-10 5,4-6,-5-1,5 1,-3 0,3 0,-5 13,0 4,0 6,0 17,0-22,0 15,0-25,0 4,0-4,0 5,0 1,0 0,0 0,0 7,0-5,0 5,0-7,0 7,0-5,0 5,0-7,0 0,0-6,0 4,0-4,0 5,0 1,0 0,0 7,-7 3,6 15,-12-7,5 7,0-8,-4-8,10-2,-3 1,-1-13,5 11,-4-13,-2 15,0-7,-7 14,0-13,0 12,1-12,-1 13,1-14,-1 7,1-8,-1 7,1-5,-8 12,-1 4,-7 1,-1 6,2-9,-9 2,13-8,-9-1,13-15,-1 4,3-10,-1 5,5-1,-4-4,5 10,-5-4,4-1,-5 5,7-10,-1 4,1 0,0-5,0 5,0-6,-1 6,0 9,0 0,-8 14,7-13,-6 5,7-7,-1 0,1 0,1-7,5-1,-4-6,10 6,-10-5,5 5,-1-6,-4 6,4-5,-5 5,5 0,-3-5,8 5,-3 0,5 2,-5-1,3 13,-9-10,10 18,-11-12,11 5,-11 0,10 3,-10-1,4 5,-6-4,-1 15,1-14,-1 12,2-14,5 8,-4-8,5-8,0-3,-4-11,10 5,-10-6,10 0,-4 0,5-1,-6-4,0 3,-6-9,1 4,-1 0,-6-4,5 4,0 0,7 8,6 6,0 33,0-20,0 20,0-26,0 0,0-6,0 4,0-5,-5 1,4 4,-4-11,5 12,-6-6,4 1,-9 4,9-4,-10 6,11-1,-5 1,0 8,4-13,-4 11,0-13,5 1,-5 4,0-11,5 12,-4-12,-1 11,5-4,-11 6,5 0,-1 7,-3-5,3 12,0-5,-4 8,10-8,-11 6,12-6,-6 7,7 1,0-1,-6 1,4-1,-4-6,6 4,0-5,0 8,0-1,0-7,0 6,0-13,0 5,0-7,0 0,0 7,0-5,0 13,0-14,0 14,0-13,0 5,0-7,0 0,0-7,0-1,0-6,0 6,0-5,6 11,-5-4,11 6,-11 0,5 0,0-1,-5 1,11 0,-11-6,5-2,-1-7,-4 1,10 0,-10 6,9-5,-8 11,9-4,-4 6,0-7,4 6,-3-6,-1 7,4-6,-4 4,-1-11,5 5,-4 0,0-4,4 4,-4 0,5-5,1 11,-1-4,0-1,1 6,5-6,-3 7,9 0,-4 0,0 0,6 7,-6-5,7 5,-7-7,5 0,-4 7,-1-12,5 11,-11-12,4-1,-5 5,-1-10,6 10,-4-4,4-1,-5-1,-1 0,0 2,1 5,0-5,-1 4,0-10,1 10,-1-5,1 7,0-6,0 4,-2-11,-4 12,4-12,-10 5,4-6,-5-1,0 1,0 9,0 24,0 16,7 13,0-19,2-1,8 8,5 26,-8-45,0-8,-7 6,5-14,-11 7,11-1,-10 2,10 0,-10 6,10-6,-11 8,5-8,1 5,-6-12,6 5,-7-7,5 0,-3 0,4 0,-1-7,-4 6,4-6,-5 1,6 4,-5-11,5 5,-1-6,-3 6,3-5,1 12,-5-6,11 7,-11 0,10 0,-9 0,9 0,-3-1,-1 1,-1 0,-1 0,-3-6,10 11,-5-9,1 11,-2-7,-1-7,-4 6,9-12,-8 11,8-11,-9 5,5 0,-1 2,-3 0,9 4,-9-11,9 11,-9-10,3 4,-5-7,6 1,-5 6,4-5,-5 5,5-6,-3 6,3-5,0 5,-4 0,5-4,-1 4,-4-7,4 1,-5 0,0-1,0 7,5-4,-3 4,3 0,-5 1,0 7,0 0,0 0,0 0,0 0,0-1,0-5,0 4,0-11,0 12,0-12,5 5,-4-6,5-1,-6 1,0 0,0 0,0-1,0 1,0 0,5-1,-4 1,4-1,-5 1,0-1,6-5,-5 4,4-4,-5 6,0 0,5-1,-3 1,3 0,-5-1,5-4,-4 3,4-3,-5 5,0-1,6-5,-5 4,4-8,-5 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6.4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909 0,'0'18,"0"12,12-15,-9 17,20-12,-9 0,1 5,8-11,-15 10,17-15,-11 14,10-14,-10 9,11 0,-12-4,11 4,-10 0,4-4,-6 4,6-6,-4 0,4 7,-6-6,0 5,0-6,0 6,0-5,0 5,0 0,0-5,0 5,0-6,0 0,0 6,-5-5,4 5,-10-6,4-1,0 1,-3 0,3-1,0 1,-4 0,5-1,-1 1,-4 0,4 0,0-1,-3 1,8 0,-9 6,5-5,-1 5,-4-6,4 6,-5-5,6 11,-4-11,3 12,-5-12,6 11,-5-11,5 12,-1-12,-3 5,9 0,-10-5,5 12,-1-12,-4 11,5-11,-6 12,5-12,-4 11,4-10,1 10,-5-11,5 11,-6-10,0 10,0-11,0 12,0-12,0 5,0 0,0-5,0 5,0-6,0-1,0 1,0 6,0-5,0 12,-6-6,5 7,-18 7,10-5,-11 5,0 1,5 1,-11 0,11-2,-4 0,5-5,1 5,0-13,0 4,1-4,-1 6,0 0,-1-1,1 9,-1-7,-5 7,5-8,-5-1,6-5,0 4,6-4,-10 0,8 4,-10-3,1-1,3 4,-10-4,11 0,-10 4,10-11,-10 6,10-1,-11-4,11 5,-10-1,10-5,-10 6,10-1,-11-4,11 5,-10-1,4-4,0 4,-4-5,10 5,-11-4,5 5,0-7,-4 1,4 0,0-1,-4-5,4 4,0-4,-4 5,11 0,-6 0,1-5,5 3,-5-8,6 8,0-9,0 5,0-6,0 5,0-4,-6 4,5 0,-11 2,11-1,-4 0,6-2,-1-2,0 3,6 0,-5-4,10 9,-10-8,10 8,-4-4,-1 0,5 5,-4-5,-1 1,0 3,-1-3,-3 4,3 1,1-1,-4 1,8-1,-9 15,-4 3,-1 13,-4-7,6 6,-6-6,11 8,-10-8,12-2,-1-7,-3 0,9 0,-3-7,5 6,0-6,0 7,0-6,0 4,0-11,0 11,0-10,0 4,0-7,0 7,0-4,0 10,0-11,0 11,0-10,0 4,0 0,0-5,0 5,0-6,0-1,0 1,0 0,0-1,0 1,0 0,0 0,0 5,0-3,0 10,0-11,0 12,0-12,0 11,0-11,5 5,-4-6,4 6,-5-5,0 5,0-6,0 0,0-1,0 1,0 0,0 0,0-1,0 1,0 0,0-1,0 7,0-4,0 10,0-11,0 5,0-6,0 6,0-5,0 5,0-6,0-1,0 1,0 6,0-5,0 12,0-6,0 7,0-6,0 4,0 3,0-6,0 11,0-12,0 6,6-1,-5 1,10-6,-4 4,0-4,4-1,-10 6,10-12,-10 11,4-11,0 5,-3-6,3 0,0-1,-4 1,5 0,-6 0,4-6,-2 4,8-8,-9 8,9-3,-3 4,4 1,1-1,-1 1,1-6,0 5,-1-5,1 6,0 6,0-5,1 11,-1-4,7 0,-5 4,5-10,-7 4,-1-6,1 0,0-1,-6 1,5 0,-5-1,6 1,0 0,0 6,0 1,1 7,0-6,-1 4,6-10,-4 4,4-6,-6 0,0 0,-1-1,-4 1,4 6,-5-5,7 5,-2-6,1 0,0 6,0-5,0 5,1 0,-2-5,2 12,-1-12,1 11,-1-11,-5 5,4 0,-5-4,1 4,4-7,-10 1,10 6,-10-5,10 5,-9-6,9 6,-10 2,10-1,-4 5,0-4,4 6,-9 0,9 0,-4-1,1 1,3 0,-10 0,10-6,-9 4,8-11,-9 5,5-6,-1 0,-4-1,4 1,1-1,-5 1,9 0,-8 0,3-1,0 1,-4 0,4-1,1 1,-5 8,4 17,-5 21,0 15,3-17,1-1,4 17,0 17,5-47,-11 1,4-8,-6-2,0-7,6 0,-5 0,5-1,-6 1,0-6,0 4,0-4,0 6,0 0,0-1,0 1,0-6,0 4,0-11,0 5,0-6,0 0,0-1,0 1,0 0,0 6,0-5,0 11,0-4,0 6,0 0,0-7,-6 6,4-12,-3 5,5-6,0-1,0 1,0 0,-6-1,5 1,-4 0,5-1,0 1,0 6,0-5,0 12,0-12,0 11,0-4,0-1,0 6,0-6,0 7,0-6,0 11,0-16,0 25,0-19,0 12,0 0,6-5,-5 13,10-13,-9 5,9-7,-3 0,-1-1,4-5,-10 4,4-10,0 4,-3-7,3 1,-5 6,5-5,-4 5,5-6,-6 6,5-5,-4 11,4-10,-5 4,0-7,6 7,-5-4,5 4,-6-7,0 1,0 0,0-1,0 1,0 0,0 0,0-1,0 1,0-1,0 1,0-1,0 1,0-1,0 1,0-1,0 0,5-5,-3 5,3-5,-5 6,0-1,0 1,0 0,5-1,-4 1,5 0,-6 0,5-1,-4 7,4-4,1 4,-5-7,4-9,-5-15,0 4,0-8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8.9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1,'26'20,"-3"7,-5-12,-4 4,10 0,1 5,-4-9,9 15,-16-17,4 5,0 0,-5-5,5 5,-6-6,-1 0,1-1,0-4,-1 3,1-3,0 5,-6-1,4-4,-3 3,4-4,-4 6,3-1,-9 1,9 0,-3-1,5 1,-6 0,5-1,-5 1,1 0,3 0,-4-1,1 1,4 6,-4-5,0 11,4-4,-4 6,6 0,0 0,-6-1,4 1,-4 0,1 0,3-6,-10 4,10-4,-10-1,5 5,-1-10,-4 10,10-11,-10 12,4-12,-5 11,0-11,0 12,6-6,-4 7,3 0,-5 0,0 0,0 7,0-6,0 7,0-8,0-1,0 1,0-6,0-2,0 0,0-5,0 5,0 0,0-5,0 12,0-6,0 1,0 4,0-4,0-1,0 6,0-12,0 5,0-6,0 6,0-5,0 5,0-7,0 7,0-4,-5 4,4 0,-5-5,1 11,3-10,-4 4,1-7,4 7,-5-4,1 4,4-7,-4 1,-1 0,5 6,-4 1,5 7,-6 0,4 7,-9-11,10 9,-10-11,9 6,-3-7,5 6,-6-6,4 1,-3 4,-1-4,4 5,-4 1,6-6,0 4,0-11,0 12,-5-12,4 5,-4-6,5-1,-6 1,5-5,-4-2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12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1263 1,'0'36,"0"2,0 4,0 1,0 8,0-14,0 21,0-21,0 14,0-15,0 4,0-12,0 5,0-13,-6 4,4-11,-3 12,5-12,0 5,0-6,0-1,0 1,0 0,-6-1,5 1,-4 0,5-1,0 1,0 0,0 0,0-1,0 1,0 0,0-1,-5 1,3 0,-3 6,5-5,0 5,-5-6,3 6,-3-5,0 5,3 0,-9 1,10 1,-5-2,6 0,-5-5,3 5,-3-6,-1 6,5-5,-10 5,9-6,-8 0,9-1,-10 7,9-4,-9 4,10-7,-10 1,10 0,-10-1,10 1,-10 0,4 6,0-5,-4 5,10 0,-10-5,10 12,-10-6,4 1,0-2,2 0,0-5,3 5,-8-6,8-1,-3 1,5 0,0-1,0 1,-5 0,4-1,-5 1,6-1,0 0,0 1,0-1,0 0,0 0,0 1,0-1,0 1,0-1,0 1,-5-1,4 1,-4-1,5 1,0-1,0 1,-6-6,5 5,-4-5,-1 6,5 0,-4-1,0 1,-2-1,1 1,-4-1,3 1,0 0,-3-1,3 1,-5 0,0 0,-6 0,5 0,-12 0,6 1,-7 0,-8 0,6 0,-5 1,7-1,-8 0,12 6,-10-4,18 3,-4-6,6 0,0-6,0 0,1-1,-1-4,0 4,0 1,0-5,1 9,-1-8,6 8,-4-9,3 10,-5-5,0 6,-6 0,5-5,-12 4,12-4,-5 5,6 0,0 0,-6 0,9 0,-14 0,15 0,-10 0,6 0,0 0,0 0,6-1,-5 1,10 0,-10-1,10 1,-10 0,10-1,-4 1,5 0,-5-1,3 1,-8 0,8 0,-8-1,9 7,-5-4,0 10,5-11,-11 11,11-10,-10 4,9 0,-3-5,-1 11,5-11,-5 5,6 0,0-4,0 4,0-7,0 1,0 0,0 6,0-5,0 11,0-10,0 10,0-5,0 1,0-2,0 0,0-5,0 5,6 0,0-4,7 4,-7-7,5 7,-4-5,5 5,-6-6,5 0,-5 0,1-1,-2 1,0-6,-3 5,8-10,-4 4,0-5,-2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4:59.57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882 0,'0'23,"0"0,0 2,0 0,0 1,0-6,0 4,0-5,6 7,-5-6,11 4,-11-11,5 12,-6-12,5 11,-3-4,4-1,-6 6,5-12,-4 5,4 0,-5-5,0 12,6-12,-5 11,4-11,1 12,-5-6,5 1,0 4,-5-11,11 12,-11-6,5 7,0 0,-5 0,5-7,-6 6,0-12,6 11,-5-10,10 4,-10-7,4 7,1-4,-5 3,4-5,0 0,-3 0,3-1,0 1,-4 0,4-1,1 7,-4-4,3 4,1-7,-5 7,4-4,-5 4,0-7,0 1,5 0,-3-1,3 1,-5 0,0-1,0 1,0-1,0 1,0-1,0 1,5 0,-4 0,4-1,-5 1,0 6,0 2,0 5,6 1,-4 8,3-7,-5 14,0-13,0 12,0-12,0-1,0-3,0-4,0-1,0 6,0-12,0 11,0-4,0 6,0 0,0-1,0-5,0 4,0-10,0 10,0-11,0 11,-5-10,4 4,-10-7,10 1,-9-5,8 12,-2-4,4 13,0 5,0 0,0 2,0-4,0-5,0 0,-6 0,4-1,-9 1,9 8,-10-7,5 7,0-9,-5 1,4 8,1-7,-5 7,4-9,-4-5,5 4,-4-4,3 6,-4-7,5 6,-4-6,3 7,-5 0,0 0,0 0,0 0,0-1,0 1,0-6,0 4,6-4,-4 6,-2-1,4 1,-14 0,14 0,-10 0,6 0,1-7,4 6,-2-12,3 11,0-11,-5 12,11-6,-11 7,11 0,-11 0,11 0,-12 7,12-5,-11 5,10-7,-4 0,1 0,3 0,-4-1,6-5,-6 4,5-4,-5 6,6 0,0-1,0 1,0 0,0 0,0 7,0-5,0 5,0-7,0 0,0 0,0-7,0 6,0-12,0 11,0-4,0-1,0 6,0-12,0 5,0 0,0-5,0 12,0-6,0 7,6 0,-5 0,11 0,-5-1,0 9,5-7,-11 7,10-15,-10 6,10-6,-9 1,9 4,-9-4,9 5,-4 1,6 0,0 0,1 7,-1-5,1 13,-1-14,0 7,0-8,0-1,0-5,-1 4,1-4,-1-1,1 6,-1-6,1 1,0 4,-2-11,2 12,-1-12,-5 11,3-10,-3 4,5 0,0-5,-5 5,4 0,-4-5,5 5,0 0,0-5,1 12,-1-12,0 11,0-11,-5 12,4-12,-5 5,6 0,1 2,-1-1,1 5,-1-4,1 0,-6 4,3-11,-3 5,-1-6,-1-1,1 1,-5 0,4 0,-5-1,0 1,5 0,-3-1,3 1,-5 0,5-1,-4 1,4 6,1-5,-5 5,4 0,0-4,-3 10,9 3,-9 1,10 12,-4-5,0 8,5-1,-5 1,-1-8,6 6,-6-14,7 7,-7-15,5 6,-11-12,10 5,-10 0,10-5,-10 5,4-6,-5-1,5 1,-3 0,3 0,-5 13,0 4,0 6,0 17,0-22,0 15,0-25,0 4,0-4,0 5,0 1,0 0,0 0,0 7,0-5,0 5,0-7,0 7,0-5,0 5,0-7,0 0,0-6,0 4,0-4,0 5,0 1,0 0,0 7,-7 3,6 15,-12-7,5 7,0-8,-4-8,10-2,-3 1,-1-13,5 11,-4-13,-2 15,0-7,-7 14,0-13,0 12,1-12,-1 13,1-14,-1 7,1-8,-1 7,1-5,-8 12,-1 4,-7 1,-1 6,2-9,-9 2,13-8,-9-1,13-15,-1 4,3-10,-1 5,5-1,-4-4,5 10,-5-4,4-1,-5 5,7-10,-1 4,1 0,0-5,0 5,0-6,-1 6,0 9,0 0,-8 14,7-13,-6 5,7-7,-1 0,1 0,1-7,5-1,-4-6,10 6,-10-5,5 5,-1-6,-4 6,4-5,-5 5,5 0,-3-5,8 5,-3 0,5 2,-5-1,3 13,-9-10,10 18,-11-12,11 5,-11 0,10 3,-10-1,4 5,-6-4,-1 15,1-14,-1 12,2-14,5 8,-4-8,5-8,0-3,-4-11,10 5,-10-6,10 0,-4 0,5-1,-6-4,0 3,-6-9,1 4,-1 0,-6-4,5 4,0 0,7 8,6 6,0 33,0-20,0 20,0-26,0 0,0-6,0 4,0-5,-5 1,4 4,-4-11,5 12,-6-6,4 1,-9 4,9-4,-10 6,11-1,-5 1,0 8,4-13,-4 11,0-13,5 1,-5 4,0-11,5 12,-4-12,-1 11,5-4,-11 6,5 0,-1 7,-3-5,3 12,0-5,-4 8,10-8,-11 6,12-6,-6 7,7 1,0-1,-6 1,4-1,-4-6,6 4,0-5,0 8,0-1,0-7,0 6,0-13,0 5,0-7,0 0,0 7,0-5,0 13,0-14,0 14,0-13,0 5,0-7,0 0,0-7,0-1,0-6,0 6,0-5,6 11,-5-4,11 6,-11 0,5 0,0-1,-5 1,11 0,-11-6,5-2,-1-7,-4 1,10 0,-10 6,9-5,-8 11,9-4,-4 6,0-7,4 6,-3-6,-1 7,4-6,-4 4,-1-11,5 5,-4 0,0-4,4 4,-4 0,5-5,1 11,-1-4,0-1,1 6,5-6,-3 7,9 0,-4 0,0 0,6 7,-6-5,7 5,-7-7,5 0,-4 7,-1-12,5 11,-11-12,4-1,-5 5,-1-10,6 10,-4-4,4-1,-5-1,-1 0,0 2,1 5,0-5,-1 4,0-10,1 10,-1-5,1 7,0-6,0 4,-2-11,-4 12,4-12,-10 5,4-6,-5-1,0 1,0 9,0 24,0 16,7 13,0-19,2-1,8 8,5 26,-8-45,0-8,-7 6,5-14,-11 7,11-1,-10 2,10 0,-10 6,10-6,-11 8,5-8,1 5,-6-12,6 5,-7-7,5 0,-3 0,4 0,-1-7,-4 6,4-6,-5 1,6 4,-5-11,5 5,-1-6,-3 6,3-5,1 12,-5-6,11 7,-11 0,10 0,-9 0,9 0,-3-1,-1 1,-1 0,-1 0,-3-6,10 11,-5-9,1 11,-2-7,-1-7,-4 6,9-12,-8 11,8-11,-9 5,5 0,-1 2,-3 0,9 4,-9-11,9 11,-9-10,3 4,-5-7,6 1,-5 6,4-5,-5 5,5-6,-3 6,3-5,0 5,-4 0,5-4,-1 4,-4-7,4 1,-5 0,0-1,0 7,5-4,-3 4,3 0,-5 1,0 7,0 0,0 0,0 0,0 0,0-1,0-5,0 4,0-11,0 12,0-12,5 5,-4-6,5-1,-6 1,0 0,0 0,0-1,0 1,0 0,5-1,-4 1,4-1,-5 1,0-1,6-5,-5 4,4-4,-5 6,0 0,5-1,-3 1,3 0,-5-1,5-4,-4 3,4-3,-5 5,0-1,6-5,-5 4,4-8,-5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6.4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909 0,'0'18,"0"12,12-15,-9 17,20-12,-9 0,1 5,8-11,-15 10,17-15,-11 14,10-14,-10 9,11 0,-12-4,11 4,-10 0,4-4,-6 4,6-6,-4 0,4 7,-6-6,0 5,0-6,0 6,0-5,0 5,0 0,0-5,0 5,0-6,0 0,0 6,-5-5,4 5,-10-6,4-1,0 1,-3 0,3-1,0 1,-4 0,5-1,-1 1,-4 0,4 0,0-1,-3 1,8 0,-9 6,5-5,-1 5,-4-6,4 6,-5-5,6 11,-4-11,3 12,-5-12,6 11,-5-11,5 12,-1-12,-3 5,9 0,-10-5,5 12,-1-12,-4 11,5-11,-6 12,5-12,-4 11,4-10,1 10,-5-11,5 11,-6-10,0 10,0-11,0 12,0-12,0 5,0 0,0-5,0 5,0-6,0-1,0 1,0 6,0-5,0 12,-6-6,5 7,-18 7,10-5,-11 5,0 1,5 1,-11 0,11-2,-4 0,5-5,1 5,0-13,0 4,1-4,-1 6,0 0,-1-1,1 9,-1-7,-5 7,5-8,-5-1,6-5,0 4,6-4,-10 0,8 4,-10-3,1-1,3 4,-10-4,11 0,-10 4,10-11,-10 6,10-1,-11-4,11 5,-10-1,10-5,-10 6,10-1,-11-4,11 5,-10-1,4-4,0 4,-4-5,10 5,-11-4,5 5,0-7,-4 1,4 0,0-1,-4-5,4 4,0-4,-4 5,11 0,-6 0,1-5,5 3,-5-8,6 8,0-9,0 5,0-6,0 5,0-4,-6 4,5 0,-11 2,11-1,-4 0,6-2,-1-2,0 3,6 0,-5-4,10 9,-10-8,10 8,-4-4,-1 0,5 5,-4-5,-1 1,0 3,-1-3,-3 4,3 1,1-1,-4 1,8-1,-9 15,-4 3,-1 13,-4-7,6 6,-6-6,11 8,-10-8,12-2,-1-7,-3 0,9 0,-3-7,5 6,0-6,0 7,0-6,0 4,0-11,0 11,0-10,0 4,0-7,0 7,0-4,0 10,0-11,0 11,0-10,0 4,0 0,0-5,0 5,0-6,0-1,0 1,0 0,0-1,0 1,0 0,0 0,0 5,0-3,0 10,0-11,0 12,0-12,0 11,0-11,5 5,-4-6,4 6,-5-5,0 5,0-6,0 0,0-1,0 1,0 0,0 0,0-1,0 1,0 0,0-1,0 7,0-4,0 10,0-11,0 5,0-6,0 6,0-5,0 5,0-6,0-1,0 1,0 6,0-5,0 12,0-6,0 7,0-6,0 4,0 3,0-6,0 11,0-12,0 6,6-1,-5 1,10-6,-4 4,0-4,4-1,-10 6,10-12,-10 11,4-11,0 5,-3-6,3 0,0-1,-4 1,5 0,-6 0,4-6,-2 4,8-8,-9 8,9-3,-3 4,4 1,1-1,-1 1,1-6,0 5,-1-5,1 6,0 6,0-5,1 11,-1-4,7 0,-5 4,5-10,-7 4,-1-6,1 0,0-1,-6 1,5 0,-5-1,6 1,0 0,0 6,0 1,1 7,0-6,-1 4,6-10,-4 4,4-6,-6 0,0 0,-1-1,-4 1,4 6,-5-5,7 5,-2-6,1 0,0 6,0-5,0 5,1 0,-2-5,2 12,-1-12,1 11,-1-11,-5 5,4 0,-5-4,1 4,4-7,-10 1,10 6,-10-5,10 5,-9-6,9 6,-10 2,10-1,-4 5,0-4,4 6,-9 0,9 0,-4-1,1 1,3 0,-10 0,10-6,-9 4,8-11,-9 5,5-6,-1 0,-4-1,4 1,1-1,-5 1,9 0,-8 0,3-1,0 1,-4 0,4-1,1 1,-5 8,4 17,-5 21,0 15,3-17,1-1,4 17,0 17,5-47,-11 1,4-8,-6-2,0-7,6 0,-5 0,5-1,-6 1,0-6,0 4,0-4,0 6,0 0,0-1,0 1,0-6,0 4,0-11,0 5,0-6,0 0,0-1,0 1,0 0,0 6,0-5,0 11,0-4,0 6,0 0,0-7,-6 6,4-12,-3 5,5-6,0-1,0 1,0 0,-6-1,5 1,-4 0,5-1,0 1,0 6,0-5,0 12,0-12,0 11,0-4,0-1,0 6,0-6,0 7,0-6,0 11,0-16,0 25,0-19,0 12,0 0,6-5,-5 13,10-13,-9 5,9-7,-3 0,-1-1,4-5,-10 4,4-10,0 4,-3-7,3 1,-5 6,5-5,-4 5,5-6,-6 6,5-5,-4 11,4-10,-5 4,0-7,6 7,-5-4,5 4,-6-7,0 1,0 0,0-1,0 1,0 0,0 0,0-1,0 1,0-1,0 1,0-1,0 1,0-1,0 1,0-1,0 0,5-5,-3 5,3-5,-5 6,0-1,0 1,0 0,5-1,-4 1,5 0,-6 0,5-1,-4 7,4-4,1 4,-5-7,4-9,-5-15,0 4,0-8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08.98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1,'26'20,"-3"7,-5-12,-4 4,10 0,1 5,-4-9,9 15,-16-17,4 5,0 0,-5-5,5 5,-6-6,-1 0,1-1,0-4,-1 3,1-3,0 5,-6-1,4-4,-3 3,4-4,-4 6,3-1,-9 1,9 0,-3-1,5 1,-6 0,5-1,-5 1,1 0,3 0,-4-1,1 1,4 6,-4-5,0 11,4-4,-4 6,6 0,0 0,-6-1,4 1,-4 0,1 0,3-6,-10 4,10-4,-10-1,5 5,-1-10,-4 10,10-11,-10 12,4-12,-5 11,0-11,0 12,6-6,-4 7,3 0,-5 0,0 0,0 7,0-6,0 7,0-8,0-1,0 1,0-6,0-2,0 0,0-5,0 5,0 0,0-5,0 12,0-6,0 1,0 4,0-4,0-1,0 6,0-12,0 5,0-6,0 6,0-5,0 5,0-7,0 7,0-4,-5 4,4 0,-5-5,1 11,3-10,-4 4,1-7,4 7,-5-4,1 4,4-7,-4 1,-1 0,5 6,-4 1,5 7,-6 0,4 7,-9-11,10 9,-10-11,9 6,-3-7,5 6,-6-6,4 1,-3 4,-1-4,4 5,-4 1,6-6,0 4,0-11,0 12,-5-12,4 5,-4-6,5-1,-6 1,5-5,-4-2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35:12.81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1263 1,'0'36,"0"2,0 4,0 1,0 8,0-14,0 21,0-21,0 14,0-15,0 4,0-12,0 5,0-13,-6 4,4-11,-3 12,5-12,0 5,0-6,0-1,0 1,0 0,-6-1,5 1,-4 0,5-1,0 1,0 0,0 0,0-1,0 1,0 0,0-1,-5 1,3 0,-3 6,5-5,0 5,-5-6,3 6,-3-5,0 5,3 0,-9 1,10 1,-5-2,6 0,-5-5,3 5,-3-6,-1 6,5-5,-10 5,9-6,-8 0,9-1,-10 7,9-4,-9 4,10-7,-10 1,10 0,-10-1,10 1,-10 0,4 6,0-5,-4 5,10 0,-10-5,10 12,-10-6,4 1,0-2,2 0,0-5,3 5,-8-6,8-1,-3 1,5 0,0-1,0 1,-5 0,4-1,-5 1,6-1,0 0,0 1,0-1,0 0,0 0,0 1,0-1,0 1,0-1,0 1,-5-1,4 1,-4-1,5 1,0-1,0 1,-6-6,5 5,-4-5,-1 6,5 0,-4-1,0 1,-2-1,1 1,-4-1,3 1,0 0,-3-1,3 1,-5 0,0 0,-6 0,5 0,-12 0,6 1,-7 0,-8 0,6 0,-5 1,7-1,-8 0,12 6,-10-4,18 3,-4-6,6 0,0-6,0 0,1-1,-1-4,0 4,0 1,0-5,1 9,-1-8,6 8,-4-9,3 10,-5-5,0 6,-6 0,5-5,-12 4,12-4,-5 5,6 0,0 0,-6 0,9 0,-14 0,15 0,-10 0,6 0,0 0,0 0,6-1,-5 1,10 0,-10-1,10 1,-10 0,10-1,-4 1,5 0,-5-1,3 1,-8 0,8 0,-8-1,9 7,-5-4,0 10,5-11,-11 11,11-10,-10 4,9 0,-3-5,-1 11,5-11,-5 5,6 0,0-4,0 4,0-7,0 1,0 0,0 6,0-5,0 11,0-10,0 10,0-5,0 1,0-2,0 0,0-5,0 5,6 0,0-4,7 4,-7-7,5 7,-4-5,5 5,-6-6,5 0,-5 0,1-1,-2 1,0-6,-3 5,8-10,-4 4,0-5,-2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0:45.63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467 1,'0'38,"0"3,0-7,0 1,0 15,0 6,0-1,0-4,0-14,0-17,0 7,0-12,0 3,0 1,0 0,4 4,-3 5,6 0,-6 1,6 4,-6-9,3 4,-1-5,-2-4,6-1,-6-4,2 0,-3 0,3 1,-2 3,2 5,-3 2,3 2,-2 1,2 1,-3 5,4-1,-3 1,3-5,-4-1,3-5,-2 0,2-4,-3-1,0-4,0 0,0-3,0 2,0-6,0 6,0-5,0 5,0-3,0 5,0-1,0-4,0 3,0-5,0 5,0-6,0 3,0 0,0 0,-6 4,1 0,-9 4,6-2,-6 2,7-4,-4 0,4-4,1 0,-1 0,0 1,0 3,-4 4,3-3,-3 7,3-3,1 0,3-1,-3-4,4-3,-1-1,1-4,3 0,0 1,-3-1,3 0,-3 0,3 0,0 0,0 4,0 5,0 4,0 0,0-1,0 0,0-3,0 0,0-5,0-4,0 0,0 4,0-3,0 11,0-7,0 11,0-3,3 5,2-1,-1 0,3 0,-3 0,4 5,-4-8,3 7,-2-8,2 4,-2 0,2 0,-3 0,0 1,3-1,-3 0,4 0,-4-5,0 8,-4-2,0 25,0-17,3 7,-2-17,2-7,-3 3,3-7,-3 6,3-5,-3 6,3-4,-2 0,2 0,-3 0,3 0,-2-3,2 2,-3-6,3 6,-2-6,2 3,-3 0,3-3,-2 3,2-4,-3 1,2-4,-1 3,2-3,-3 4,0-1,3 1,-3 2,6 2,-5 3,5 0,-2-3,0 2,-1-6,0 6,-2-5,2 1,-3-2,3-1,-3 0,6 1,-5-1,4 0,-4 0,2 4,0-3,0 6,1-2,2 3,-5 0,2-3,0 2,-2-6,5 3,-5-4,5 4,-6-3,7 6,-6-5,5 5,-3-6,1 6,2-2,-5 3,5 0,-2 4,0-3,3 3,-6 0,5-3,-5 8,5-8,-5 3,2-4,-3 0,3 0,-2 0,2-3,-3 2,3-6,-3 6,3-6,-3 7,0-7,0 6,0-2,0 7,0 1,0 4,0 0,0 0,0 0,0 1,0-1,0-4,3-1,-2-8,5 4,-2-4,-2 3,-7 5,-6 0,-16 16,10-12,-10 11,13-18,-1 0,4-1,-2-7,5 7,-3-3,4 3,0-4,0 4,1-7,-1 6,0-6,1 3,2-4,-2 1,2 2,-2-1,-4 5,2-2,-5 3,2 0,0 0,0 0,1-3,2 2,-2-5,6 1,-2 1,3-3,-1 7,-2-4,2 1,-3 2,3-2,-2-1,2 4,1-7,0 2,0-2,2-1,-5 1,2 2,-2 2,2 0,-3 2,3 2,-3 0,-1 3,4-4,-2 4,2-3,-1 3,-1-4,2 0,0 0,1-3,0-1,2-4,-1 4,-1-3,-1 6,0-2,-2 3,2 4,-4-3,1 3,3 0,-2-3,5 3,-5-4,5 0,-6 1,7 3,-7-3,6 7,-2-7,0 3,2-4,-5 0,5-3,-2 2,0-6,2 3,-5 0,6 0,-7 4,3 5,-3 0,2 4,-2 0,6 0,-5-4,2 3,-1-7,2 0,0-5,2-4,-1 0,2 1,-3-1,2 0,-5 1,6-1,-6 1,2-1,1 0,-3 1,2-1,1 0,-3 1,2-1,1 0,-3 1,2-1,1 0,-3 1,5-1,-1 1,-1-1,2 0,-2 0,3 0,-3 4,3 1,-4 7,4 1,0 4,0 5,0 1,0 0,0 3,0-3,0 0,0-1,0 0,0-4,0 4,0-9,0 3,0-7,0 3,3-4,-2 0,2 0,1 0,-4 0,3 0,1 0,-1 1,4-1,1 0,-1 4,0-3,0 3,1 0,-4-7,-1 10,-3 0,0 13,0 21,4-11,-3 5,2-21,-3-5,0-4,0-1,4-4,-4 0,3 0,1 0,-4 0,7 0,-7 0,4-3,-2-1,-1 0,5-3,-2 6,-1-2,3 3,-1 4,2-3,0 3,0-4,0 0,0 0,0 0,0-3,-3-1,2-1,-6-1,7 5,-4-6,1 6,2 2,-2 0,4 7,-1-3,1 9,0-4,1 9,-1-4,3 0,-2 3,2-8,1 4,-4-9,3-1,-4-4,0-3,-1-1,1-4,-4 1,0-1,0 0,-2 1,1-1,2 4,-4 0,7 9,-3 0,0 4,3 0,-2 0,-1 0,3 0,-6 0,5-4,-5 0,2-5,-3 0,0-4,3 3,-2-5,2 5,-3 2,0 0,0 7,0-3,0 4,4 5,-3-4,2 9,1-5,1 6,3-5,-4-1,3-9,-6-1,5-4,-5 0,2-3,0 2,-2-2,2 3,-3 0,0 0,0 4,3 1,-2 4,3 0,-1 0,2 5,-1 1,3 0,-2 3,3-3,0 0,0-1,0-5,-1-4,0-1,-3-7,3 2,-7-5,3 1,0-2,-2-1,5 0,-6 1,6-1,-5 0,4 1,-1-1,-1 4,3-3,-2 3,-1-4,0 1,0-1,0-2,1 1,1-2,-5 3,6-2,-6 3,3-2,-3 3,0-2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1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785 1,'0'22,"0"7,0-4,4 14,1-4,3 4,4-10,-3-1,1-9,-2-1,-4-4,-1-4,-3 0,0-3,0-1,0 0,0 0,0 1,0-2,-7-1,3 1,-6-4,0 5,0-2,-9 3,4 0,-3 4,7-4,1 3,4-4,-1 1,1-1,-1 8,-3-3,2 7,-6-3,3-1,0 4,-2-3,4 3,-1-4,3 0,0-3,0-2,1 1,-1 1,0 3,-4 0,4 0,-7 0,6 4,-2-3,2 3,1-7,0 2,1-6,-1 3,1-4,-1 4,0-3,-3 4,3-2,-3-1,-1 5,4-6,-6 7,5-7,-5 6,6-6,-6 6,2-5,0 2,1 0,0-3,2 3,-5 0,2-2,-3 5,-4-1,3 2,-3-3,3 3,1-7,4 3,0-3,3-1,1 1,-1-1,1-3,0 3,2-3,-2 4,3-4,-1 3,-1-3,1 4,-3 3,0 0,-3 4,2 4,-6 1,5 5,-2-5,0 3,3-3,-3 0,7-1,-2-7,2 2,0-6,1 6,0-5,2 5,-2-3,3 8,-3-2,2 6,-2-7,3 7,0-3,0 4,0-4,0 3,0-3,0 0,0 0,0-1,0-7,0 7,0-11,0 6,0-6,0 6,0-2,0 7,0-3,0 7,0-7,0 7,0-6,0 2,0 0,0-3,0 12,0-12,0 7,0-9,0 5,4 1,0 4,3-4,1-1,-1-4,0 1,-3-1,2 0,-2 0,3 0,0 0,0 0,0 0,0 0,3 0,-2 0,2-3,0 2,-3-2,4 3,-4 0,3 0,-2 0,2 0,-4-3,1 2,0-3,0 1,0 2,-1-5,1 1,0 1,-4-3,3 3,-2 0,2-3,1 6,0-5,0 5,-1-3,2 4,-1 0,0 1,0 3,0-3,0 3,4 0,-3-3,3 3,-4 0,0-3,4 3,-3 0,2-3,-3 4,0-5,0 0,1 4,-1-3,0 3,-3-4,2 0,-2 0,3 0,-3 4,3 1,-3 0,3 4,-3-4,3 0,-3 3,0-7,3 3,-3-4,-1 0,4 0,-4-3,1 2,2-2,-5 3,5-4,-2 8,3-7,-3 7,3 0,-3-2,0 2,2 0,-2-3,0 3,0-8,-4 4,2-7,-1 3,2-1,-3-1,3 5,-2-6,2 6,-3-2,0 3,0 4,0-3,0 7,0-7,0 3,0-3,0 3,0-3,0 3,0-4,0 0,0 4,0-3,0 3,0-4,0 0,0 0,0 0,0-3,0 2,0-2,-3 3,2 0,-2 0,3 0,-3 0,2 0,-2 0,0-3,2-1,-2-4,3 0,0 1,0-1,0 1,0 2,0 2,0 3,0 0,0 0,0 0,0 0,0 0,0 0,0-3,0-1,0 0,0-3,0 3,0-1,0 2,0 0,0-2,0 1,0-3,3 7,-2-7,2 3,0-4,-2 4,4-3,-4 3,2-4,0 0,-2 1,1-1,-2 0,3-2,-2 2,4 0,-4 0,4 3,-4-3,4 0,-4 0,4-3,-4 3,2-3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3.9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0,'0'28,"3"-2,-2-12,8 0,-7 4,7-7,-5 17,2-18,-1 13,1-12,-2 7,3-3,0 3,0-4,0 0,-3 0,-1-3,0 2,-2-2,5-1,-5 4,2 0,0 1,1 7,0-2,3 3,-3 4,1-6,2 5,-6-11,2 8,0-8,-2 3,2-4,-3 0,0-3,0 2,0-3,0 4,0-3,0 2,0-6,0 7,0-4,0 4,0 0,0 1,0-5,0 3,0-2,0 0,0 2,0-6,0 6,0-2,0 3,0 0,0 0,0 0,-3-3,3-1,-3-1,3-1,-3 1,2-2,-2-1,0-3,3 3,-6-3,6 3,-3 0,3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07.25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685 1,'0'19,"-7"5,5-9,-8 8,9-7,-9 5,8-5,-5 3,0 3,5-7,-5 3,7-4,0 0,-3 0,2 1,-5-1,5 0,-2 0,0 0,2 0,-2 0,3 0,-3-3,2 2,-1-3,2 4,0 1,0-1,0 0,0 0,0 0,0 0,0 0,0 0,0 0,0 0,0-3,0-1,0-4,0 4,0-3,0 6,0-6,0 6,0-5,0 5,0-6,0 3,0-4,0 1,0-1,0 0,0 1,0-1,0 0,0 1,0-1,0 0,0 0,0 1,0-1,0 1,0 2,0-1,0 5,0-3,0 1,0 2,0-6,0 3,0 0,0-3,0 3,0-4,0 4,0-3,0 3,0-4,0 1,0-1,0 1,0-1,0 0,0 1,0-1,0 0,0 1,0-1,0 0,0 1,0-1,0 0,0 0,0 1,-6-1,2 1,-6-1,0 1,3-1,-6 1,5-1,-5 1,2 0,-3 0,4 0,-4 0,7-1,-6-2,5 2,-2-6,4 3,0 0,-1-2,-3 2,3-1,-6-1,5 2,-5 0,6-2,-3 2,0 0,3-2,-3 2,3-3,1 3,-4-2,3 1,-7 2,7-1,-6 1,2 2,-3-5,3 5,-2-3,5 1,-5 2,2-5,-3 5,3-2,-2 0,6 1,-6-4,5 2,-2 0,4-3,-1 3,1-3,0 3,-1-2,1 2,-1-3,1 0,-1 3,1-3,-1 3,1-3,2 3,-1-3,1 6,0-3,-1 3,4 0,-2 0,3 0,0 0,0 0,0 0,0 0,0 0,0 0,0 1,0-1,0 4,-3 0,3 4,-4 0,4 0,0-3,0-1,0-4,0 1,0-1,0 4,0-3,0 3,0-1,0 2,0 3,0-3,0 2,3-6,1 6,2-5,1 1,-1-2,-2-1,2 1,-3-1,4 0,-1 1,0-1,1 0,2 1,-1-3,1 2,-2-3,-1 1,0 1,1-4,-1 5,1-6,-1 3,-3 0,3-3,-3 6,0-3,3 0,-3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1.25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681 1,'0'20,"0"-2,0-3,0-1,0 0,0 4,3 1,-2 0,6 3,-3-7,0 7,2-7,-5 7,5-7,-5 4,6-1,-6-3,5 7,-5-7,3 7,-4-7,3 7,-2-7,2 3,-3-4,0 0,4 5,-3-4,2 3,-3 0,0-3,0 3,0-7,0 2,0-3,0 1,0 6,0-1,0 7,0 5,0 1,0 4,0-4,0 4,0-9,0 0,0-6,0-8,0 4,0-7,-3 3,3-1,-7 6,6 0,-6 7,3-7,0 7,-2-6,5-2,-5-1,5-5,-5 1,5-2,-2-1,0 4,-1 1,-3 3,0 4,-1-3,1 3,0-4,0-3,3 2,-2-6,6 3,-3-4,0 0,-1 8,-3-2,-1 6,1 0,3-3,-3 3,4-7,-1 2,-2-6,5 3,-2-4,3 4,-3 5,-1 0,0 7,-3-7,3 3,0-4,-2 0,5-3,-5-1,5-4,-1 1,-1-4,2 3,-4-3,4 3,-4-3,4 3,-2-3,3 4,-3-1,-1 4,-2 1,2 7,-3-3,3 3,0-8,-2 4,2-7,0 6,2-6,-1 3,2-4,-2 1,0-1,0 0,-1 1,-2 3,5-3,-2 3,0-4,3 0,-3 4,3-3,-4 7,4-4,-7 8,6-3,-2 3,3-4,0 5,-3-4,2 3,-2-4,3 4,0-3,0 3,0-4,0 0,0-3,0 2,0-2,0-1,0 3,0-2,0 3,0 0,0 0,0 0,0 4,0-2,0 2,0-4,0 0,0-4,0 0,3 0,-3 1,7 3,-3 0,3 4,0-3,1 7,-1-3,1 4,-1-4,1-1,-1-4,0 1,0-1,-1-4,1 3,0 2,4 0,-3 3,2-4,0 0,-2 0,9 1,-11 1,4 7,-10-1,7 17,-2-13,6 4,-4-12,0-4,-3-4,2 4,-2-4,0 4,2-3,-2 2,3-2,0 7,0-7,0 7,0-4,-3-2,3 9,-3-9,3 6,1 0,-1-3,0 7,1-7,-1 3,0 1,0-4,4 3,-4-8,3 4,-3-4,0 4,0 0,0-3,0-1,-4-4,3 4,-5-3,2 3,0-4,-3 1,6-1,-5 0,5 4,-5-3,2 7,0-7,-3 6,3-2,0 3,-2-4,5 3,-5-2,2 3,-3 4,0-3,0 3,0 1,0-4,0 7,0-7,0 3,0-4,0 0,0-3,0-2,0-2,0 3,0 0,0 4,0 4,0 1,0 1,-3 2,2-7,-6 3,3-8,-3 4,4-7,-3 3,2-1,-3 2,0 3,0 0,3-3,-3 2,4-2,-5 3,1 0,0 0,0 0,0 0,-1 4,1-3,-3 3,2-4,-6 0,6 0,-1-3,2-1,-3-3,-1 6,-4-1,0 10,-9-1,1 4,-2 0,0 0,9-2,-4-2,6-7,3 0,1-7,3 3,1-6,2 1,-2-4,3 4,-3-4,-1 5,1-3,0 0,2 3,-1-5,1 7,-3-4,-2 9,1-6,-2 6,6-5,-2 5,2-6,1 3,-3 0,2-3,-3 6,0 2,0 0,-5 7,4-7,-3 7,4-7,0 3,-1-4,1 0,0 0,0 0,3 0,-2 1,1 3,1 1,-2 0,2 3,-1-3,2 0,0-1,2-7,-2 2,3-2,-3 3,2 4,-5-3,5 12,-6-7,6 8,-6-5,6 0,-5 0,5-4,-3-1,4-4,0 0,0 4,0-2,0 6,0-3,0 9,0-7,0 6,0-2,-4 4,4 5,-15 20,9-20,-6 10,5-22,7-7,-7 3,6-7,-2 2,0-2,2 3,-6 4,7 6,-7 0,6 4,-3-5,1 0,2 0,-3-4,2-4,1-2,-2-6,3 3,0-4,0 1,0-1,0 0,0 1,0-1,-3 0,2 4,-1 1,2 0,0 2,0-3,0 4,0-3,-4 2,4-2,-4 0,4 2,0-6,-2 3,1-4,-2 0,3 1,-3 3,-1 0,0 8,-2-3,1 8,-2-4,-1 4,0-4,4-4,-2-2,5-6,-2 3,3-4,-3 0,2 1,-2 3,3 4,0 5,-3 4,2-3,-2-2,3-4,0 0,-3-4,2 0,-2-3,3-1,0 0,0 4,0 1,0 3,0 0,0 4,0-3,3 3,1-4,0 0,2-3,-2 2,3-2,0 3,0 4,0-3,1 7,2-7,-2 3,3 0,-5-6,2 5,-2-10,1 3,-1-4,-2 1,1-1,-1 1,2-1,1 4,-1-3,1 6,0-2,0 3,3-3,-2 2,5-5,-2 5,0-5,-1 5,0-6,1 7,-1-7,4 3,-7-3,6 3,-6-3,3 3,-4-4,4 1,-3-1,7 1,-7 0,6 0,-2-1,-1 1,0 0,0-1,-3 1,3-1,-4 1,0-4,1 3,-1-3,0 3,0-2,-2 1,1-1,-2 2,3 0,1 0,-4 0,3 0,-3 1,4-1,-1 1,0-1,1 0,-1 1,1 2,-1-1,1 1,-1 1,1 1,0 3,3 0,-2 0,5 0,-5 0,5 0,-5 0,2-3,-3 2,0-6,-1 3,-2-4,-1 1,-1-4,-1 3,5-2,-6 2,6 4,-5 4,2 5,-3-1,0 0,0 4,0 18,0-2,0 22,0-24,0 14,0-15,0-1,0-6,0-5,4 0,-3-4,2 0,-3-5,0 0,3 0,-2-4,2 4,-3-7,0 3,0-4,0 0,0 1,0-1,3 0,-2 0,1 1,1-1,-2 0,5 1,-6-1,3 1,0-1,1 4,-1-3,3 3,-5-1,5-1,-3 1,1-2,1-1,-1 1,2-1,1 0,-1 4,1-3,0 6,-1-2,1 3,0 0,1 0,-1 0,0 0,-1-3,-2-1,2-4,-6 1,3-1,0-3,-2 3,2-2,-1 2,2-3,0 3,-2-2,1 2,-2 0,4 0,-5-1,6-1,-1-2,-1 1,1 1,-2 2,-2 0,1 0,1-3,-2 3,1-3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47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697 0,'0'20,"0"-1,0-8,0 6,0-6,3 8,1-1,3-3,-3 3,3-4,-3 0,0-3,2 2,-5-3,5 4,-5-3,2-1,0 0,-2-3,2 3,-3-1,0-1,0 1,3-2,-3-1,3 0,-3 4,0-3,0 3,0 0,0 1,0 3,0-4,0 4,0-4,0 4,0 0,0 0,0 0,0-3,0 2,0-2,0 3,-3-3,-1 2,-2-6,2 3,-2-4,3 1,-1-1,-2 0,6 1,-6-1,2 0,-2 0,2 1,-1-1,1 8,-6-3,1 12,-1-4,-2 4,4 0,-6-4,5 3,-1-7,2 3,2-7,2-1,-2-4,2 4,-3 4,0 2,-1 6,0-3,1 4,-1 0,0-4,1-1,0-4,3-3,-2-1,5-4,-5 0,6 1,-6-1,2 0,1 1,-3-1,2-2,-2 1,-4-1,3 0,-3 2,3-6,-2 6,1-5,-5 2,6-3,-3 3,3-2,-3 2,3-3,-3 0,0 3,-4 1,-2 3,-2 0,4 0,0 0,0 1,0-5,-1 4,1-7,4 6,-4-5,7 5,-3-6,4 3,-1-3,1 3,-1 0,1 1,0 1,-4-1,3 2,-6 1,5 0,-2-1,4 1,-1-1,1 0,2 1,-1-1,4 0,-2 0,3 1,-3 2,2 2,-2 7,0 1,2 4,-6 0,6 0,-3 0,4-3,0 2,-3-7,2 3,-2-4,3 0,0 4,0 1,0 4,0 0,0 0,0-3,0 2,0-7,0 7,0-7,0 3,0-7,0 2,0-6,0 3,0-4,0 1,0-1,0 0,0 1,0 2,0 2,0 3,0 4,3-3,-2 2,2-3,-3-5,0 5,0-1,0-2,0 5,0-8,0 5,0-2,-3 3,2 0,-2-4,3 3,0-5,0 1,-3-2,3 3,-3-3,3 3,0-4,-3 0,-1 0,1 1,-2-4,4 2,-2 1,3 1,0 2,0-3,0 0,0 1,0 3,0 0,0 4,0 0,0 0,0 0,0 1,0-5,0 3,0-2,3 3,1-3,0 2,1-6,-1 6,0-2,2 3,-2 0,3 0,0 0,0 0,0 4,1-3,-1 4,0-5,0 0,3 0,-2 4,2-3,1 3,-3-4,5 0,-1 4,-1-3,3 3,-7-4,3-3,-3 2,0-5,-1 1,1-2,-1 2,1-1,-1 1,1 1,0 1,3 3,-2 0,5 0,-5 4,2-3,-2 3,2-7,-2 3,1-7,-2 6,0-6,0 7,0-4,-4 1,3-1,-2-1,0-1,2 1,-5-2,4-1,-4 4,5-3,-6 6,6-2,-2 7,0-3,3 7,-3-7,0 8,3-8,-7 3,7-4,-7-4,4 4,-1-4,-2 4,2 0,-3 0,0 0,0 5,0-4,0 7,0-7,0 3,0-4,0 0,0-3,0-2,0 1,0-3,3 7,-2-4,2 4,-3 4,0-2,0 6,0-3,0 0,0 3,0-7,0 3,0-4,0 0,0 4,0-3,0 0,0 2,0-6,0 14,0-10,0 14,0-9,0 13,3-9,-2 4,5-9,-5 3,2-3,1 4,-3 1,5-5,-5 3,5-7,-5 3,5-4,-5-3,2 2,0-6,-2 6,2-6,-1 3,-1-3,2-1,0 0,-3 1,3-1,-3 0,3-2,3-2,0-7,0 4,-3-5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1:53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49 0,'17'15,"-4"1,0-5,-2 3,3 0,0-6,3 7,-2-6,-2 4,1 0,-7-5,3 1,-4-2,0-1,1 0,-1 1,0-1,1 1,-4-1,3-3,-3 3,1-2,2-1,-6 3,6-6,-3 9,3-5,1 5,-4-3,3 0,-6 1,6-4,-5 3,4-3,-4 4,5-4,-6 3,6-5,-2 4,2-1,-3 2,3-2,-2 1,2-1,0 2,1 1,-1-1,4 1,-3-1,6 1,-5-3,1 2,-2-3,-1 1,0-2,1 1,-1-2,0 5,1-3,-1 4,1-4,-1 3,0-3,1 4,-1-1,0 0,1 1,-1-1,0 0,1 1,-1-1,0 0,-2 1,2-1,-3 4,4-3,0 6,-4-5,3 1,-5 1,5-3,-6 3,6 0,-5 1,5 3,-2 0,3 0,-3 4,3 1,-3 4,4 0,0 0,-1 0,1 1,-4-5,3-1,-6-8,2 4,0-7,-3 6,3-6,-3 6,3-2,-2 7,2 1,-3 0,0 3,3-6,-2 2,2-4,-3 0,0-4,0 4,0-7,0 3,0-4,0 0,0 1,0-1,0 4,0-3,0 3,0-1,0-1,0 5,0-6,-3 6,-1-2,0 0,-2 2,2-6,0 3,-2-4,6 1,-6-1,2 0,-2 4,2 1,-2 3,2 0,-3-4,0 4,0-4,0 1,3-1,1-4,0 0,3 1,-6-1,6 0,-6 0,5 1,-4-1,4 0,-5 1,6-1,-6-3,5 3,-4-2,1 2,0 0,-1 1,1-1,0 0,-1 1,4-1,-5-3,6 3,-6-3,5 4,-1-1,-1 0,2 0,-5 1,6-1,-3 1,0-1,2 0,-2 4,0-3,3 3,-6 0,5-3,-5 6,2-2,-4 3,1 0,3 0,1 2,3 7,4-2,3 7,5 1,-1-8,0 3,-7-10,2 0,-5-3,2 2,-3-6,0 3,0 0,0-3,3 3,-2 0,1-3,-2 6,0-6,0 7,4-4,-4 1,3-1,-3-1,0-1,0 1,0-2,3-1,-2 0,2 1,-3 3,0-3,3 6,-2-6,2 3,-3-4,0 1,0 3,0-3,0 3,0-4,0 0,0 1,0-1,0 0,0 1,0-1,0 0,0 1,0-1,0 0,0 0,0 0,0 0,0 1,0-1,0 0,0 0,-6 1,1 3,-9 1,6 3,-5-3,5 2,-2-5,3 5,4-6,-3 3,2-4,-2 1,2-1,-2-3,5 3,-4-5,-2 4,3-1,-5-1,6 3,-3-6,2 6,-1-6,1 6,-2-2,-1 2,1 0,3 0,-3-3,6 3,-6-2,2 2,-2 0,-1 4,-3 1,2-1,-2 4,4-7,-1 3,1-4,-1 0,1 1,2-1,-2 0,6 4,-6-3,2 7,-3-4,3 1,-2 2,5-6,-5 3,5-4,-2 1,3-1,0 0,0 1,0-1,0 0,0 0,0 1,0-1,0 1,0 2,0-1,0 1,0 1,0 1,0 3,0 0,0 0,0 0,0 0,0 0,0 0,0-3,0 2,0-6,0 3,0-4,-2 1,1-1,-2 0,0-2,2 1,-4-1,4 2,-2 0,3 1,-3-4,3 3,-3-3,0 4,2-1,-5 1,3-1,-1 0,-2 1,3-1,-4 0,1 1,-1 2,0 2,1 0,-1-1,0-1,0-1,1 1,-1-2,1-1,2 0,-1-2,4 2,-5-6,2 9,1-5,-3 5,3-3,-4-2,1 1,3-1,-3-1,5 3,-4-3,1 0,1 3,-3-3,2 4,1-1,-3 0,3 0,-1 1,-1-4,4 3,-2-3,0 4,3-1,-3 0,3 0,0 0,0 1,0-1,0 0,0 1,0-1,0 0,0 1,0-1,0 4,0 4,3 2,1 6,4-7,2 3,-2-4,2-3,-4-2,1-2,-1-1,0 0,1 1,-1-1,0 0,1 1,-1-4,0 3,1-6,-1 6,0-2,0 2,1-3,-1 3,0-6,0 6,1-5,-1 4,0-5,0 3,1-3,-1 3,0-2,0 4,0-4,0 5,0-6,0 6,1-6,-4 6,3-5,-3 4,1-1,2-1,-6 3,6-3,-3 0,4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4.8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510 1,'9'10,"-2"1,-2-8,-4 4,5-1,-6 1,6-1,-3 0,1 4,2-3,-6 3,6-4,-5 1,4-1,-4 4,2-3,0 3,-3-4,6 0,-5 1,2-1,-1 1,-1-1,5 0,-6 4,6-3,-5 3,5 0,-5 0,5 1,-6 2,6-2,-2 3,0 0,2-3,-5 2,1-6,1 3,-2-4,2 4,-3-3,3 6,-2-5,2 5,0-2,-2 3,2 4,0-3,-2 3,2-4,-3 0,3 0,-2-3,2 2,-3-3,0 5,0 3,0-3,0 7,0-7,0 7,0-3,0 0,0-1,0-4,0-3,0 2,0 2,0 0,0 7,0-3,0 4,-4 0,0-4,0 4,-2-8,2 3,0-4,1-4,0 0,2 0,-5 1,5 7,-5 1,1 9,-3-4,0 8,3-7,-2 2,3-8,0 4,-2-12,5 6,-2-9,0 1,-1 1,1 1,-3 0,2 2,-3-3,0 4,0 1,-3-1,2-4,-2 3,0-5,2 2,1-4,1 1,3-1,-4 1,-2-1,1 1,-5 3,6-3,-3 3,3-4,1 0,-1 1,4-1,-3 0,5 1,-4-1,1 1,0-1,-2 4,3-3,-4 6,3-6,1 3,0-4,2 1,-2-1,3 1,0-1,0 0,0 1,0-1,0 0,0 4,0 1,0 3,0 4,0-3,0 3,0-4,0 0,0 4,0-3,0 7,0-6,0 6,0-7,0 7,4-7,-1 3,1-4,3 0,-4 0,5 0,-1 0,-4-3,4 2,-3-2,2-1,-2 4,2-7,-2 6,2-6,1 6,0 2,-3 4,-1 9,-3 26,0-8,0 19,0-25,0-5,0-8,0-8,0 0,0-1,0-3,0 3,0 0,0 1,4 4,-3 0,6 0,-7 0,7-4,-6 0,2-5,0-4,-3 0,6-4,-5 4,4-3,-4 7,5-4,-2 4,3 4,0-3,1 8,-1-8,1 7,-1-7,0 0,-3-2,2-3,-3 1,1 2,2-6,-3 3,4 0,-3-3,2 3,-3-4,1 1,2 2,-3-1,1 5,2-2,-2 3,3 4,0-3,0-1,0 0,-3-7,2 6,-2-6,0 3,1-4,-1 1,-1 3,3-3,-5 3,5-1,-6-1,7 5,-4-6,1 6,2-2,-5 3,5-3,-5 2,4-6,-4 6,2-6,-3 3,3 0,-2-3,2 3,-3 0,0-3,3 6,-2-2,2 2,-3 0,0 0,0 8,0-9,0 4,0-6,0-3,0 3,0-4,3 0,-3 1,3-1,-3 0,0 1,0-1,0 0,3 1,-2-1,1 1,-2-1,0 0,0 0,3 1,-2-1,2 0,-3 1,3-1,-3 0,3 1,-3-1,0 0,0 0,0 0,0 1,0-1,0 0,0 4,0-3,0 7,0-4,0 4,0 0,0-3,0 2,0-2,0 3,0 0,0-3,0-2,0 1,0-3,-3 3,3 0,-3-3,0 3,2-4,-5 4,2 1,0-1,-2 8,2-10,-4 9,2-6,-1 3,0-4,0 4,0-7,0 6,-3-2,2 7,-2-3,-1 3,3 0,-6-3,6 3,-5-4,5 0,-6 0,3 4,0-2,-3 2,2 0,-7 2,3-1,0 4,2-8,3 3,0-4,1-3,3 2,0-6,0 7,0-4,0 4,-3 0,2 4,-3 2,0-1,3 3,-2-7,2 7,-2-10,1 5,-1-6,3 0,3-1,-1-4,1 4,-3-3,0 6,1-6,-5 11,3-7,-3 7,1-4,2-3,-2 2,7-6,-4 7,4-7,-4 6,0-2,0 3,-1 4,1-3,-1 7,4-3,-2 0,1 3,-2-7,3 7,1-6,-1 2,4 0,-7-3,7 3,-7 0,6-3,-6 3,7-4,-4 0,2-3,1 2,-2-2,0-1,2 0,-4-3,4-1,-2 0,0 1,3-1,-6 0,5 1,-5-1,6 0,-3 1,0 3,2 0,-5 1,5 2,-5-2,5 3,-5 0,5 0,-2-4,0 4,2-4,-2 1,3 2,0-2,-3-1,2 4,-2-4,3 1,0 2,0-6,0 7,0-7,0 3,0-4,0 0,0 1,0-1,0 0,0 1,0-1,0 0,0 1,0-1,-3-2,3 1,-3-1,3 2,0 0,0 0,0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07.64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1,'17'0,"-3"3,-8 0,1 4,-1-1,0 0,1 4,0-3,-4 3,3-3,-5-1,4 0,-4 1,5-1,-6 0,6 1,-5-1,4 0,-4 1,5-1,-2 4,-1 1,4 3,-4 0,4-4,-3 3,2-2,-2 3,0 0,-1 0,0-3,-3 2,7 2,-4-4,1 7,2-8,-5 4,5-3,-5-1,2 0,-3-3,3 6,-2-6,5 6,-5-2,5 0,-3 2,1-2,2 3,-2 0,0-4,2 4,-2-7,0 3,1-4,-4 0,5 1,-5-1,4 0,-4 4,5 1,-3-1,1 4,2-7,-5 3,4-4,-4 0,5 1,-6-1,3 0,-3 1,3-1,-2 0,4 1,-4-1,5 4,-5-3,5 6,-2-5,-1 5,3-6,-5 3,4-4,-4 1,2-1,0 0,-2 0,1 1,1-1,-2 0,5 1,-6-1,3 0,0 4,-2-3,2 3,0-4,-2 1,1-1,-2 0,0 0,3 1,-2-1,2 4,-3-3,0 3,0-1,3-1,-3 1,3-2,-3-1,0 0,0 1,0-1,0 0,0 1,3-4,-2 3,2-2,-3 2,0 0,0-1,0 1,0 0,0 0,0 1,0-1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21.6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 0,'0'29,"4"-5,0 3,3-11,-2 7,1-5,-2-3,4 3,-4-7,2 2,-5-6,5 6,-5-6,5 3,-6 0,6-3,-3 3,1-4,2 1,-6-1,6 0,-5 1,2-1,0 4,-3-3,4 3,-4-4,3 4,-3-3,4 3,-4-4,0 1,0-1,0 0,0 0,0 0,0 0,0 0,0 0,0 1,0-1,0 0,-3 1,-1-1,-2 0,-1 1,1-1,-4 1,3-4,-3 3,3-2,-3 3,0-1,-5 4,1-2,4 2,-1 0,1-2,3 2,0-4,1 1,2-1,-2 0,2 1,-1-1,1 0,1 4,-7-2,9 5,-9-2,7 0,-1 2,-2-6,2 3,-2-4,2 0,-1 1,4-1,-5 1,6-1,-6 0,2 4,-3 1,0 3,3 0,-2-4,2 4,0-4,-2 4,2 0,-3 0,3 0,-3 5,3-4,-3 3,3-4,-2 0,5 0,-2-3,0-2,2-2,-2-1,0 0,3 1,-6-1,2 0,1 1,-3-1,2 1,1-1,-3 0,2 1,1-1,-3-2,3 1,-4-1,1-1,0 0,-1-1,-3-1,3 2,-3 0,0-2,0 5,-5-3,1 4,0 0,-4 1,3-1,-3-3,3 2,1-2,3 0,2 2,2-5,-3 5,3-3,-3 1,4 1,0-4,0 4,2-1,-1-1,1 3,-2-3,-1 4,3-1,-1-2,4 1,-5-1,6 2,-6 0,5 1,-4-1,1 0,-3 4,1 0,-2 5,2-5,2 3,-2-5,2 1,1-2,0-1,0 0,2 1,-1-1,2 0,0 1,0-1,0 0,0 1,-3-1,2 0,-2 1,0-1,2 0,-1 1,2-1,0 0,0 1,0 3,0-3,0 6,0-2,0-1,0 4,0-2,0 2,0 1,0 6,0-6,0 6,0-7,0 4,0-3,0 3,0-4,0 0,0 0,0-3,0 2,0-2,0-1,0 3,-3-5,2 5,-5-6,6 3,-3-4,0 1,2-1,-4 0,4 0,-5-2,6 1,-6-1,3 2,-1 0,-1-3,4 3,-7-3,7 3,-8 0,8 1,-1-1,-1 0,-1 1,1 2,-3-1,5 5,-5-6,6 6,-6-6,5 3,-5-3,6 2,-3-1,0 5,2-6,-2 6,3-6,-3 3,2 0,-2-3,3 6,0-5,0 5,0-3,0 5,0-1,0 0,0 0,0 0,0 0,0-3,0 6,0-6,0 7,0-3,0-1,4 4,0-3,3 7,0-7,1 3,-1-4,0 0,0 0,0 0,3 0,-2 0,2 5,-3-4,1 3,2 0,-2-3,3 3,-4-4,0 0,0-3,0-2,-1-2,0-1,1 1,-1 2,1-1,0 5,3-3,-3 4,7 5,-6-4,6 3,-6-4,5 0,-5-4,2 4,-4-7,4 6,-2-6,1 3,-2 0,-1-3,1 3,0 0,3-3,-3 3,3-3,-4-1,1 0,-1 1,4-1,-3 1,6 3,-2 1,-1-1,4 3,-7-2,6 3,-5-3,5 2,-5-2,2-1,0 3,-3-2,3 0,-3 2,3-6,-3 3,3-3,-4-1,1 1,-1-1,-2 0,1 1,-1 3,3 0,0 4,0 0,0 4,0-3,1 8,-1-8,0 3,-3 0,2-7,-5 7,2-8,0 4,-2 0,2 0,-3 5,0-4,0 7,0-3,0 4,0-4,0 3,0-7,0 7,0-7,0 3,0-3,0-1,0 0,0 0,0-4,0 4,0-7,0 3,0-4,0 0,0 1,0-1,0 4,0 0,-3 4,2 1,-6 3,3-3,0 7,-2-7,5 7,-5-7,5 7,-6-3,3 4,-1 1,-2-1,3 4,-4-2,3 2,-1-7,5 2,-5-7,5 3,-2-8,3 0,0 0,0-3,0 3,0-4,0 1,0-1,0 4,0-3,0 6,0-2,0 3,0 0,0-4,0 8,0 2,7 9,5 14,5-11,-1 6,-1-15,-7 0,7 0,-7-3,3 2,0-3,-3 0,3-1,-4-8,0 4,-1-4,1 4,0-3,-3-1,2-4,-6 0,6 1,-5-1,1 1,1-1,-2 0,5 1,-3-1,3 0,-2 1,1-1,-1 0,2 0,1 4,0 1,0 3,0 0,3 0,-2 0,5 0,-5 0,2-3,-3 2,-1-6,1 3,-1 0,1-3,-1 3,1 0,0 0,0 1,-1 2,1-2,3 3,-2-4,2 4,-4-7,1 3,-1-4,-2 0,2 4,-3-3,1 3,2-3,-5-1,5 4,-3-3,4 3,-4-4,3 0,-5 1,4-1,-4 0,5-2,-3 1,3-4,-3 5,3-3,-3 3,4 1,-1-1,0 1,1-1,-1 4,1-3,-1 3,1-4,-1 0,0 1,1-1,-1 0,1 1,-1-1,0 1,1-1,-1 0,0 1,-2-1,2 4,-3-3,4 3,0 0,-1-3,-2 6,2 2,-2 0,4 7,-1-3,1 4,0 0,-1 0,1 0,0 0,-4-4,3 0,-7-5,3 0,-3 4,0 1,0 4,0 5,0 1,0 4,0 1,0-5,0-1,0-5,0 0,0-4,0 3,0-3,0 0,0 3,0 2,0 0,0 4,0-9,0 3,0-7,0 0,-2-5,1-4,-5 1,5-1,-4 0,4 1,-5-4,6 3,-6-3,5 4,-5-1,2 8,0-2,-2 6,5-3,-2 4,-3-3,4 6,-7-4,8 1,-5-6,6 0,-6-5,2 5,0-6,1 3,0-4,3 1,-6 2,2-1,0 1,-2-2,6-1,-7 4,7-3,-7 6,7-6,-7 7,6-7,-2 6,0-6,3 3,-3-4,0 4,2-3,-2 7,3-4,0 4,0 4,0-3,0 8,0-8,0 7,0-7,0 3,0-4,0 0,0-3,0 2,0-6,0 6,0-5,0 1,0 1,0-3,0 7,0-4,0 8,0-3,0 3,0 0,0-2,0 2,3-4,-2 0,5-4,-6 0,6-4,-5 4,1-3,1 3,-2-3,2-1,0 0,-3 4,6 1,-5 3,5 0,-5 0,2 0,-3 0,3-3,-2-2,2-2,-3-1,0 1,0-1,2 0,-1 1,2-1,-3 0,0 0,0 4,0-3,0 3,0-4,0 1,0-1,0 1,0-1,0 0,0 1,0-1,0 0,-3 1,-4-1,0 1,-7 3,7 0,-7 5,7-5,-3 3,3-5,0 1,1-2,-1-1,-2 1,1-1,-2 4,4-3,-1 3,0-3,1-1,-1 4,-3-3,3 3,-3-3,0 3,3-3,-7 3,7 0,-3-3,3 3,0-4,1 1,0-1,-1 0,4 1,-4 3,4-3,-4 3,-3-1,3-1,-3 5,3-6,-3 3,2 0,-2-3,3 7,1-7,-4 6,2-6,-5 7,6-7,-7 6,7-2,-7 0,7 2,-7-2,7-1,-7 4,7-7,-3 2,3 1,1-3,-1 3,0 0,1-3,-1 6,3-2,-2 3,2-3,-3 2,1-6,-2 6,5-5,-3 1,2 1,0 1,-2 3,2 0,-3 0,3 4,-2-3,5 3,-6-4,7 0,-4 1,4-1,0 4,0-3,0 7,0-7,0 7,0-10,0 5,0-10,0 3,3-4,-2 1,5-1,-3 0,3 1,1-1,0 4,-1 0,1 1,0-1,-1-4,0 1,1-1,-4 0,3 1,-3-4,3 0,0-3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1.13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728 1,'0'25,"0"-2,0-9,0 0,0 4,0-7,0 11,0-11,0 7,0-4,0 1,0-5,0 0,0 0,0-3,0 6,0-2,0 7,0 1,0 4,0 0,0 0,0-4,0 0,-6-5,5 0,-6-4,7 0,0-4,0 1,0-1,0 4,0-3,0 6,0-2,0 3,0 0,0-3,0 2,0-2,0-1,0 0,0 0,0-3,0 6,0-2,0 3,-3-4,3 4,-3-7,3 3,0-4,0 0,-3 1,2 3,-5 0,5 4,-5 0,2 4,0 1,-3 5,3-1,-1 0,-2 0,3-4,-3-1,3 0,-3-3,4 3,-5-4,4 1,-2-1,2 4,-4 1,1 4,-1 0,-3 0,5-4,-4 3,3-7,2 3,-5-3,6-1,-3 0,3 0,-2 0,2 0,-7 4,3 1,-3 4,3 0,0-4,1-1,0-7,3 2,-2-5,6 1,-3-2,0-1,2 4,-5 0,2 5,-3-1,3 0,-2 0,5 0,-5-4,5 4,-2-7,3 3,-3-1,2 2,-2 3,0 0,2 4,-5-3,5 3,-2-4,3 1,-3-5,2 3,-2-5,3 1,0-2,0-1,0 0,0 1,0-1,0 4,0 1,0 3,0 0,0 4,0-3,4 3,0 0,3-3,-3 7,2-7,-1 7,2-7,0 4,0-5,0 0,0-4,0 3,-4-5,3 1,-5-2,5-1,-6 4,6-3,-2 3,-1-4,3 4,-5-3,2 3,0-4,-2 1,4-1,-4 1,2-1,0 0,-3 1,3-1,-3 0,3 4,-2-3,5 7,-5-4,2 4,0-3,-2 2,1-6,-2 3,0-4,0 1,0-1,0 0,0 1,0 3,0-3,0 6,0-2,0-1,0 3,0-5,0 1,0-2,0-1,0 1,0 2,0-1,3 1,-2 1,2-3,0 7,-2-7,5 6,-5-6,5 6,-5-2,5 3,-5 0,5 0,-2 0,0 0,2 0,-2 0,0 0,2-3,-5 6,4-5,-4 6,6 0,-3 1,4 4,-4-7,-1 10,-3-5,4 18,0-9,4 0,-4-12,2-4,-2 0,0 0,2 0,-5 0,5 0,-2-3,0 2,2-2,-6-1,6 0,-5 0,2-3,0 6,1-2,0 3,-1 0,0-3,-3 2,6-3,-5 1,5-1,-5-4,2 1,-1-1,-1 4,5-3,-5 6,4-2,-4-1,5 4,-5-4,2 4,1 0,-4 0,7 1,-7-1,3-4,1 3,-4-5,3 1,-3-2,0-1,0 0,0 1,0-1,0 1,3-1,-2 0,2 1,-3-1,0 4,0 0,0 4,3 5,-2-4,3 3,-4-4,0 0,0 0,0-3,0-2,0 1,0-3,0 3,0-4,0 1,0 3,0 0,0 4,0 0,0 0,0 1,0-1,0 0,0-4,0 3,0-5,0 1,-4 1,1-3,-4 7,-3-4,2 8,-6-3,3 4,-4-1,4-3,-3 3,6-4,-5 0,5 0,-3 4,1-6,2 5,-3-6,4 3,0 0,0 0,-4 5,3-4,-7 7,7-7,-6 7,6-7,-7 7,7-7,-3 3,4-7,1-1,-1-1,0-1,0 5,0-2,0 3,0 4,-1 1,-3 4,3 0,-4 0,4 0,1 0,-5 1,4-1,-3 0,3-4,1-1,-1-4,5 0,-4 0,3 0,-3 0,0 0,3 4,-6 1,5 5,-3-1,-2 0,8-4,-8 3,6-7,-1 0,-1-5,3-4,-1 0,1 1,0-1,3 0,-6 1,5-1,-2 0,3 1,0-1,0 1,0-1,-3 0,3 1,-3-1,3 4,0 0,-3 1,-9 7,0 2,-20 17,13-7,-7 0,15-11,0-5,4 0,3-4,-2 0,5-4,-4 1,4-1,-5 0,6 4,-6 1,5 3,-2-3,-1 2,4-3,-3 1,3 2,-3-6,2 7,-2-7,3 3,0-1,0-1,0 5,0-3,0 5,0 3,0-3,0 7,0-7,0 7,0-7,0 7,0-7,0 3,0 0,0 2,0 3,0 0,0 5,0-4,0 4,0-5,0-4,0-1,0-7,0 2,0-6,0 6,0-2,0 3,0 4,0 1,0 4,0 0,0-4,0 4,0-4,-3 0,2-1,-2-4,3-4,0 4,-3-7,2 6,-1-2,-2 3,4 0,-6-4,5 8,-5-10,5 9,-2-10,3 7,0-7,-2 3,1-4,-2 0,3 4,0-3,0 6,0 2,0 0,0 7,0-7,0 7,0-6,0 2,0-4,0 0,0 0,0 4,0-3,0 7,0-7,0 7,0-7,0 3,0 1,0-4,0 7,0-7,0 7,0-3,0 9,3-4,2 9,2-19,0 0,-1-11,10 7,-4 1,4 2,-3 0,-6-5,3 1,-3 1,3-2,-3 2,3 0,-3-3,-1 3,1-1,-1-1,1 1,-1-2,1-1,-1 1,1-1,-1 0,1 4,-1 1,2 7,-1-3,4 7,-3-7,3 7,-4-7,0 3,0-4,0-3,0-1,-1-4,0 0,-2 1,2-1,-6 1,6-1,-5 0,5 4,-3-3,1 3,2 0,-5-3,5 6,-5-6,5 3,-6-3,3-1,0 0,-2 4,4-3,-4 11,5-7,-2 7,0 0,2-3,-5 4,5-1,-5-7,3 6,-1-6,-2 0,2 2,-3-2,0 3,0 0,3 4,-2 1,2 0,-3 3,0-7,0 3,0-4,0-3,3-1,-2-4,2 4,-3-3,3 6,-2-2,5 7,-5-3,3 7,-1-3,1 4,1 5,1-4,-1 4,-1-5,3-4,-7-1,7-4,-7-3,6-1,-5 0,2-3,0 3,-3-1,3 2,0 3,-2 4,5-3,-5 7,6-2,-6-1,5 3,-5-7,5-1,-5 0,2-7,0 3,-2-4,4 0,-4 1,5 3,-5-3,5 6,-5-2,5 3,-2-4,2 3,-2-2,2 0,-5 2,4-6,-1 3,-1 0,3-3,-5 3,4-4,-1 4,0-3,2 3,-2 0,-1-3,0 3,0-4,-2 0,5 1,-6-1,6 0,-6 0,6 0,-5 1,4-1,-4 0,2 1,0-1,-3 1,6-4,-3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39.4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783 1,'0'27,"0"-6,0-4,0-6,0 7,0-3,0-5,0 3,0-5,0 5,0-6,0 3,0-4,0 1,0-1,0 0,0 1,0-1,0 0,0 1,0-1,0 0,0 1,0-1,0 0,0 1,0-1,0 1,0-1,0 0,0 1,0 2,0-1,0 5,0-6,0 6,0-2,0 3,0 4,0-3,0 3,-6-4,4-3,-7 2,8-6,-5 3,5-4,-4 1,1-1,0 1,-2 2,3-1,-4 1,3-2,-1-1,1 4,-3-3,0 3,1 0,2-3,-2 3,2-4,-2 0,2 1,-2 2,3-1,-1 1,-2-2,2 3,-2-3,-1 6,3-2,-2 3,2 0,-4 0,1 0,0 0,0-3,0 2,4-3,-3 1,2 2,-3-6,0 7,0-4,0 1,0 2,1-6,-1 3,1-3,-1 2,0-1,1 1,-1 1,0-3,-3 3,3 0,-3-2,3 2,0-4,1 0,0 1,-1-1,1 0,-4 1,2-1,-1 1,-1 0,2-1,-2 1,1-1,1 1,-5 0,6-1,-3 1,3-3,1 1,-1-1,-2 2,1 1,-2-1,4-2,-1 2,1-3,0 1,-1 1,1-4,2 5,-2-6,3 6,-1-2,-2-1,3 3,-4-6,4 6,-3-5,2 4,-2-4,2 5,-1-5,4 7,-2-4,3 5,0-3,0 0,-3 8,-1-2,0 10,-3-7,3 7,0-3,-3 0,7 3,-7-7,7 3,-7 1,6-4,-2 3,-1-4,4 0,-4 0,1 0,2-3,-2 2,3-6,0 6,-3-6,3 7,-3-4,3 1,-3 2,2-2,-2 3,0 0,2-3,-6 2,7-6,-4 3,4-4,-2 1,1-1,-2 0,3 1,0-1,-3-3,2 3,-1-2,2 2,0 0,-3 0,2 1,-2-1,0 0,3 1,-3-1,0 0,2 4,-5-3,6 7,-3-4,0 4,2 0,-6 1,7-1,-4 0,1 0,3 0,-4-4,4 4,0-7,-3 3,3-1,-3-1,3 1,0 1,0-3,0 7,0-4,0 4,0 0,-3-3,2-1,-2-1,3-1,0 1,0-2,0-1,0 1,0-1,0 0,0 1,0-1,0 0,0 1,0-1,0 0,0 1,0-1,0 0,0 1,0-1,0 4,0 1,0-1,0 7,0-5,4 6,0 0,3-3,1 7,-1-2,0-1,1 3,2-7,-1 7,1-7,-3 3,3-4,-2 0,2-3,-3 2,0-2,-1-1,1 0,0 0,-1-3,4 6,-2-2,2 0,0 2,-3-2,6 3,-5 0,6 4,-6-3,6 3,-6-4,5 0,-5 4,6-3,-6 7,2-7,1 3,-3 1,5-4,-5 3,6 0,-6-3,3 3,-1-7,-2 2,2-5,-3 5,-1-6,1 3,-4-4,3 1,-3-1,4 4,-3-3,2 6,-2-2,3-1,0 4,-4-4,3 1,-2 2,3-2,-1-1,1 4,0-4,-3 6,-1 12,-3 5,0 7,4 14,0-22,1 11,1-24,-5-4,2-2,0-6,-2 7,2-7,-1 3,-1-1,2-2,0 3,-3-3,3-1,0 0,-2 1,2-1,-3 0,0 1,2-1,-1 0,5 1,-5 3,1-3,1 6,-2-2,2-1,1 8,-3-7,2 11,-3-3,0 4,0 1,0-1,3 0,-2-4,3-1,-4-4,0 0,0 0,0 0,0 4,0 1,0 5,0 3,0 2,0 0,0 4,-4-9,0 4,0-5,-3-4,6-1,-5-4,5 0,-2 0,3 0,0 4,-3-2,2 6,-2 1,3 2,0 2,0-3,-4-1,3-4,-2 3,3-7,0 3,0 0,-3-3,2 3,-2-4,0 0,2 1,-2 3,0-3,2 7,-2-3,3 4,0 0,-4 0,3-4,-2-1,3-4,0 1,0-1,0 0,0-4,0 8,0-10,0 9,3-2,1 0,4 3,2-7,-2 2,5-2,-6 0,7-1,-4 0,1-3,2 3,-6-3,3 3,-3-3,-1 3,1-4,-1 0,0 1,1-4,-1 3,1-3,-1 4,0-4,1 3,-1-2,0-1,1 3,-1-6,0 6,1-5,-1 4,0-4,1 5,3-2,-3 2,6-2,-2 2,3-2,0 0,-4 2,4-6,-4 6,4-5,0 2,0-3,-3 0,2 3,-5-2,5 2,-6-3,3 0,-4 0,0 0,1 3,-1-2,1 2,-1-3,0 2,1 2,-1-1,0 3,1-5,-1 4,0-4,1 5,-1-3,0 4,1-1,3 1,-3-1,3 1,-4 3,1 0,0 1,0 2,-1-2,1-1,0 4,0-4,-3 4,-1-3,0 2,-2-2,2 7,0-3,-2 7,6 2,-6 0,2 0,-3-2,0-7,3 3,-2-4,2-3,-3 2,0-2,0 3,0 0,0 4,0 1,0 4,0-4,0 3,0-7,0 0,0-2,0-6,0 3,0-3,0-1,0 8,0 11,0 11,0 4,0-1,0 9,0-19,0 13,0-23,0 4,0 0,-4 10,3-7,-3 17,4-13,0 9,-3-10,2-2,-6-7,6 2,-2-11,3 7,0-8,0 4,0-3,-3 2,2-2,-2 3,3-4,0 0,0 0,0-3,0 3,0-4,-3 4,2-3,-2 7,3-4,-3 1,2 2,-1-2,-2 7,0-3,-3 3,3-4,-3 4,3-6,-3 5,0-6,0 3,0-4,0 4,-3-7,2 6,-5-2,5 3,-5 0,5 0,-2-3,3 2,0-5,3 1,-2-2,6-1,-3 0,0 0,3 0,-3 1,0-1,2 0,-2 1,1-1,1 0,-2 1,3-1,0 0,-3 1,2-1,-2 0,3 0,0 0,0 0,0 0,0 0,0 0,0 1,0-1,-2 1,1-1,-2 0,3 0,0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30T16:02:42.15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356 1,'0'22,"0"1,0-16,0 6,0-3,0 4,-6 0,4-4,-7 3,8-2,-9 3,9 0,-9 4,6-3,-3 3,-1-3,1-1,1-4,-2 3,2-2,-1 0,3 2,-2-6,3 3,-4-4,4 1,0-1,0 0,-1 1,1 3,-3-3,2 3,-2-4,2 0,-1 1,1-1,-2 0,2 1,-2-1,3 0,-4 1,1-4,0 3,-1-3,-3 4,3-1,-3 4,3-3,-3 4,3-5,-3 1,6-1,-1 0,1-2,-2 2,-1-6,4 6,0 0,0 11,2-1,-2 1,0-4,-1-6,0 3,1-4,0 0,3 1,-3-1,3 1,0-1,0 0,-3 4,2 1,-2-1,3 4,0-7,0 3,0-4,0 0,0 1,0-1,0 0,0 1,0-1,0 0,0 1,0-1,0 0,0 0,0 1,-3-1,2 0,-2 0,3 0,0 0,0 0,0 0,0 1,-3-1,3 0,-3 0,3 1,-3-1,2 0,-2 1,3-1,0 1,0-1,0 0,-2 1,1-1,-2 0,3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893F-2292-2908-3420-DF935513E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B09FB-961C-BA13-3F92-E19DCAE6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98933-716F-9264-9A64-BA087EB7C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0EB31-4462-1BFB-706F-5EFC19B1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3186-DAAC-736A-2552-406328D9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A77-8808-BE2C-BF6E-4E6AB400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D8363-AFEC-FBB5-7F01-06B24AA03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334E-7D71-551F-D3AF-574D3126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8BD0B-2E56-90E7-577D-C374C594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68617-0454-E006-A6C5-0FF261F4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9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8A109-6A3B-611F-C55C-BF00184AF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6F818-8C51-01EA-FA62-45BCE034E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2CFD3-ECDF-49BB-38DF-6CCBF1D5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BCDC-FF86-1D12-3280-07E9F8A0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E2BF8-EC72-78B4-9EE4-A5AA99C1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DCF84-8E27-8BB4-F14B-F38B7D60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067D2-8F43-D2FD-0D7A-ABF5D919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171D-C783-6C13-7E77-D713707C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FFE40-E41F-4ACD-7292-BD2D01D1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B068-3AA8-D181-9A2D-6156DD30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05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0A994-7B03-BC10-D249-32F5F17F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13D13-4DB1-B662-4634-9BDDD6886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5BD2-083C-44ED-571B-135E7EB6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8DC7-6641-85FD-8ADB-74894AD4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A3A55-A1FC-4351-D49C-7E64A1086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1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0718C-3E86-F648-6AAD-21C15B5E7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71B-19C5-4411-6528-3C543F56A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BC33C-B81B-3E16-7202-38811183C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8BB24-AC8A-3DE1-0A7C-FC025791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4CE9B-A8C5-D4BE-6BF9-C1301D3D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3CF8C-A4E4-2B6B-2147-74F82423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4123-689A-97FA-3C90-B31E949E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D4FA5-9664-A488-AE48-EC4D4DC13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6E138-3194-200B-31CF-F82560A3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EA12F-0C17-B657-7DD6-0E1C36943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AC5BF-7C4A-196A-D4BC-F7370EE5C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016A70-610F-2F85-430C-EA2D1C50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2257C-79C2-39B0-8F8D-BDC8B298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E8A98-CCCB-B24C-9C69-6E8DEDDA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5C35-2683-A8A7-656A-73AE0B73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12599-5961-62AA-1DAD-DD49F337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CEA17-6578-8EF9-70FF-6BC63B2B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D67A6-0281-C0BA-2378-CCFAA441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5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95C5E-C4C6-2210-07F0-4C4CC3A9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E365D-4C91-95A3-F1D6-B27664D9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A7F5A-3505-5884-E564-AFD843E8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B856-0D4D-5288-29EE-96820840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2288-9AFE-D44E-BC71-9913B97E6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CC3EB-528A-B426-C71F-2A83A5DBE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E8C6C-32A2-7577-FA11-C59E2F8E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5ABF2-F766-9E4B-7828-A0036BCE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DFD42-F8D2-83EE-2ED5-A5FB67E3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5B87-31B5-FE8A-CDB5-EE50EE76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CB027-EA6A-FF99-E364-986E06AC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500728-452C-82C1-DEA7-1E889708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68228-1E92-C373-DB5C-784ECF85B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788D0-7DB1-6598-B3EE-07A8E58B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80F6-596E-C263-DC76-1681C1B7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0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E7B658-C2BC-34AF-771F-BA46A3E6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DF897-2E8C-11F4-D869-3EFE52B41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A7CE1-71C9-592E-441F-0E2F15BB83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2F9B1-1AEE-4A41-AAE5-AE1A41864420}" type="datetimeFigureOut">
              <a:rPr lang="en-US" smtClean="0"/>
              <a:t>10/28/24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4DD8-BCEB-9BDF-4711-255357B1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8D162-56EE-6B00-61A3-7705C7820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4B66A0-4FCF-9D42-83E1-41DDF8572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4.png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customXml" Target="../ink/ink9.xml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image" Target="../media/image7.png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13.png"/><Relationship Id="rId24" Type="http://schemas.openxmlformats.org/officeDocument/2006/relationships/customXml" Target="../ink/ink15.xml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customXml" Target="../ink/ink17.xml"/><Relationship Id="rId10" Type="http://schemas.openxmlformats.org/officeDocument/2006/relationships/customXml" Target="../ink/ink8.xml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21.png"/><Relationship Id="rId30" Type="http://schemas.openxmlformats.org/officeDocument/2006/relationships/customXml" Target="../ink/ink1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40.png"/><Relationship Id="rId21" Type="http://schemas.openxmlformats.org/officeDocument/2006/relationships/image" Target="../media/image31.png"/><Relationship Id="rId34" Type="http://schemas.openxmlformats.org/officeDocument/2006/relationships/customXml" Target="../ink/ink33.xml"/><Relationship Id="rId7" Type="http://schemas.openxmlformats.org/officeDocument/2006/relationships/image" Target="../media/image24.png"/><Relationship Id="rId12" Type="http://schemas.openxmlformats.org/officeDocument/2006/relationships/customXml" Target="../ink/ink22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37.png"/><Relationship Id="rId38" Type="http://schemas.openxmlformats.org/officeDocument/2006/relationships/customXml" Target="../ink/ink35.xml"/><Relationship Id="rId2" Type="http://schemas.openxmlformats.org/officeDocument/2006/relationships/image" Target="../media/image7.png"/><Relationship Id="rId16" Type="http://schemas.openxmlformats.org/officeDocument/2006/relationships/customXml" Target="../ink/ink24.xml"/><Relationship Id="rId20" Type="http://schemas.openxmlformats.org/officeDocument/2006/relationships/customXml" Target="../ink/ink26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26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9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10" Type="http://schemas.openxmlformats.org/officeDocument/2006/relationships/customXml" Target="../ink/ink21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4.png"/><Relationship Id="rId30" Type="http://schemas.openxmlformats.org/officeDocument/2006/relationships/customXml" Target="../ink/ink31.xml"/><Relationship Id="rId35" Type="http://schemas.openxmlformats.org/officeDocument/2006/relationships/image" Target="../media/image38.png"/><Relationship Id="rId8" Type="http://schemas.openxmlformats.org/officeDocument/2006/relationships/customXml" Target="../ink/ink20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44.png"/><Relationship Id="rId21" Type="http://schemas.openxmlformats.org/officeDocument/2006/relationships/image" Target="../media/image31.png"/><Relationship Id="rId34" Type="http://schemas.openxmlformats.org/officeDocument/2006/relationships/customXml" Target="../ink/ink50.xml"/><Relationship Id="rId7" Type="http://schemas.openxmlformats.org/officeDocument/2006/relationships/image" Target="../media/image24.png"/><Relationship Id="rId12" Type="http://schemas.openxmlformats.org/officeDocument/2006/relationships/customXml" Target="../ink/ink39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customXml" Target="../ink/ink52.xml"/><Relationship Id="rId2" Type="http://schemas.openxmlformats.org/officeDocument/2006/relationships/image" Target="../media/image8.png"/><Relationship Id="rId16" Type="http://schemas.openxmlformats.org/officeDocument/2006/relationships/customXml" Target="../ink/ink41.xml"/><Relationship Id="rId20" Type="http://schemas.openxmlformats.org/officeDocument/2006/relationships/customXml" Target="../ink/ink43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1" Type="http://schemas.openxmlformats.org/officeDocument/2006/relationships/image" Target="../media/image26.png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43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10" Type="http://schemas.openxmlformats.org/officeDocument/2006/relationships/customXml" Target="../ink/ink38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34.png"/><Relationship Id="rId30" Type="http://schemas.openxmlformats.org/officeDocument/2006/relationships/customXml" Target="../ink/ink48.xml"/><Relationship Id="rId35" Type="http://schemas.openxmlformats.org/officeDocument/2006/relationships/image" Target="../media/image42.png"/><Relationship Id="rId8" Type="http://schemas.openxmlformats.org/officeDocument/2006/relationships/customXml" Target="../ink/ink37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59.xml"/><Relationship Id="rId26" Type="http://schemas.openxmlformats.org/officeDocument/2006/relationships/customXml" Target="../ink/ink63.xml"/><Relationship Id="rId39" Type="http://schemas.openxmlformats.org/officeDocument/2006/relationships/image" Target="../media/image44.png"/><Relationship Id="rId21" Type="http://schemas.openxmlformats.org/officeDocument/2006/relationships/image" Target="../media/image31.png"/><Relationship Id="rId34" Type="http://schemas.openxmlformats.org/officeDocument/2006/relationships/customXml" Target="../ink/ink67.xml"/><Relationship Id="rId7" Type="http://schemas.openxmlformats.org/officeDocument/2006/relationships/image" Target="../media/image24.png"/><Relationship Id="rId12" Type="http://schemas.openxmlformats.org/officeDocument/2006/relationships/customXml" Target="../ink/ink56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customXml" Target="../ink/ink69.xml"/><Relationship Id="rId2" Type="http://schemas.openxmlformats.org/officeDocument/2006/relationships/image" Target="../media/image9.png"/><Relationship Id="rId16" Type="http://schemas.openxmlformats.org/officeDocument/2006/relationships/customXml" Target="../ink/ink58.xml"/><Relationship Id="rId20" Type="http://schemas.openxmlformats.org/officeDocument/2006/relationships/customXml" Target="../ink/ink60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3.xml"/><Relationship Id="rId11" Type="http://schemas.openxmlformats.org/officeDocument/2006/relationships/image" Target="../media/image26.png"/><Relationship Id="rId24" Type="http://schemas.openxmlformats.org/officeDocument/2006/relationships/customXml" Target="../ink/ink62.xml"/><Relationship Id="rId32" Type="http://schemas.openxmlformats.org/officeDocument/2006/relationships/customXml" Target="../ink/ink66.xml"/><Relationship Id="rId37" Type="http://schemas.openxmlformats.org/officeDocument/2006/relationships/image" Target="../media/image43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64.xml"/><Relationship Id="rId36" Type="http://schemas.openxmlformats.org/officeDocument/2006/relationships/customXml" Target="../ink/ink68.xml"/><Relationship Id="rId10" Type="http://schemas.openxmlformats.org/officeDocument/2006/relationships/customXml" Target="../ink/ink55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customXml" Target="../ink/ink57.xml"/><Relationship Id="rId22" Type="http://schemas.openxmlformats.org/officeDocument/2006/relationships/customXml" Target="../ink/ink61.xml"/><Relationship Id="rId27" Type="http://schemas.openxmlformats.org/officeDocument/2006/relationships/image" Target="../media/image34.png"/><Relationship Id="rId30" Type="http://schemas.openxmlformats.org/officeDocument/2006/relationships/customXml" Target="../ink/ink65.xml"/><Relationship Id="rId35" Type="http://schemas.openxmlformats.org/officeDocument/2006/relationships/image" Target="../media/image42.png"/><Relationship Id="rId8" Type="http://schemas.openxmlformats.org/officeDocument/2006/relationships/customXml" Target="../ink/ink5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76.xml"/><Relationship Id="rId26" Type="http://schemas.openxmlformats.org/officeDocument/2006/relationships/customXml" Target="../ink/ink80.xml"/><Relationship Id="rId39" Type="http://schemas.openxmlformats.org/officeDocument/2006/relationships/image" Target="../media/image44.png"/><Relationship Id="rId21" Type="http://schemas.openxmlformats.org/officeDocument/2006/relationships/image" Target="../media/image31.png"/><Relationship Id="rId34" Type="http://schemas.openxmlformats.org/officeDocument/2006/relationships/customXml" Target="../ink/ink84.xml"/><Relationship Id="rId7" Type="http://schemas.openxmlformats.org/officeDocument/2006/relationships/image" Target="../media/image24.png"/><Relationship Id="rId12" Type="http://schemas.openxmlformats.org/officeDocument/2006/relationships/customXml" Target="../ink/ink73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customXml" Target="../ink/ink86.xml"/><Relationship Id="rId2" Type="http://schemas.openxmlformats.org/officeDocument/2006/relationships/image" Target="../media/image10.png"/><Relationship Id="rId16" Type="http://schemas.openxmlformats.org/officeDocument/2006/relationships/customXml" Target="../ink/ink75.xml"/><Relationship Id="rId20" Type="http://schemas.openxmlformats.org/officeDocument/2006/relationships/customXml" Target="../ink/ink77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0.xml"/><Relationship Id="rId11" Type="http://schemas.openxmlformats.org/officeDocument/2006/relationships/image" Target="../media/image26.png"/><Relationship Id="rId24" Type="http://schemas.openxmlformats.org/officeDocument/2006/relationships/customXml" Target="../ink/ink79.xml"/><Relationship Id="rId32" Type="http://schemas.openxmlformats.org/officeDocument/2006/relationships/customXml" Target="../ink/ink83.xml"/><Relationship Id="rId37" Type="http://schemas.openxmlformats.org/officeDocument/2006/relationships/image" Target="../media/image43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81.xml"/><Relationship Id="rId36" Type="http://schemas.openxmlformats.org/officeDocument/2006/relationships/customXml" Target="../ink/ink85.xml"/><Relationship Id="rId10" Type="http://schemas.openxmlformats.org/officeDocument/2006/relationships/customXml" Target="../ink/ink72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customXml" Target="../ink/ink74.xml"/><Relationship Id="rId22" Type="http://schemas.openxmlformats.org/officeDocument/2006/relationships/customXml" Target="../ink/ink78.xml"/><Relationship Id="rId27" Type="http://schemas.openxmlformats.org/officeDocument/2006/relationships/image" Target="../media/image34.png"/><Relationship Id="rId30" Type="http://schemas.openxmlformats.org/officeDocument/2006/relationships/customXml" Target="../ink/ink82.xml"/><Relationship Id="rId35" Type="http://schemas.openxmlformats.org/officeDocument/2006/relationships/image" Target="../media/image42.png"/><Relationship Id="rId8" Type="http://schemas.openxmlformats.org/officeDocument/2006/relationships/customXml" Target="../ink/ink7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13" Type="http://schemas.openxmlformats.org/officeDocument/2006/relationships/image" Target="../media/image27.png"/><Relationship Id="rId18" Type="http://schemas.openxmlformats.org/officeDocument/2006/relationships/customXml" Target="../ink/ink93.xml"/><Relationship Id="rId26" Type="http://schemas.openxmlformats.org/officeDocument/2006/relationships/customXml" Target="../ink/ink97.xml"/><Relationship Id="rId3" Type="http://schemas.openxmlformats.org/officeDocument/2006/relationships/image" Target="../media/image8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customXml" Target="../ink/ink90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image" Target="../media/image7.png"/><Relationship Id="rId16" Type="http://schemas.openxmlformats.org/officeDocument/2006/relationships/customXml" Target="../ink/ink92.xml"/><Relationship Id="rId20" Type="http://schemas.openxmlformats.org/officeDocument/2006/relationships/customXml" Target="../ink/ink94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.xml"/><Relationship Id="rId11" Type="http://schemas.openxmlformats.org/officeDocument/2006/relationships/image" Target="../media/image26.png"/><Relationship Id="rId24" Type="http://schemas.openxmlformats.org/officeDocument/2006/relationships/customXml" Target="../ink/ink96.xml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98.xml"/><Relationship Id="rId10" Type="http://schemas.openxmlformats.org/officeDocument/2006/relationships/customXml" Target="../ink/ink89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customXml" Target="../ink/ink91.xml"/><Relationship Id="rId22" Type="http://schemas.openxmlformats.org/officeDocument/2006/relationships/customXml" Target="../ink/ink95.xml"/><Relationship Id="rId27" Type="http://schemas.openxmlformats.org/officeDocument/2006/relationships/image" Target="../media/image34.png"/><Relationship Id="rId30" Type="http://schemas.openxmlformats.org/officeDocument/2006/relationships/customXml" Target="../ink/ink9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106.xml"/><Relationship Id="rId26" Type="http://schemas.openxmlformats.org/officeDocument/2006/relationships/customXml" Target="../ink/ink110.xml"/><Relationship Id="rId39" Type="http://schemas.openxmlformats.org/officeDocument/2006/relationships/image" Target="../media/image44.png"/><Relationship Id="rId21" Type="http://schemas.openxmlformats.org/officeDocument/2006/relationships/image" Target="../media/image31.png"/><Relationship Id="rId34" Type="http://schemas.openxmlformats.org/officeDocument/2006/relationships/customXml" Target="../ink/ink114.xml"/><Relationship Id="rId42" Type="http://schemas.openxmlformats.org/officeDocument/2006/relationships/customXml" Target="../ink/ink118.xml"/><Relationship Id="rId47" Type="http://schemas.openxmlformats.org/officeDocument/2006/relationships/customXml" Target="../ink/ink122.xml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customXml" Target="../ink/ink105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.xml"/><Relationship Id="rId11" Type="http://schemas.openxmlformats.org/officeDocument/2006/relationships/image" Target="../media/image26.png"/><Relationship Id="rId24" Type="http://schemas.openxmlformats.org/officeDocument/2006/relationships/customXml" Target="../ink/ink109.xml"/><Relationship Id="rId32" Type="http://schemas.openxmlformats.org/officeDocument/2006/relationships/customXml" Target="../ink/ink113.xml"/><Relationship Id="rId37" Type="http://schemas.openxmlformats.org/officeDocument/2006/relationships/image" Target="../media/image43.png"/><Relationship Id="rId40" Type="http://schemas.openxmlformats.org/officeDocument/2006/relationships/customXml" Target="../ink/ink117.xml"/><Relationship Id="rId45" Type="http://schemas.openxmlformats.org/officeDocument/2006/relationships/customXml" Target="../ink/ink120.xml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10" Type="http://schemas.openxmlformats.org/officeDocument/2006/relationships/customXml" Target="../ink/ink102.xml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4" Type="http://schemas.openxmlformats.org/officeDocument/2006/relationships/customXml" Target="../ink/ink119.xml"/><Relationship Id="rId4" Type="http://schemas.openxmlformats.org/officeDocument/2006/relationships/image" Target="../media/image8.png"/><Relationship Id="rId9" Type="http://schemas.openxmlformats.org/officeDocument/2006/relationships/image" Target="../media/image25.png"/><Relationship Id="rId14" Type="http://schemas.openxmlformats.org/officeDocument/2006/relationships/customXml" Target="../ink/ink104.xml"/><Relationship Id="rId22" Type="http://schemas.openxmlformats.org/officeDocument/2006/relationships/customXml" Target="../ink/ink108.xml"/><Relationship Id="rId27" Type="http://schemas.openxmlformats.org/officeDocument/2006/relationships/image" Target="../media/image34.png"/><Relationship Id="rId30" Type="http://schemas.openxmlformats.org/officeDocument/2006/relationships/customXml" Target="../ink/ink112.xml"/><Relationship Id="rId35" Type="http://schemas.openxmlformats.org/officeDocument/2006/relationships/image" Target="../media/image42.png"/><Relationship Id="rId43" Type="http://schemas.openxmlformats.org/officeDocument/2006/relationships/image" Target="../media/image46.png"/><Relationship Id="rId8" Type="http://schemas.openxmlformats.org/officeDocument/2006/relationships/customXml" Target="../ink/ink101.xml"/><Relationship Id="rId3" Type="http://schemas.openxmlformats.org/officeDocument/2006/relationships/image" Target="../media/image7.png"/><Relationship Id="rId12" Type="http://schemas.openxmlformats.org/officeDocument/2006/relationships/customXml" Target="../ink/ink103.xml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38" Type="http://schemas.openxmlformats.org/officeDocument/2006/relationships/customXml" Target="../ink/ink116.xml"/><Relationship Id="rId46" Type="http://schemas.openxmlformats.org/officeDocument/2006/relationships/customXml" Target="../ink/ink121.xml"/><Relationship Id="rId20" Type="http://schemas.openxmlformats.org/officeDocument/2006/relationships/customXml" Target="../ink/ink107.xml"/><Relationship Id="rId41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47C1CBA-DCB5-8215-73FA-74D10748C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6557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effectLst/>
                <a:latin typeface="+mj-lt"/>
                <a:cs typeface="Arial" panose="020B0604020202020204" pitchFamily="34" charset="0"/>
              </a:rPr>
              <a:t>The Temporal and Spatial Association of Magmatism and Metamorphic Core Complexes in the North American Cordillera 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D3DD4-0325-16C9-FBF5-B31996851877}"/>
              </a:ext>
            </a:extLst>
          </p:cNvPr>
          <p:cNvSpPr txBox="1"/>
          <p:nvPr/>
        </p:nvSpPr>
        <p:spPr>
          <a:xfrm>
            <a:off x="0" y="643215"/>
            <a:ext cx="282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Armstrong and Ward, 1991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7B6E4-9E6C-ED32-53E1-C10374D4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6" t="801" r="48586" b="740"/>
          <a:stretch/>
        </p:blipFill>
        <p:spPr>
          <a:xfrm>
            <a:off x="6727844" y="426720"/>
            <a:ext cx="3049270" cy="643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52FB56-9BC7-489F-C69E-59FE79261F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50" t="801" r="11015" b="17725"/>
          <a:stretch/>
        </p:blipFill>
        <p:spPr>
          <a:xfrm>
            <a:off x="9777114" y="426720"/>
            <a:ext cx="2329542" cy="57775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D86CC8B-861C-F936-738A-F059C5518CFE}"/>
                  </a:ext>
                </a:extLst>
              </p14:cNvPr>
              <p14:cNvContentPartPr/>
              <p14:nvPr/>
            </p14:nvContentPartPr>
            <p14:xfrm>
              <a:off x="6803640" y="570788"/>
              <a:ext cx="2274480" cy="6260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D86CC8B-861C-F936-738A-F059C5518C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6000" y="534788"/>
                <a:ext cx="2310120" cy="63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F77D4C5-141A-72BA-6B1B-60C0DE3B9D1E}"/>
                  </a:ext>
                </a:extLst>
              </p14:cNvPr>
              <p14:cNvContentPartPr/>
              <p14:nvPr/>
            </p14:nvContentPartPr>
            <p14:xfrm>
              <a:off x="7451419" y="2396684"/>
              <a:ext cx="686160" cy="1388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F77D4C5-141A-72BA-6B1B-60C0DE3B9D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15419" y="2325044"/>
                <a:ext cx="757800" cy="15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4532939-BE8B-27E6-F1E8-B3AFEF691075}"/>
                  </a:ext>
                </a:extLst>
              </p14:cNvPr>
              <p14:cNvContentPartPr/>
              <p14:nvPr/>
            </p14:nvContentPartPr>
            <p14:xfrm>
              <a:off x="8052619" y="4070684"/>
              <a:ext cx="328680" cy="477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4532939-BE8B-27E6-F1E8-B3AFEF6910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16979" y="3999044"/>
                <a:ext cx="40032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CBBBB64-D901-1369-401B-07FA4B3C3478}"/>
                  </a:ext>
                </a:extLst>
              </p14:cNvPr>
              <p14:cNvContentPartPr/>
              <p14:nvPr/>
            </p14:nvContentPartPr>
            <p14:xfrm>
              <a:off x="7239291" y="4757491"/>
              <a:ext cx="948240" cy="1807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CBBBB64-D901-1369-401B-07FA4B3C34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3651" y="4685851"/>
                <a:ext cx="1019880" cy="19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B8A45DC-DC41-EBA2-F73B-01D09E398DE7}"/>
                  </a:ext>
                </a:extLst>
              </p14:cNvPr>
              <p14:cNvContentPartPr/>
              <p14:nvPr/>
            </p14:nvContentPartPr>
            <p14:xfrm>
              <a:off x="9931443" y="6484261"/>
              <a:ext cx="205560" cy="9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B8A45DC-DC41-EBA2-F73B-01D09E398D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95443" y="6412261"/>
                <a:ext cx="277200" cy="15336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94E4885-CC07-12AB-C084-AFE920CBF3E4}"/>
              </a:ext>
            </a:extLst>
          </p:cNvPr>
          <p:cNvSpPr txBox="1"/>
          <p:nvPr/>
        </p:nvSpPr>
        <p:spPr>
          <a:xfrm>
            <a:off x="10221675" y="6355815"/>
            <a:ext cx="517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645B34-2C6D-A95C-F6E1-83F38588A7E1}"/>
              </a:ext>
            </a:extLst>
          </p:cNvPr>
          <p:cNvSpPr txBox="1"/>
          <p:nvPr/>
        </p:nvSpPr>
        <p:spPr>
          <a:xfrm>
            <a:off x="357255" y="1806347"/>
            <a:ext cx="6153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MCC occur in close association with regional magmatism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MCC’s in the Northern American Cordillera decrease in age further south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Armstrong and Ward sought to explain formation of MCC’s by comparing them with the spatial and temporal patterns in magmatism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Literature review of previous studies to identify four successive periods of magmatism</a:t>
            </a:r>
          </a:p>
        </p:txBody>
      </p:sp>
    </p:spTree>
    <p:extLst>
      <p:ext uri="{BB962C8B-B14F-4D97-AF65-F5344CB8AC3E}">
        <p14:creationId xmlns:p14="http://schemas.microsoft.com/office/powerpoint/2010/main" val="8259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05A9C-5F6D-65DB-DC2B-FA418FEBF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B11A461B-C8F1-5332-F917-1249A29BE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0C008B-85C4-65C3-FE29-53E9B0D46DB5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E132C826-0134-24B0-DA5D-BE0AF9D77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D8AA3D3-0396-D1DC-66ED-508D3635DA77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38A098A2-6828-4893-EC7A-192F2F185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92B11404-688D-C47C-DE38-703240B94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AEE60E4-501B-8D5B-611A-4CE0A82B242B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DB6951-0CCB-633F-F0CC-2AC71C33992B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58BEBA4-31F2-8B13-C53F-542FDA7F9526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58BEBA4-31F2-8B13-C53F-542FDA7F95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49" y="304602"/>
                <a:ext cx="287640" cy="31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DB2587B-A144-02E9-15C8-7E8122FA164F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DB2587B-A144-02E9-15C8-7E8122FA16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3016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D8C5931-2BF2-2444-4CE2-9D997444E706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D8C5931-2BF2-2444-4CE2-9D997444E7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58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0A1F3A0-7D95-93FE-A5C5-BBE446CD3256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0A1F3A0-7D95-93FE-A5C5-BBE446CD325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49" y="2741802"/>
                <a:ext cx="28224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C42CEB8-3D12-EB08-682E-368BEF0F27AA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C42CEB8-3D12-EB08-682E-368BEF0F27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842"/>
                <a:ext cx="367560" cy="30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6DA3459-202F-2A82-F888-CBC0C567BC37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6DA3459-202F-2A82-F888-CBC0C567BC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997AA91-4814-D3BF-287A-89B312E87D08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997AA91-4814-D3BF-287A-89B312E87D0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7CC50C1-D4E5-1AB6-AB70-49D3D499D4B4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7CC50C1-D4E5-1AB6-AB70-49D3D499D4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666" y="374717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2C77B5A-F04F-9BDF-E911-321EAB15926A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2C77B5A-F04F-9BDF-E911-321EAB1592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266" y="6412257"/>
                <a:ext cx="17748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E66848-35A0-C3B7-C8A7-C33512D47E95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E66848-35A0-C3B7-C8A7-C33512D47E9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C186888-B17F-2E9B-6A75-E6E1A60D4167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C186888-B17F-2E9B-6A75-E6E1A60D41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225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8C35105-EC6C-EDD2-EEFC-0979B57D2870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8C35105-EC6C-EDD2-EEFC-0979B57D287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513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C87CCA2-AF77-C348-289A-ABD3C4697F01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C87CCA2-AF77-C348-289A-ABD3C4697F0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826" y="644357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E005E29D-B557-6A55-21CD-C3DC92280BB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0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48DD-50BF-3D61-8F71-D5C4BF95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C46230E5-2EC9-54DD-BCFA-31067C7F4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D3B5B02-0D3F-CF79-28AD-5A38E839E9CB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DDDCF0CA-C1E4-2E56-A596-3B8B18D34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94B9CBD-02C7-FEF0-F265-D18030B79324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19D73295-E4C9-42C2-11C0-E90A9FB26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4816E749-8474-C8BC-1433-5CE0E2B20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18C60AF-E6F6-5622-772C-AA0F0E167044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2AD09-269F-B1AE-FB84-11CC7F634DBB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E1F647-175D-1717-980F-586F30A9E2B2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E1F647-175D-1717-980F-586F30A9E2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43017A1-410E-3A34-A492-9F19DE9F3217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43017A1-410E-3A34-A492-9F19DE9F32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CDCB922-0665-AC4D-B51A-353F8003D638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CDCB922-0665-AC4D-B51A-353F8003D6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E6C12B1-CB13-7981-F068-926230A5AC7D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E6C12B1-CB13-7981-F068-926230A5AC7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80CAAC4-B7A4-B490-230A-1081CDEAA2CD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80CAAC4-B7A4-B490-230A-1081CDEAA2C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E611B27-D0BB-E903-FF56-45E45A27F04B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E611B27-D0BB-E903-FF56-45E45A27F04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8EB1035-EFDB-B966-39F3-F4480FA45090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8EB1035-EFDB-B966-39F3-F4480FA4509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9A2939C-068F-D876-0DA5-0C719B4882D7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9A2939C-068F-D876-0DA5-0C719B4882D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3574ADA-C2E5-887C-2A84-D110630CCE05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3574ADA-C2E5-887C-2A84-D110630CCE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72BDB3B-BEFA-537D-A70F-CC26E60424FC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72BDB3B-BEFA-537D-A70F-CC26E60424F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E0D1BE4-45F0-2D33-C84D-9542BC290B09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E0D1BE4-45F0-2D33-C84D-9542BC290B0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748F83E-917F-B656-4B2C-80B7230A8D2D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748F83E-917F-B656-4B2C-80B7230A8D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6C0EED7C-42FD-3CD4-31DA-39257EEF0E48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6C0EED7C-42FD-3CD4-31DA-39257EEF0E4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06920A7B-234F-B6F3-CCF5-58F0A077D5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29A24052-375D-60CE-56C0-AAFE3891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86" y="395581"/>
            <a:ext cx="3078427" cy="6443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5F4296-BFBD-3D8A-C5FC-9C300372D7B7}"/>
              </a:ext>
            </a:extLst>
          </p:cNvPr>
          <p:cNvSpPr txBox="1"/>
          <p:nvPr/>
        </p:nvSpPr>
        <p:spPr>
          <a:xfrm>
            <a:off x="7033464" y="363642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55-40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4EE372-B76F-7AEE-3F6E-23F2B0AB6DF5}"/>
                  </a:ext>
                </a:extLst>
              </p14:cNvPr>
              <p14:cNvContentPartPr/>
              <p14:nvPr/>
            </p14:nvContentPartPr>
            <p14:xfrm>
              <a:off x="5514840" y="941451"/>
              <a:ext cx="514800" cy="59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4EE372-B76F-7AEE-3F6E-23F2B0AB6D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6840" y="905451"/>
                <a:ext cx="550440" cy="60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324111-BCB0-16D0-63EE-41C68727A72B}"/>
                  </a:ext>
                </a:extLst>
              </p14:cNvPr>
              <p14:cNvContentPartPr/>
              <p14:nvPr/>
            </p14:nvContentPartPr>
            <p14:xfrm>
              <a:off x="6910560" y="765411"/>
              <a:ext cx="563760" cy="328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324111-BCB0-16D0-63EE-41C68727A7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2920" y="729411"/>
                <a:ext cx="599400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17A2F1-B3AE-DE42-DA68-3D21A23B7709}"/>
                  </a:ext>
                </a:extLst>
              </p14:cNvPr>
              <p14:cNvContentPartPr/>
              <p14:nvPr/>
            </p14:nvContentPartPr>
            <p14:xfrm>
              <a:off x="7531560" y="4488891"/>
              <a:ext cx="232920" cy="8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17A2F1-B3AE-DE42-DA68-3D21A23B770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3560" y="4453251"/>
                <a:ext cx="2685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632855-0EE7-8F4F-F93D-381BF7ED7FE1}"/>
                  </a:ext>
                </a:extLst>
              </p14:cNvPr>
              <p14:cNvContentPartPr/>
              <p14:nvPr/>
            </p14:nvContentPartPr>
            <p14:xfrm>
              <a:off x="7211160" y="5543331"/>
              <a:ext cx="455040" cy="118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632855-0EE7-8F4F-F93D-381BF7ED7FE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3160" y="5507691"/>
                <a:ext cx="490680" cy="12535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460982-E139-7A8C-F276-A5D2CEF07423}"/>
              </a:ext>
            </a:extLst>
          </p:cNvPr>
          <p:cNvCxnSpPr>
            <a:cxnSpLocks/>
          </p:cNvCxnSpPr>
          <p:nvPr/>
        </p:nvCxnSpPr>
        <p:spPr>
          <a:xfrm flipV="1">
            <a:off x="8438866" y="39693"/>
            <a:ext cx="2077072" cy="369012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2E891-6A9E-EC54-3376-9C0A412062B3}"/>
              </a:ext>
            </a:extLst>
          </p:cNvPr>
          <p:cNvCxnSpPr>
            <a:cxnSpLocks/>
          </p:cNvCxnSpPr>
          <p:nvPr/>
        </p:nvCxnSpPr>
        <p:spPr>
          <a:xfrm flipV="1">
            <a:off x="8459331" y="3407243"/>
            <a:ext cx="2041811" cy="3407134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5A946-FA93-A539-54FA-C792FA68E059}"/>
              </a:ext>
            </a:extLst>
          </p:cNvPr>
          <p:cNvSpPr/>
          <p:nvPr/>
        </p:nvSpPr>
        <p:spPr>
          <a:xfrm>
            <a:off x="8922306" y="26249"/>
            <a:ext cx="1574059" cy="34027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3AD52B-610E-F3F1-2830-965CD4EC9E78}"/>
              </a:ext>
            </a:extLst>
          </p:cNvPr>
          <p:cNvSpPr/>
          <p:nvPr/>
        </p:nvSpPr>
        <p:spPr>
          <a:xfrm>
            <a:off x="5474403" y="408705"/>
            <a:ext cx="2980151" cy="64056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2878E-E218-AA38-9247-F760640DBBBA}"/>
              </a:ext>
            </a:extLst>
          </p:cNvPr>
          <p:cNvSpPr txBox="1"/>
          <p:nvPr/>
        </p:nvSpPr>
        <p:spPr>
          <a:xfrm>
            <a:off x="357255" y="1212740"/>
            <a:ext cx="4733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magmatic field developed in Canada and northern states of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Mainly from Kamloops-Challis-Absaroka Belt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MCC’s formed: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British Columbia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Northern Idaho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Nevada</a:t>
            </a:r>
          </a:p>
        </p:txBody>
      </p:sp>
    </p:spTree>
    <p:extLst>
      <p:ext uri="{BB962C8B-B14F-4D97-AF65-F5344CB8AC3E}">
        <p14:creationId xmlns:p14="http://schemas.microsoft.com/office/powerpoint/2010/main" val="370150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5F695-0EEF-556C-6D63-70B86229D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the sea&#10;&#10;Description automatically generated">
            <a:extLst>
              <a:ext uri="{FF2B5EF4-FFF2-40B4-BE49-F238E27FC236}">
                <a16:creationId xmlns:a16="http://schemas.microsoft.com/office/drawing/2014/main" id="{4827A8C7-A175-A139-129E-1DD23094D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32" y="385577"/>
            <a:ext cx="3133270" cy="6443895"/>
          </a:xfrm>
          <a:prstGeom prst="rect">
            <a:avLst/>
          </a:prstGeom>
        </p:spPr>
      </p:pic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01A9341F-E10A-1B68-6604-596688086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15D0D3F-189A-E669-8339-E75E70EA5A06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3F66CC9A-D3CB-AB4B-4423-AAFFDAFF8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5B2B71C-6B21-C142-0A5A-DDADF19BC492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9E6E7F63-585E-1EAF-9E4D-AE335BEDD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CEDFA585-6954-496A-ECD1-182EBE266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60BDD7A-E18E-96AC-AB70-62E15544C2E8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3CC6ABD-85EF-B0E7-ED15-190D8D8E241A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D4754CA-B75C-92C9-E88C-8486DAC69C87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D4754CA-B75C-92C9-E88C-8486DAC69C8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3D989D8-DD7B-D0C5-35B9-3186BACB32B6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3D989D8-DD7B-D0C5-35B9-3186BACB32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349056-6C22-5E64-8E4F-8725F5A22DDA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349056-6C22-5E64-8E4F-8725F5A22D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0E1CCC9-442B-B7DA-E5AF-F15765EF400E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0E1CCC9-442B-B7DA-E5AF-F15765EF400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FB1F6F9-5C24-17C9-E3C0-F39559A7F10C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FB1F6F9-5C24-17C9-E3C0-F39559A7F1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E6112A9-608B-12B4-94ED-272F5E6D2785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E6112A9-608B-12B4-94ED-272F5E6D278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ABA7A9C1-0D6E-0FA2-1D6E-A6F1559F52D8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ABA7A9C1-0D6E-0FA2-1D6E-A6F1559F52D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F54888-1C64-4A34-512E-87C4FA3ED429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F54888-1C64-4A34-512E-87C4FA3ED42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1B783E61-795F-D3B2-54EE-4C2E5641C4F0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1B783E61-795F-D3B2-54EE-4C2E5641C4F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B255D3A-5943-40DB-D676-4AB4862450D1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B255D3A-5943-40DB-D676-4AB4862450D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26AE87E-B0EC-5AC4-810D-93C7F7132012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26AE87E-B0EC-5AC4-810D-93C7F713201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83DFE3-F71E-A7E0-8351-FC5D7836F4D5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83DFE3-F71E-A7E0-8351-FC5D7836F4D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A74C2BE-6AD3-D017-34CD-017C7D8C3898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A74C2BE-6AD3-D017-34CD-017C7D8C38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A8BE615A-55C5-1C99-023C-EFF0D810C9C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84C3E6-D5FA-046A-5C5B-914480B35386}"/>
              </a:ext>
            </a:extLst>
          </p:cNvPr>
          <p:cNvSpPr txBox="1"/>
          <p:nvPr/>
        </p:nvSpPr>
        <p:spPr>
          <a:xfrm>
            <a:off x="7082762" y="445412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40-25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499A35C-4E26-40DF-5729-A273E9BA5354}"/>
                  </a:ext>
                </a:extLst>
              </p14:cNvPr>
              <p14:cNvContentPartPr/>
              <p14:nvPr/>
            </p14:nvContentPartPr>
            <p14:xfrm>
              <a:off x="5514840" y="941451"/>
              <a:ext cx="514800" cy="59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499A35C-4E26-40DF-5729-A273E9BA53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6840" y="905451"/>
                <a:ext cx="550440" cy="60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AA6D52-CD99-8A2A-49BA-FA3BFA8F8865}"/>
                  </a:ext>
                </a:extLst>
              </p14:cNvPr>
              <p14:cNvContentPartPr/>
              <p14:nvPr/>
            </p14:nvContentPartPr>
            <p14:xfrm>
              <a:off x="6910560" y="765411"/>
              <a:ext cx="563760" cy="328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AA6D52-CD99-8A2A-49BA-FA3BFA8F886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2548" y="729411"/>
                <a:ext cx="599423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DD0B27-D92F-7544-C5FE-F6B09BF324D5}"/>
                  </a:ext>
                </a:extLst>
              </p14:cNvPr>
              <p14:cNvContentPartPr/>
              <p14:nvPr/>
            </p14:nvContentPartPr>
            <p14:xfrm>
              <a:off x="7531560" y="4488891"/>
              <a:ext cx="232920" cy="8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DD0B27-D92F-7544-C5FE-F6B09BF324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3560" y="4452891"/>
                <a:ext cx="2685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D5EDD7-8629-A985-70AD-120857E31177}"/>
                  </a:ext>
                </a:extLst>
              </p14:cNvPr>
              <p14:cNvContentPartPr/>
              <p14:nvPr/>
            </p14:nvContentPartPr>
            <p14:xfrm>
              <a:off x="7211160" y="5543331"/>
              <a:ext cx="455040" cy="118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D5EDD7-8629-A985-70AD-120857E3117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3160" y="5507331"/>
                <a:ext cx="490680" cy="12535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595D26-683C-5596-CAC5-9CBFD9296D24}"/>
              </a:ext>
            </a:extLst>
          </p:cNvPr>
          <p:cNvCxnSpPr>
            <a:cxnSpLocks/>
          </p:cNvCxnSpPr>
          <p:nvPr/>
        </p:nvCxnSpPr>
        <p:spPr>
          <a:xfrm flipV="1">
            <a:off x="8438866" y="43623"/>
            <a:ext cx="3676580" cy="365082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6860C4-A51C-8C54-3DCE-9EF14AB399BE}"/>
              </a:ext>
            </a:extLst>
          </p:cNvPr>
          <p:cNvCxnSpPr>
            <a:cxnSpLocks/>
          </p:cNvCxnSpPr>
          <p:nvPr/>
        </p:nvCxnSpPr>
        <p:spPr>
          <a:xfrm flipV="1">
            <a:off x="8459331" y="3429000"/>
            <a:ext cx="3702500" cy="3385377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9DF3BDB-0F8E-8BA9-D32F-22029ED962DF}"/>
              </a:ext>
            </a:extLst>
          </p:cNvPr>
          <p:cNvSpPr/>
          <p:nvPr/>
        </p:nvSpPr>
        <p:spPr>
          <a:xfrm>
            <a:off x="10555686" y="26249"/>
            <a:ext cx="1574059" cy="34027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EDF55C-0B09-F854-C8DD-6F80F4743619}"/>
              </a:ext>
            </a:extLst>
          </p:cNvPr>
          <p:cNvSpPr/>
          <p:nvPr/>
        </p:nvSpPr>
        <p:spPr>
          <a:xfrm>
            <a:off x="5474403" y="408705"/>
            <a:ext cx="2980151" cy="64056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9ADCC5-19E9-C7A3-DF40-EDA45C8751F9}"/>
              </a:ext>
            </a:extLst>
          </p:cNvPr>
          <p:cNvSpPr txBox="1"/>
          <p:nvPr/>
        </p:nvSpPr>
        <p:spPr>
          <a:xfrm>
            <a:off x="340640" y="2015846"/>
            <a:ext cx="4733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magmatic belt subsided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field developing in the south into the Cascade Arc and Great Basin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Ductile extension forming MCC’s occurred in Southern Idaho and Southern Arizona</a:t>
            </a:r>
          </a:p>
        </p:txBody>
      </p:sp>
    </p:spTree>
    <p:extLst>
      <p:ext uri="{BB962C8B-B14F-4D97-AF65-F5344CB8AC3E}">
        <p14:creationId xmlns:p14="http://schemas.microsoft.com/office/powerpoint/2010/main" val="130173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F6574-C036-049F-9570-3A6E6C453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B3E9E180-2B29-2518-9FC2-E50EF094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10" y="408705"/>
            <a:ext cx="3043218" cy="6461898"/>
          </a:xfrm>
          <a:prstGeom prst="rect">
            <a:avLst/>
          </a:prstGeom>
        </p:spPr>
      </p:pic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4D092C9C-78BA-18BE-BE16-D1454A044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A7A8079-FEC8-455E-3E1C-4374FD3CB9DB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09B48AF4-5805-63FE-0B75-0FECCFA8D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31DB957-3604-94D1-E5D0-8FB1FB862BDD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0C5ECFE9-03C3-75BD-DEC7-0148233F0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064F13C4-0EC4-E82F-2C0B-F7F7A7069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9E471C-EDEA-9588-8FFC-1C4EBFB7E348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F3E198-D829-9CFE-8CA6-88552E1E0D8F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7C029EA-6B86-961C-07AD-15D2BBF536CD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7C029EA-6B86-961C-07AD-15D2BBF536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E2E4BF6-96A1-E2B8-8FA1-72268F347498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E2E4BF6-96A1-E2B8-8FA1-72268F3474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442C091-0FA9-9D88-4B8D-F4FB65A8B113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442C091-0FA9-9D88-4B8D-F4FB65A8B11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519CC63-22D3-E757-C5EF-4B14719C6218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519CC63-22D3-E757-C5EF-4B14719C621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E3D9A21-4E86-6B83-C2D6-A82C094AA079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E3D9A21-4E86-6B83-C2D6-A82C094AA0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E1EC356-DD36-35F8-398E-185E9ECCA107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E1EC356-DD36-35F8-398E-185E9ECCA10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F26D98C-47E4-86DB-6E27-9A6014F6D6BA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F26D98C-47E4-86DB-6E27-9A6014F6D6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9203358-F9CF-E135-B03E-E606DA67F95B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9203358-F9CF-E135-B03E-E606DA67F95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42F99C7-5B3E-5821-B5BF-7A2F233DF56A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42F99C7-5B3E-5821-B5BF-7A2F233DF5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405E3ED-D6FC-8902-0519-4A906932CF08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405E3ED-D6FC-8902-0519-4A906932CF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8E59C1A-B8F8-86AB-F3B9-EA0A091B13D0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8E59C1A-B8F8-86AB-F3B9-EA0A091B13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E2EFD09-60E0-AA33-1D0E-2FE8AE9D5173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E2EFD09-60E0-AA33-1D0E-2FE8AE9D51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3A1E7A-59AA-94C2-6997-7D288D5278BF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3A1E7A-59AA-94C2-6997-7D288D5278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CE86A498-6F76-379F-F357-7D5B0AC917A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E76ABB-35E0-E1D9-8CF0-5199170D29FE}"/>
              </a:ext>
            </a:extLst>
          </p:cNvPr>
          <p:cNvSpPr txBox="1"/>
          <p:nvPr/>
        </p:nvSpPr>
        <p:spPr>
          <a:xfrm>
            <a:off x="7082762" y="445412"/>
            <a:ext cx="143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25-10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23DB82-039C-E9CE-57DC-CD7744EE08EB}"/>
                  </a:ext>
                </a:extLst>
              </p14:cNvPr>
              <p14:cNvContentPartPr/>
              <p14:nvPr/>
            </p14:nvContentPartPr>
            <p14:xfrm>
              <a:off x="5514840" y="941451"/>
              <a:ext cx="514800" cy="59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23DB82-039C-E9CE-57DC-CD7744EE08E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6840" y="905451"/>
                <a:ext cx="550440" cy="60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B1F989D-C492-4C3B-1311-2BEDCCE29ADF}"/>
                  </a:ext>
                </a:extLst>
              </p14:cNvPr>
              <p14:cNvContentPartPr/>
              <p14:nvPr/>
            </p14:nvContentPartPr>
            <p14:xfrm>
              <a:off x="6910560" y="765411"/>
              <a:ext cx="563760" cy="328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B1F989D-C492-4C3B-1311-2BEDCCE29A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2548" y="729411"/>
                <a:ext cx="599423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DD7D21-4CF4-B531-7652-383025398F30}"/>
                  </a:ext>
                </a:extLst>
              </p14:cNvPr>
              <p14:cNvContentPartPr/>
              <p14:nvPr/>
            </p14:nvContentPartPr>
            <p14:xfrm>
              <a:off x="7531560" y="4488891"/>
              <a:ext cx="232920" cy="8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DD7D21-4CF4-B531-7652-383025398F3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3560" y="4452891"/>
                <a:ext cx="2685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1786C4-1B68-30B9-2144-420E9E90ADDA}"/>
                  </a:ext>
                </a:extLst>
              </p14:cNvPr>
              <p14:cNvContentPartPr/>
              <p14:nvPr/>
            </p14:nvContentPartPr>
            <p14:xfrm>
              <a:off x="7211160" y="5543331"/>
              <a:ext cx="455040" cy="118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1786C4-1B68-30B9-2144-420E9E90ADD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3160" y="5507331"/>
                <a:ext cx="490680" cy="12535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455C3B-E2A3-DCAD-2EFB-D31D0D459082}"/>
              </a:ext>
            </a:extLst>
          </p:cNvPr>
          <p:cNvCxnSpPr>
            <a:cxnSpLocks/>
          </p:cNvCxnSpPr>
          <p:nvPr/>
        </p:nvCxnSpPr>
        <p:spPr>
          <a:xfrm>
            <a:off x="8438866" y="408705"/>
            <a:ext cx="2040178" cy="3033255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50D260-DFE3-E599-A987-B4F4F565B08A}"/>
              </a:ext>
            </a:extLst>
          </p:cNvPr>
          <p:cNvCxnSpPr>
            <a:cxnSpLocks/>
          </p:cNvCxnSpPr>
          <p:nvPr/>
        </p:nvCxnSpPr>
        <p:spPr>
          <a:xfrm>
            <a:off x="8459331" y="6814377"/>
            <a:ext cx="2019713" cy="43623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B500120-37E3-D80E-2685-20609BBD5CC3}"/>
              </a:ext>
            </a:extLst>
          </p:cNvPr>
          <p:cNvSpPr/>
          <p:nvPr/>
        </p:nvSpPr>
        <p:spPr>
          <a:xfrm>
            <a:off x="8904985" y="3455249"/>
            <a:ext cx="1574059" cy="34027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9E43D-52CA-FF17-60BD-AD08683D0371}"/>
              </a:ext>
            </a:extLst>
          </p:cNvPr>
          <p:cNvSpPr/>
          <p:nvPr/>
        </p:nvSpPr>
        <p:spPr>
          <a:xfrm>
            <a:off x="5523660" y="422149"/>
            <a:ext cx="2980151" cy="64056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E071A-7CF0-7C42-B973-E1B0EBEFAD5F}"/>
              </a:ext>
            </a:extLst>
          </p:cNvPr>
          <p:cNvSpPr txBox="1"/>
          <p:nvPr/>
        </p:nvSpPr>
        <p:spPr>
          <a:xfrm>
            <a:off x="340640" y="890282"/>
            <a:ext cx="4733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Northern magmatic field and southern magmatic field merged into one continuous and vigorous magmatic belt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Ductile strain continued in eastern Great Basin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of ductile extension was in the Colorado River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 occurred over larger area and is viewed as main period of development of the Basin and Range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 reorientation of regional stress in Western US shown in MCC</a:t>
            </a:r>
          </a:p>
        </p:txBody>
      </p:sp>
    </p:spTree>
    <p:extLst>
      <p:ext uri="{BB962C8B-B14F-4D97-AF65-F5344CB8AC3E}">
        <p14:creationId xmlns:p14="http://schemas.microsoft.com/office/powerpoint/2010/main" val="23576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8A0B5-D5D1-3B26-4BA0-785C4323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8CF9DC28-6BCF-8882-A258-C8582B8D8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528" y="379339"/>
            <a:ext cx="2980151" cy="6463571"/>
          </a:xfrm>
          <a:prstGeom prst="rect">
            <a:avLst/>
          </a:prstGeom>
        </p:spPr>
      </p:pic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522EB646-8A8E-936B-2E59-7C3E96AC9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FF9189D-2BFA-4385-75E9-E396338E14CA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1B671680-41E9-35DC-710B-C3C02FB50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AEE724-2C46-ED7A-50A3-C6546FEAB1FC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6DA18CB3-8E6D-E9B9-A736-04900122C0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34C29B0B-E03E-F7FB-B1A6-09F35FE49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0DEEB6B-85C7-7151-8E67-1B6B029F20C4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454622-2FAD-4EFE-58E5-2D1B3D4CAA1B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4F8D126-28D8-5B71-4F16-BB885EBBF5CA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4F8D126-28D8-5B71-4F16-BB885EBBF5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4ADA388-9AFF-3C37-9760-9B2425646E3C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4ADA388-9AFF-3C37-9760-9B2425646E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F76936-725A-3F96-1FD8-A56E3EFA78DC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F76936-725A-3F96-1FD8-A56E3EFA78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A0257D2-2A12-8FA9-5E11-7F0DA2A0D357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A0257D2-2A12-8FA9-5E11-7F0DA2A0D35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AE5EEEB-1469-95C7-E504-000F7F6671BF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AE5EEEB-1469-95C7-E504-000F7F6671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4782AA73-2F89-7404-BBAA-B4C91CD3B308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4782AA73-2F89-7404-BBAA-B4C91CD3B30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1FF5587-9961-BEEC-98CA-7138A9AAC6DB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1FF5587-9961-BEEC-98CA-7138A9AAC6D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F569935-6F33-3CE5-B31F-AEDC9982695E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F569935-6F33-3CE5-B31F-AEDC998269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A4C25B4-ED84-0DA5-5A52-6AD5505F59C8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A4C25B4-ED84-0DA5-5A52-6AD5505F59C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D40D39D-DCE0-FA7A-14C8-0086D4E23F41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D40D39D-DCE0-FA7A-14C8-0086D4E23F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249FD4F-1B17-74F7-A554-791B3D4156A9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249FD4F-1B17-74F7-A554-791B3D4156A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3656A6A-C350-7EDE-461C-4A4BD29C024B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3656A6A-C350-7EDE-461C-4A4BD29C02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63DD2DC-1607-0679-F80D-52DA2DB1CAD4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63DD2DC-1607-0679-F80D-52DA2DB1CAD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F22C61D2-99EC-01D0-5C20-259A701FD9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9AD2DC-960C-C088-1D54-39416B518DD3}"/>
              </a:ext>
            </a:extLst>
          </p:cNvPr>
          <p:cNvSpPr txBox="1"/>
          <p:nvPr/>
        </p:nvSpPr>
        <p:spPr>
          <a:xfrm>
            <a:off x="7082762" y="44541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39B33B-2059-2914-D186-C02811C37692}"/>
                  </a:ext>
                </a:extLst>
              </p14:cNvPr>
              <p14:cNvContentPartPr/>
              <p14:nvPr/>
            </p14:nvContentPartPr>
            <p14:xfrm>
              <a:off x="5514840" y="941451"/>
              <a:ext cx="514800" cy="59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39B33B-2059-2914-D186-C02811C3769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6840" y="905451"/>
                <a:ext cx="550440" cy="60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A658E5D-692F-1BE7-9434-06AE55B86641}"/>
                  </a:ext>
                </a:extLst>
              </p14:cNvPr>
              <p14:cNvContentPartPr/>
              <p14:nvPr/>
            </p14:nvContentPartPr>
            <p14:xfrm>
              <a:off x="6910560" y="765411"/>
              <a:ext cx="563760" cy="328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A658E5D-692F-1BE7-9434-06AE55B8664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2548" y="729411"/>
                <a:ext cx="599423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7A5E1F-41A9-FE75-D967-30B905E1938E}"/>
                  </a:ext>
                </a:extLst>
              </p14:cNvPr>
              <p14:cNvContentPartPr/>
              <p14:nvPr/>
            </p14:nvContentPartPr>
            <p14:xfrm>
              <a:off x="7531560" y="4488891"/>
              <a:ext cx="232920" cy="8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7A5E1F-41A9-FE75-D967-30B905E1938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3560" y="4452891"/>
                <a:ext cx="2685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F798A77-5CFD-1537-4E99-EA1357072D44}"/>
                  </a:ext>
                </a:extLst>
              </p14:cNvPr>
              <p14:cNvContentPartPr/>
              <p14:nvPr/>
            </p14:nvContentPartPr>
            <p14:xfrm>
              <a:off x="7211160" y="5543331"/>
              <a:ext cx="455040" cy="118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F798A77-5CFD-1537-4E99-EA1357072D4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3160" y="5507331"/>
                <a:ext cx="490680" cy="12535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AC02F6-8BFB-E935-9B81-8A38B1737D4D}"/>
              </a:ext>
            </a:extLst>
          </p:cNvPr>
          <p:cNvCxnSpPr>
            <a:cxnSpLocks/>
          </p:cNvCxnSpPr>
          <p:nvPr/>
        </p:nvCxnSpPr>
        <p:spPr>
          <a:xfrm>
            <a:off x="8438866" y="408705"/>
            <a:ext cx="3723046" cy="3033419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65AC24-8231-25D6-F483-F3F9847CA32F}"/>
              </a:ext>
            </a:extLst>
          </p:cNvPr>
          <p:cNvCxnSpPr>
            <a:cxnSpLocks/>
          </p:cNvCxnSpPr>
          <p:nvPr/>
        </p:nvCxnSpPr>
        <p:spPr>
          <a:xfrm>
            <a:off x="8459331" y="6814377"/>
            <a:ext cx="3702500" cy="11160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743B59E-049C-1753-9C92-69AD53A3E5F8}"/>
              </a:ext>
            </a:extLst>
          </p:cNvPr>
          <p:cNvSpPr/>
          <p:nvPr/>
        </p:nvSpPr>
        <p:spPr>
          <a:xfrm>
            <a:off x="10587853" y="3422786"/>
            <a:ext cx="1574059" cy="34027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425989-93DB-52AB-C5B7-CC83677672AC}"/>
              </a:ext>
            </a:extLst>
          </p:cNvPr>
          <p:cNvSpPr/>
          <p:nvPr/>
        </p:nvSpPr>
        <p:spPr>
          <a:xfrm>
            <a:off x="5523660" y="422149"/>
            <a:ext cx="2980151" cy="64056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C9F4C-A183-F0D1-FE0C-7456183DC03D}"/>
              </a:ext>
            </a:extLst>
          </p:cNvPr>
          <p:cNvSpPr txBox="1"/>
          <p:nvPr/>
        </p:nvSpPr>
        <p:spPr>
          <a:xfrm>
            <a:off x="339579" y="1649516"/>
            <a:ext cx="47337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Magmatic activity continued throughout entire Cordillera although waning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Expanded east into Basin and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Little ductile strain between Death Valley and Salton Sea region of Southern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Rates of extension over the entire basin and range are inferred to have declined</a:t>
            </a:r>
          </a:p>
        </p:txBody>
      </p:sp>
    </p:spTree>
    <p:extLst>
      <p:ext uri="{BB962C8B-B14F-4D97-AF65-F5344CB8AC3E}">
        <p14:creationId xmlns:p14="http://schemas.microsoft.com/office/powerpoint/2010/main" val="65682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A6EE-71DF-EBDB-B741-C3840A984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B06BCB59-2713-C369-8B00-A087C42F0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9AEDC96-E2D3-D186-D913-20C37EA762C1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8E7B8C8C-EDF1-24FB-C18A-DA53F95DE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8CC4867-7AA4-5D21-5F1A-F69C8A25A6D6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7CEEF8F7-A340-68E8-5FD0-8351C24FF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0B57505F-B791-E9EC-4638-73F40FD24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49EB02B-92A1-FE36-0C0D-6162B938E703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FA2C0B-F33F-0C70-F8CD-90C11FE116C6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D041A37-9096-35D3-8943-F37C9D077CC2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D041A37-9096-35D3-8943-F37C9D077C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1CB8834-BA22-930F-F59F-E2DB43A196E6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1CB8834-BA22-930F-F59F-E2DB43A19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D67E7C6-EB10-0ED3-C85B-6467C700E027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D67E7C6-EB10-0ED3-C85B-6467C700E02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00E5FBEF-F9F9-9EB0-EE29-2F48B29F6D7E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00E5FBEF-F9F9-9EB0-EE29-2F48B29F6D7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E244D8-1A89-0C4B-31B4-C0D10BF7BB44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E244D8-1A89-0C4B-31B4-C0D10BF7BB4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EC5A80E-EC78-655A-3E6F-C6ADE5DFAECA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EC5A80E-EC78-655A-3E6F-C6ADE5DFAEC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B780ABFF-670E-76F4-CA00-0380073F9296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B780ABFF-670E-76F4-CA00-0380073F929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4F5BDC-F2CA-9686-2265-9BA935BBFCF6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4F5BDC-F2CA-9686-2265-9BA935BBFC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6C44DC1-50AE-6EBB-3EFE-7B9993DF3BAF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6C44DC1-50AE-6EBB-3EFE-7B9993DF3B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D04C07-E48B-5BA4-DE7C-9D3E2B5B32AB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D04C07-E48B-5BA4-DE7C-9D3E2B5B32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BEF2691-66A0-D792-D275-1DD0D9BA2A2C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BEF2691-66A0-D792-D275-1DD0D9BA2A2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4959D93-8E50-F9A2-9FC6-7A862792B986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4959D93-8E50-F9A2-9FC6-7A862792B98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0626ABE-26BF-F1C8-DE74-B833CC5398E7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0626ABE-26BF-F1C8-DE74-B833CC5398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C9B4C052-1424-19EB-F169-9DC38A23EF2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Temporal and Spatial Association of Magmatism and MCC’s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5012A-B7EE-A16E-C9FD-6A32EADC0DC7}"/>
              </a:ext>
            </a:extLst>
          </p:cNvPr>
          <p:cNvSpPr txBox="1"/>
          <p:nvPr/>
        </p:nvSpPr>
        <p:spPr>
          <a:xfrm>
            <a:off x="318066" y="1087855"/>
            <a:ext cx="67306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~ 60 ma, development of MCC’s has followed the locus of large magma fields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magma fields moved southward so did the formation of the MCC’s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 that the MCC’s only form within the largest magmatic belts and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Emplacement of magma into the crust raises crustal temperatures and lowers the strength of the crust allowing for existing stresses to deform the crust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Magmatism is a necessary precondition to the formation of MCC’s as it leads to elevated geotherms and consequent weakening of the entire lithosphere so extension and deformation may occur</a:t>
            </a:r>
          </a:p>
        </p:txBody>
      </p:sp>
    </p:spTree>
    <p:extLst>
      <p:ext uri="{BB962C8B-B14F-4D97-AF65-F5344CB8AC3E}">
        <p14:creationId xmlns:p14="http://schemas.microsoft.com/office/powerpoint/2010/main" val="3662849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35A9E-E556-81FC-D4A6-F1CDA3430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united states&#10;&#10;Description automatically generated">
            <a:extLst>
              <a:ext uri="{FF2B5EF4-FFF2-40B4-BE49-F238E27FC236}">
                <a16:creationId xmlns:a16="http://schemas.microsoft.com/office/drawing/2014/main" id="{C3C58C06-CDD3-3D73-096F-58B324A7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10" y="408705"/>
            <a:ext cx="3043218" cy="6461898"/>
          </a:xfrm>
          <a:prstGeom prst="rect">
            <a:avLst/>
          </a:prstGeom>
        </p:spPr>
      </p:pic>
      <p:pic>
        <p:nvPicPr>
          <p:cNvPr id="40" name="Picture 39" descr="A map of a large body of water&#10;&#10;Description automatically generated">
            <a:extLst>
              <a:ext uri="{FF2B5EF4-FFF2-40B4-BE49-F238E27FC236}">
                <a16:creationId xmlns:a16="http://schemas.microsoft.com/office/drawing/2014/main" id="{BEFB744F-DF7D-9567-FFCD-15C3F7743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216" y="26249"/>
            <a:ext cx="1631854" cy="34158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9476781-E62A-5584-B857-4EDF2F709266}"/>
              </a:ext>
            </a:extLst>
          </p:cNvPr>
          <p:cNvSpPr txBox="1"/>
          <p:nvPr/>
        </p:nvSpPr>
        <p:spPr>
          <a:xfrm>
            <a:off x="9407044" y="26249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55-40 ma</a:t>
            </a:r>
          </a:p>
        </p:txBody>
      </p:sp>
      <p:pic>
        <p:nvPicPr>
          <p:cNvPr id="43" name="Picture 42" descr="A map of the sea&#10;&#10;Description automatically generated">
            <a:extLst>
              <a:ext uri="{FF2B5EF4-FFF2-40B4-BE49-F238E27FC236}">
                <a16:creationId xmlns:a16="http://schemas.microsoft.com/office/drawing/2014/main" id="{89D68AF4-70BB-29A4-C332-AD402C849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1070" y="26249"/>
            <a:ext cx="1660930" cy="34158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EEFA6F1-540B-8BF8-0EB5-54B4945A39B0}"/>
              </a:ext>
            </a:extLst>
          </p:cNvPr>
          <p:cNvSpPr txBox="1"/>
          <p:nvPr/>
        </p:nvSpPr>
        <p:spPr>
          <a:xfrm>
            <a:off x="11038898" y="3969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40-25 ma</a:t>
            </a:r>
          </a:p>
        </p:txBody>
      </p:sp>
      <p:pic>
        <p:nvPicPr>
          <p:cNvPr id="46" name="Picture 45" descr="A map of the united states&#10;&#10;Description automatically generated">
            <a:extLst>
              <a:ext uri="{FF2B5EF4-FFF2-40B4-BE49-F238E27FC236}">
                <a16:creationId xmlns:a16="http://schemas.microsoft.com/office/drawing/2014/main" id="{6973D055-9E6A-9B74-7E12-6AA90076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665" y="3442124"/>
            <a:ext cx="1608700" cy="3415876"/>
          </a:xfrm>
          <a:prstGeom prst="rect">
            <a:avLst/>
          </a:prstGeom>
        </p:spPr>
      </p:pic>
      <p:pic>
        <p:nvPicPr>
          <p:cNvPr id="48" name="Picture 47" descr="A map of a person with red spots&#10;&#10;Description automatically generated">
            <a:extLst>
              <a:ext uri="{FF2B5EF4-FFF2-40B4-BE49-F238E27FC236}">
                <a16:creationId xmlns:a16="http://schemas.microsoft.com/office/drawing/2014/main" id="{8F55BADB-0F63-34B1-C3DD-FA6147A72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775" y="3402749"/>
            <a:ext cx="1581005" cy="3429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AB11B1C-65C4-600F-6304-02AA555C0885}"/>
              </a:ext>
            </a:extLst>
          </p:cNvPr>
          <p:cNvSpPr txBox="1"/>
          <p:nvPr/>
        </p:nvSpPr>
        <p:spPr>
          <a:xfrm>
            <a:off x="9430528" y="3429000"/>
            <a:ext cx="112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25-10 ma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D074AB-9A94-418B-BE30-B50E0099F34F}"/>
              </a:ext>
            </a:extLst>
          </p:cNvPr>
          <p:cNvSpPr txBox="1"/>
          <p:nvPr/>
        </p:nvSpPr>
        <p:spPr>
          <a:xfrm>
            <a:off x="11195317" y="3429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10-0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E133DC-56CA-99E4-0618-76CC258A8DB5}"/>
                  </a:ext>
                </a:extLst>
              </p14:cNvPr>
              <p14:cNvContentPartPr/>
              <p14:nvPr/>
            </p14:nvContentPartPr>
            <p14:xfrm>
              <a:off x="8964549" y="340242"/>
              <a:ext cx="252000" cy="3032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E133DC-56CA-99E4-0618-76CC258A8D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46575" y="304238"/>
                <a:ext cx="287589" cy="3103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B832DFC-1246-1024-E6CB-D1BA61C18C5F}"/>
                  </a:ext>
                </a:extLst>
              </p14:cNvPr>
              <p14:cNvContentPartPr/>
              <p14:nvPr/>
            </p14:nvContentPartPr>
            <p14:xfrm>
              <a:off x="9674109" y="365802"/>
              <a:ext cx="305640" cy="15310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B832DFC-1246-1024-E6CB-D1BA61C18C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6109" y="329802"/>
                <a:ext cx="341280" cy="16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0F41335-2152-100B-45F4-135BC8FC4A5F}"/>
                  </a:ext>
                </a:extLst>
              </p14:cNvPr>
              <p14:cNvContentPartPr/>
              <p14:nvPr/>
            </p14:nvContentPartPr>
            <p14:xfrm>
              <a:off x="10076229" y="2236722"/>
              <a:ext cx="51840" cy="354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0F41335-2152-100B-45F4-135BC8FC4A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8229" y="2200722"/>
                <a:ext cx="8748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AA4A7B3-F6E8-F5FD-BE4B-8A7B717E8B6A}"/>
                  </a:ext>
                </a:extLst>
              </p14:cNvPr>
              <p14:cNvContentPartPr/>
              <p14:nvPr/>
            </p14:nvContentPartPr>
            <p14:xfrm>
              <a:off x="9842949" y="2777442"/>
              <a:ext cx="246600" cy="5886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AA4A7B3-F6E8-F5FD-BE4B-8A7B717E8B6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4975" y="2741442"/>
                <a:ext cx="282188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D3E297BB-0BC8-34D4-B412-F19A60EB9501}"/>
                  </a:ext>
                </a:extLst>
              </p14:cNvPr>
              <p14:cNvContentPartPr/>
              <p14:nvPr/>
            </p14:nvContentPartPr>
            <p14:xfrm>
              <a:off x="10565109" y="370482"/>
              <a:ext cx="331920" cy="30006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D3E297BB-0BC8-34D4-B412-F19A60EB950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7109" y="334478"/>
                <a:ext cx="367560" cy="30722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9920DADA-D906-2712-7FC7-2FF58F95AE10}"/>
                  </a:ext>
                </a:extLst>
              </p14:cNvPr>
              <p14:cNvContentPartPr/>
              <p14:nvPr/>
            </p14:nvContentPartPr>
            <p14:xfrm>
              <a:off x="11340909" y="363642"/>
              <a:ext cx="273960" cy="15166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9920DADA-D906-2712-7FC7-2FF58F95AE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22909" y="327642"/>
                <a:ext cx="309600" cy="158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FC2731F-C2F3-4C84-DE1A-788EB9B180DE}"/>
                  </a:ext>
                </a:extLst>
              </p14:cNvPr>
              <p14:cNvContentPartPr/>
              <p14:nvPr/>
            </p14:nvContentPartPr>
            <p14:xfrm>
              <a:off x="11585349" y="2094882"/>
              <a:ext cx="249840" cy="12841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FC2731F-C2F3-4C84-DE1A-788EB9B180D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567349" y="2058882"/>
                <a:ext cx="28548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73023DA-3E51-3BBD-D76F-38436611C8CD}"/>
                  </a:ext>
                </a:extLst>
              </p14:cNvPr>
              <p14:cNvContentPartPr/>
              <p14:nvPr/>
            </p14:nvContentPartPr>
            <p14:xfrm>
              <a:off x="8922306" y="3782817"/>
              <a:ext cx="274680" cy="20120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73023DA-3E51-3BBD-D76F-38436611C8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306" y="3746817"/>
                <a:ext cx="310320" cy="20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4D96865C-946F-887B-C88A-2ED39782FC0B}"/>
                  </a:ext>
                </a:extLst>
              </p14:cNvPr>
              <p14:cNvContentPartPr/>
              <p14:nvPr/>
            </p14:nvContentPartPr>
            <p14:xfrm>
              <a:off x="9034266" y="6447897"/>
              <a:ext cx="141840" cy="377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4D96865C-946F-887B-C88A-2ED39782FC0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016312" y="6411897"/>
                <a:ext cx="17739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5301D67-8142-834A-D969-AB74FB26F0FB}"/>
                  </a:ext>
                </a:extLst>
              </p14:cNvPr>
              <p14:cNvContentPartPr/>
              <p14:nvPr/>
            </p14:nvContentPartPr>
            <p14:xfrm>
              <a:off x="9646266" y="3766977"/>
              <a:ext cx="482760" cy="30474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5301D67-8142-834A-D969-AB74FB26F0F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628266" y="3730977"/>
                <a:ext cx="518400" cy="31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C6C9CE8-CA9B-44C0-055D-B8B8C29675E7}"/>
                  </a:ext>
                </a:extLst>
              </p14:cNvPr>
              <p14:cNvContentPartPr/>
              <p14:nvPr/>
            </p14:nvContentPartPr>
            <p14:xfrm>
              <a:off x="10580826" y="3747897"/>
              <a:ext cx="284400" cy="30776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C6C9CE8-CA9B-44C0-055D-B8B8C29675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62826" y="3711897"/>
                <a:ext cx="320040" cy="31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F847F9C-7478-3A0E-6584-07094D97B304}"/>
                  </a:ext>
                </a:extLst>
              </p14:cNvPr>
              <p14:cNvContentPartPr/>
              <p14:nvPr/>
            </p14:nvContentPartPr>
            <p14:xfrm>
              <a:off x="11336106" y="3750777"/>
              <a:ext cx="437760" cy="25567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F847F9C-7478-3A0E-6584-07094D97B30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18106" y="3714777"/>
                <a:ext cx="473400" cy="26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B2C7DEA-C381-5CD3-5A97-2E63241AE926}"/>
                  </a:ext>
                </a:extLst>
              </p14:cNvPr>
              <p14:cNvContentPartPr/>
              <p14:nvPr/>
            </p14:nvContentPartPr>
            <p14:xfrm>
              <a:off x="11534466" y="6479217"/>
              <a:ext cx="128160" cy="341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B2C7DEA-C381-5CD3-5A97-2E63241AE92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516466" y="6443217"/>
                <a:ext cx="163800" cy="412920"/>
              </a:xfrm>
              <a:prstGeom prst="rect">
                <a:avLst/>
              </a:prstGeom>
            </p:spPr>
          </p:pic>
        </mc:Fallback>
      </mc:AlternateContent>
      <p:sp>
        <p:nvSpPr>
          <p:cNvPr id="70" name="Subtitle 2">
            <a:extLst>
              <a:ext uri="{FF2B5EF4-FFF2-40B4-BE49-F238E27FC236}">
                <a16:creationId xmlns:a16="http://schemas.microsoft.com/office/drawing/2014/main" id="{005C7554-29F4-35E4-CE15-C9AD9CF01D7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314840" cy="40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j-lt"/>
                <a:cs typeface="Arial" panose="020B0604020202020204" pitchFamily="34" charset="0"/>
              </a:rPr>
              <a:t>Implications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422F3-280C-60ED-3EF0-DE09A1D1064E}"/>
              </a:ext>
            </a:extLst>
          </p:cNvPr>
          <p:cNvSpPr txBox="1"/>
          <p:nvPr/>
        </p:nvSpPr>
        <p:spPr>
          <a:xfrm>
            <a:off x="7082762" y="445412"/>
            <a:ext cx="143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25-10 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50FADC6-0E18-85EC-64F1-924154D108F5}"/>
                  </a:ext>
                </a:extLst>
              </p14:cNvPr>
              <p14:cNvContentPartPr/>
              <p14:nvPr/>
            </p14:nvContentPartPr>
            <p14:xfrm>
              <a:off x="5514840" y="941451"/>
              <a:ext cx="514800" cy="5940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50FADC6-0E18-85EC-64F1-924154D108F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96840" y="905451"/>
                <a:ext cx="550440" cy="60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6D85A6-79FF-7F64-5E98-CEE4C55A4F57}"/>
                  </a:ext>
                </a:extLst>
              </p14:cNvPr>
              <p14:cNvContentPartPr/>
              <p14:nvPr/>
            </p14:nvContentPartPr>
            <p14:xfrm>
              <a:off x="6910560" y="765411"/>
              <a:ext cx="563760" cy="328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6D85A6-79FF-7F64-5E98-CEE4C55A4F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92548" y="729411"/>
                <a:ext cx="599423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16A0E3-DC67-0C46-E148-D2099AC1CF25}"/>
                  </a:ext>
                </a:extLst>
              </p14:cNvPr>
              <p14:cNvContentPartPr/>
              <p14:nvPr/>
            </p14:nvContentPartPr>
            <p14:xfrm>
              <a:off x="7531560" y="4488891"/>
              <a:ext cx="232920" cy="892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16A0E3-DC67-0C46-E148-D2099AC1CF2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3560" y="4452891"/>
                <a:ext cx="268560" cy="9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8D626A-160D-7B63-3595-47E756E2983C}"/>
                  </a:ext>
                </a:extLst>
              </p14:cNvPr>
              <p14:cNvContentPartPr/>
              <p14:nvPr/>
            </p14:nvContentPartPr>
            <p14:xfrm>
              <a:off x="7211160" y="5543331"/>
              <a:ext cx="455040" cy="1181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8D626A-160D-7B63-3595-47E756E298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193160" y="5507331"/>
                <a:ext cx="490680" cy="125352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E4BCDF-058B-2A5A-2138-F65D4E260597}"/>
              </a:ext>
            </a:extLst>
          </p:cNvPr>
          <p:cNvCxnSpPr>
            <a:cxnSpLocks/>
          </p:cNvCxnSpPr>
          <p:nvPr/>
        </p:nvCxnSpPr>
        <p:spPr>
          <a:xfrm>
            <a:off x="8438866" y="408705"/>
            <a:ext cx="2040178" cy="3033255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B392E5-F748-060D-6ADF-D8FB8E83289D}"/>
              </a:ext>
            </a:extLst>
          </p:cNvPr>
          <p:cNvCxnSpPr>
            <a:cxnSpLocks/>
          </p:cNvCxnSpPr>
          <p:nvPr/>
        </p:nvCxnSpPr>
        <p:spPr>
          <a:xfrm>
            <a:off x="8459331" y="6814377"/>
            <a:ext cx="2019713" cy="43623"/>
          </a:xfrm>
          <a:prstGeom prst="line">
            <a:avLst/>
          </a:prstGeom>
          <a:ln w="317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CEC88A0-7DB8-481D-E5E6-BE6F58959508}"/>
              </a:ext>
            </a:extLst>
          </p:cNvPr>
          <p:cNvSpPr/>
          <p:nvPr/>
        </p:nvSpPr>
        <p:spPr>
          <a:xfrm>
            <a:off x="8904985" y="3455249"/>
            <a:ext cx="1574059" cy="340275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BC4CB0-A843-3430-0A8F-50A44C41840E}"/>
              </a:ext>
            </a:extLst>
          </p:cNvPr>
          <p:cNvSpPr/>
          <p:nvPr/>
        </p:nvSpPr>
        <p:spPr>
          <a:xfrm>
            <a:off x="5523660" y="422149"/>
            <a:ext cx="2980151" cy="640567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53ACE-4048-00CB-4F60-9ED769E5D16A}"/>
              </a:ext>
            </a:extLst>
          </p:cNvPr>
          <p:cNvSpPr txBox="1"/>
          <p:nvPr/>
        </p:nvSpPr>
        <p:spPr>
          <a:xfrm>
            <a:off x="340640" y="890282"/>
            <a:ext cx="4733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Colorado River Corridor acted as “bridge” connecting California to Northern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Cooler and stronger lithosphere constraining extension to either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Merge destroyed the “bridge” resulting in reorientation of stress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westward movement of California as an independent microplate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Coincided with development of San Andreas Transform System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23D510C-8C4C-67A3-5EF1-BA3C79BB3652}"/>
                  </a:ext>
                </a:extLst>
              </p14:cNvPr>
              <p14:cNvContentPartPr/>
              <p14:nvPr/>
            </p14:nvContentPartPr>
            <p14:xfrm>
              <a:off x="6623640" y="5328771"/>
              <a:ext cx="637200" cy="464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23D510C-8C4C-67A3-5EF1-BA3C79BB365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06000" y="5293131"/>
                <a:ext cx="67284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C13A76A-9440-2885-915E-6054839D865A}"/>
                  </a:ext>
                </a:extLst>
              </p14:cNvPr>
              <p14:cNvContentPartPr/>
              <p14:nvPr/>
            </p14:nvContentPartPr>
            <p14:xfrm>
              <a:off x="6633720" y="5853291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C13A76A-9440-2885-915E-6054839D865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16080" y="581765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9DB9CEF-75FB-2EF1-2FD3-3A9AFB9028DE}"/>
                  </a:ext>
                </a:extLst>
              </p14:cNvPr>
              <p14:cNvContentPartPr/>
              <p14:nvPr/>
            </p14:nvContentPartPr>
            <p14:xfrm>
              <a:off x="6771960" y="5820171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9DB9CEF-75FB-2EF1-2FD3-3A9AFB9028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54320" y="578453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010042-1B41-05C6-E3F3-E233E7A068CD}"/>
                  </a:ext>
                </a:extLst>
              </p14:cNvPr>
              <p14:cNvContentPartPr/>
              <p14:nvPr/>
            </p14:nvContentPartPr>
            <p14:xfrm>
              <a:off x="6720480" y="5855091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010042-1B41-05C6-E3F3-E233E7A068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02480" y="581909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44C650-82AA-D66C-E1F7-5142D443BC25}"/>
                  </a:ext>
                </a:extLst>
              </p14:cNvPr>
              <p14:cNvContentPartPr/>
              <p14:nvPr/>
            </p14:nvContentPartPr>
            <p14:xfrm>
              <a:off x="6676560" y="5855091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44C650-82AA-D66C-E1F7-5142D443BC2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58560" y="5819091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12FD0B-E65C-11D8-D0D5-9FB7AAE740F7}"/>
                  </a:ext>
                </a:extLst>
              </p14:cNvPr>
              <p14:cNvContentPartPr/>
              <p14:nvPr/>
            </p14:nvContentPartPr>
            <p14:xfrm>
              <a:off x="6598800" y="5875971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12FD0B-E65C-11D8-D0D5-9FB7AAE740F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81160" y="5840331"/>
                <a:ext cx="36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772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492</Words>
  <Application>Microsoft Macintosh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E Martin</dc:creator>
  <cp:lastModifiedBy>Hannah E Martin</cp:lastModifiedBy>
  <cp:revision>8</cp:revision>
  <dcterms:created xsi:type="dcterms:W3CDTF">2024-10-28T15:58:08Z</dcterms:created>
  <dcterms:modified xsi:type="dcterms:W3CDTF">2024-10-30T17:05:59Z</dcterms:modified>
</cp:coreProperties>
</file>