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52BD-D8BF-D6BD-CD23-8FD618470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13CFA-5DEA-C78D-341D-57BA1A4C6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12EE3-AC61-9F23-CC48-00531EB9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B2316-A247-3CFD-A976-BD9437EC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1AED-F69F-45E5-770C-C86B4A2E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6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C62A-A2F4-6F3E-8589-DA8C5019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2D274-1041-4A67-36C0-A8035B2B0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18704-6359-2B51-052C-B26B6DF3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0589D-4D09-7889-FEBE-A6A5C3B5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06DA1-9B96-BE45-8810-36481BB8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2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FDD5D6-93AF-21A4-6183-75CB1B9D5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D55F0-A96A-6895-071D-244D58F5A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457BE-1695-B626-896E-BC3250B7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88764-6E0B-B8E2-C395-DC998344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3926-A92A-A053-58D8-3FBD205F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73E3-1CBF-658C-1B10-01A9EE58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FF150-DF86-BEEF-3B48-5D80DE088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70FA5-99B2-E32E-13A8-FD1C2408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EBA31-D662-7B74-18F0-A177F472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1A4AC-B2AA-AE9F-4A20-7D7DCD39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6C4C-4EF0-0026-336D-A3A237EA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881A7-F8E4-DA19-177D-99A85A6AF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4667-499D-C583-B23D-1E76A61A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35B47-25C1-8A48-C6ED-2505D93B3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3B3A5-5DB4-0FD0-4114-28C7F2C0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7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31A8-ECF0-A21D-53A7-B2968AE8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A1D8-29EA-0311-0B28-C7A50A149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DE139-7547-C791-7693-AF2F73953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C48BB-9CA5-4280-5E0B-22FA876D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FB881-D2A1-51B3-3322-1E7C1259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4DDFC-E5DA-17C1-F27E-E5EDF3EF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4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CA3B-458B-67B5-AB2F-851FFB6B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EF7B7-900E-BEE9-349E-5F740A708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7E7ED-C2E3-8E0E-319D-921926AEA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FA319-8240-833A-1AD2-676EEDD0E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27453-4464-10E7-9EF4-B29F29845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42006E-8EF7-AB42-C369-544ED072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CBD43-5E71-96BA-1AA8-8FA171BF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F0777D-0D85-DE53-BCED-A3222DCF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1DEB-9526-445A-40FD-5884B368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529E0-35B9-E5E9-EE5D-B93E547F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A6479-4543-394D-82D4-23378878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47EE7-6B1C-3D20-EC66-F001D914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3A42F0-B3EF-D0E7-6E4A-8E71B4DB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06C07-77BA-6BF6-A1FC-56591C4B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66305-6E18-0286-01D6-4FF6A09B7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4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6B86-8CD6-3DC8-C869-F12F0FF0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EB405-7CCF-A7FE-BFBA-5E6CCA003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3BD25-CFE3-1717-8DCD-D505D276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50D80-4C93-097F-FF8B-6B1C08B0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A4C08-6A71-20C3-A71C-CCC0B49A0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3B8DD-A8C7-18FE-6063-BEB81A1A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D95-5412-B2F7-1F09-94A2A2FF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ED30BF-977E-00CB-B032-0CB214AC9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1043A-7F6D-8FFD-C7BF-6B1D7D73F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01A19-0D77-B636-0C9E-C9B869A2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D1890-3A5D-5DE8-E77D-1174D6A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24EC2-8B99-99C9-FD6C-3985AE07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6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E67A0-34B5-26DF-0341-1DEF3D98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CC7B9-68CA-11C2-3548-ABD6E7992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C0C96-E750-60CA-7315-68649C587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10E8E-A1BF-6A4E-B46B-7B822ECED628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B254F-9F01-C048-500C-81CE10098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695AC-7F33-6B99-2FBA-B4FA35A8B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0D7A97-F67D-464D-81F9-E41C5603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8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ADF4-F160-B782-7A29-DDE64E3D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079" y="-288500"/>
            <a:ext cx="9495118" cy="180630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Limited extension during peak tertiary volcanism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AD3B6-51E4-54D1-5A76-B56300D5D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66" y="776515"/>
            <a:ext cx="4870450" cy="4236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9C956-B5E5-F503-6956-7F2084224225}"/>
              </a:ext>
            </a:extLst>
          </p:cNvPr>
          <p:cNvSpPr txBox="1"/>
          <p:nvPr/>
        </p:nvSpPr>
        <p:spPr>
          <a:xfrm>
            <a:off x="0" y="1144770"/>
            <a:ext cx="7039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Timing and magnitude of tertiary volcanism and extension is not well constrained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This paper uses 31 different stratigraphic columns to gain more insight on the region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Crustal extension was episodic not continuous in tertiary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8C994-44EF-9F63-FDD6-1FA501C5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6794" y="3194521"/>
            <a:ext cx="3868183" cy="3268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3B71D-618E-5895-5858-C9C13D07B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3406" y="4121154"/>
            <a:ext cx="3868181" cy="16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AE28-96FD-0192-B4DB-D55961A3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6374189" cy="803510"/>
          </a:xfrm>
        </p:spPr>
        <p:txBody>
          <a:bodyPr/>
          <a:lstStyle/>
          <a:p>
            <a:r>
              <a:rPr lang="en-US" dirty="0"/>
              <a:t>Tertiary Volcanism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72444-686B-8492-A35C-1335FD823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9" y="1013911"/>
            <a:ext cx="5612874" cy="6896812"/>
          </a:xfrm>
        </p:spPr>
        <p:txBody>
          <a:bodyPr>
            <a:normAutofit/>
          </a:bodyPr>
          <a:lstStyle/>
          <a:p>
            <a:r>
              <a:rPr lang="en-US" sz="2400" dirty="0"/>
              <a:t>Volcanism in Paleocene started north of Great Basin and swept southward around 43 ma</a:t>
            </a:r>
          </a:p>
          <a:p>
            <a:r>
              <a:rPr lang="en-US" sz="2400" dirty="0"/>
              <a:t>Moved into southern GB by Miocene</a:t>
            </a:r>
          </a:p>
          <a:p>
            <a:r>
              <a:rPr lang="en-US" sz="2400" dirty="0"/>
              <a:t>Until 31 am magma was high K andesite, dacite, and rhyolitic lava</a:t>
            </a:r>
          </a:p>
          <a:p>
            <a:r>
              <a:rPr lang="en-US" sz="2400" dirty="0"/>
              <a:t>31-20 ma similar lava was extruded but in higher volume this know as ignimbrite flare up</a:t>
            </a:r>
          </a:p>
          <a:p>
            <a:r>
              <a:rPr lang="en-US" sz="2400" dirty="0"/>
              <a:t>Following in 20 ma ash flow volcanism lowered and lava flourished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E6CF6-10C2-2EDB-2037-BD811B7A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60" y="113990"/>
            <a:ext cx="2307150" cy="5418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402ED6-5E7E-B635-BD26-D9902ADB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21" y="113990"/>
            <a:ext cx="3810870" cy="331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99ACF-C6D2-C30D-56BF-2062978D2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74" y="3661664"/>
            <a:ext cx="3523705" cy="26406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EC7B67-CF6D-4AD2-B605-4BE5F4D5E147}"/>
              </a:ext>
            </a:extLst>
          </p:cNvPr>
          <p:cNvCxnSpPr>
            <a:cxnSpLocks/>
          </p:cNvCxnSpPr>
          <p:nvPr/>
        </p:nvCxnSpPr>
        <p:spPr>
          <a:xfrm flipH="1" flipV="1">
            <a:off x="7947556" y="1705853"/>
            <a:ext cx="636486" cy="2060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12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9CC0-E86E-2E4A-D3A8-0A4110EB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81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Episodic extension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34CAE-E5BE-7640-2724-842E585A3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6830"/>
            <a:ext cx="8489768" cy="4351338"/>
          </a:xfrm>
        </p:spPr>
        <p:txBody>
          <a:bodyPr/>
          <a:lstStyle/>
          <a:p>
            <a:r>
              <a:rPr lang="en-US" dirty="0"/>
              <a:t>In SE Nevada most significant extension was before 34-32 ma with more happening after 22-14 ma</a:t>
            </a:r>
          </a:p>
          <a:p>
            <a:r>
              <a:rPr lang="en-US" dirty="0"/>
              <a:t>Only local extension occurred between these time periods</a:t>
            </a:r>
          </a:p>
          <a:p>
            <a:r>
              <a:rPr lang="en-US" dirty="0"/>
              <a:t>Poor correlation of volcanic activity and extension over space and time in the Great Basin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59102-FA82-6B2F-F136-DBB16E26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08" y="3423351"/>
            <a:ext cx="5752251" cy="3089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10526-C3C0-AB5D-1EA4-191B9C599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77" y="135956"/>
            <a:ext cx="3182450" cy="67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1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8B3F5-EE5A-FAAF-1358-5CD140B7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10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Tectomagnistm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A290-555E-7197-8ED6-37BD05EB6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6348"/>
            <a:ext cx="6411205" cy="4738592"/>
          </a:xfrm>
        </p:spPr>
        <p:txBody>
          <a:bodyPr/>
          <a:lstStyle/>
          <a:p>
            <a:r>
              <a:rPr lang="en-US" dirty="0" err="1"/>
              <a:t>Tectonomagnitsm</a:t>
            </a:r>
            <a:r>
              <a:rPr lang="en-US" dirty="0"/>
              <a:t> in the tertiary were related to plate interactions </a:t>
            </a:r>
          </a:p>
          <a:p>
            <a:r>
              <a:rPr lang="en-US" dirty="0"/>
              <a:t>As </a:t>
            </a:r>
            <a:r>
              <a:rPr lang="en-US" dirty="0" err="1"/>
              <a:t>subducting</a:t>
            </a:r>
            <a:r>
              <a:rPr lang="en-US" dirty="0"/>
              <a:t> plate dip increased caused decelerating southward sweep of volcanic</a:t>
            </a:r>
          </a:p>
          <a:p>
            <a:r>
              <a:rPr lang="en-US" dirty="0"/>
              <a:t>It stagnated in south central Great Basin in the Reno </a:t>
            </a:r>
            <a:r>
              <a:rPr lang="en-US" dirty="0" err="1"/>
              <a:t>marysvale</a:t>
            </a:r>
            <a:r>
              <a:rPr lang="en-US" dirty="0"/>
              <a:t> corridor around the late oligocene early Miocene </a:t>
            </a:r>
          </a:p>
          <a:p>
            <a:r>
              <a:rPr lang="en-US" dirty="0"/>
              <a:t>Large </a:t>
            </a:r>
            <a:r>
              <a:rPr lang="en-US" dirty="0" err="1"/>
              <a:t>silic</a:t>
            </a:r>
            <a:r>
              <a:rPr lang="en-US" dirty="0"/>
              <a:t> magma sills were created and caused thousands of cubic km of pyroclastic material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DE3EB-D05D-B8CC-2AF3-535F6B91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80" y="0"/>
            <a:ext cx="6070020" cy="3848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61C4A-3A1A-320F-0801-F13D1BD9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05937"/>
            <a:ext cx="6070020" cy="19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DDF20-A27C-768F-3C4E-2953C85C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7526"/>
            <a:ext cx="10515600" cy="1325563"/>
          </a:xfrm>
        </p:spPr>
        <p:txBody>
          <a:bodyPr/>
          <a:lstStyle/>
          <a:p>
            <a:r>
              <a:rPr lang="en-US" sz="3900" dirty="0"/>
              <a:t>Conclusion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550F-4505-0237-73AB-E20580F0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4541"/>
            <a:ext cx="7069157" cy="4034736"/>
          </a:xfrm>
        </p:spPr>
        <p:txBody>
          <a:bodyPr/>
          <a:lstStyle/>
          <a:p>
            <a:r>
              <a:rPr lang="en-US" dirty="0"/>
              <a:t>Maximum extension and maximum volcanism in the Great Basin are mutually exclusive </a:t>
            </a:r>
          </a:p>
          <a:p>
            <a:r>
              <a:rPr lang="en-US" dirty="0"/>
              <a:t>Sills within oligocene early Miocene caused large pyroclastic eruptions</a:t>
            </a:r>
          </a:p>
          <a:p>
            <a:r>
              <a:rPr lang="en-US" dirty="0"/>
              <a:t>Peak extension was from 34-32 ma with more happening after 22-14 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A53E2-B883-B9D6-12D6-02D67D5E3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75" y="67978"/>
            <a:ext cx="3182450" cy="6722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96055-9D9B-EB9B-A3E0-B8A278859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4" y="4035373"/>
            <a:ext cx="4735540" cy="2543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C773A-CE62-9F6F-3B28-75221E96B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3" y="3666097"/>
            <a:ext cx="3348516" cy="29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0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Limited extension during peak tertiary volcanism </vt:lpstr>
      <vt:lpstr>Tertiary Volcanism</vt:lpstr>
      <vt:lpstr>Episodic extension </vt:lpstr>
      <vt:lpstr>Tectomagnistm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Limited extension during peak tertiary volcanism </dc:title>
  <dc:creator>Ian Adams</dc:creator>
  <cp:lastModifiedBy>Ian Adams</cp:lastModifiedBy>
  <cp:revision>1</cp:revision>
  <dcterms:created xsi:type="dcterms:W3CDTF">2024-10-27T15:08:15Z</dcterms:created>
  <dcterms:modified xsi:type="dcterms:W3CDTF">2024-10-31T13:55:54Z</dcterms:modified>
</cp:coreProperties>
</file>