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1cfefd1e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1cfefd1e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1cfefd1e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1cfefd1e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1cfefd1e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1cfefd1e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1cfefd1e6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1cfefd1e6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1cfefd1e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1cfefd1e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1cfefd1e6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1cfefd1e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1cfefd1e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1cfefd1e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75" y="116550"/>
            <a:ext cx="91440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From normal angle subduction to shallow angle </a:t>
            </a:r>
            <a:r>
              <a:rPr b="1" lang="en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subduction…the Laramide Orogeny</a:t>
            </a:r>
            <a:endParaRPr b="1" sz="1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50" y="694175"/>
            <a:ext cx="4958151" cy="12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137" y="529650"/>
            <a:ext cx="4128713" cy="45562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983950" y="868825"/>
            <a:ext cx="709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1991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90725" y="2336625"/>
            <a:ext cx="4672500" cy="1170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Normal angle subduction until ~80 Ma caused volcanism. The geothermal gradient was relatively hot. </a:t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90725" y="3862475"/>
            <a:ext cx="4672500" cy="10263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At ~80 Ma, magmatism migrated east as much as 1000 km, attributed to shallowing of the slab. </a:t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261" y="708775"/>
            <a:ext cx="4042275" cy="41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Model</a:t>
            </a:r>
            <a:endParaRPr b="1" sz="1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90725" y="936350"/>
            <a:ext cx="4545600" cy="13098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Hot asthenospheric mantle wedge, hot geothermal gradient. Modeling suggests slab was 120 km beneath the Sierras. </a:t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90725" y="3610500"/>
            <a:ext cx="4545600" cy="13098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</a:t>
            </a: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asthenospheric mantle wedge, cold geothermal gradient. Modeling suggests slab was 35-</a:t>
            </a: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60 km</a:t>
            </a: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below Sierras. </a:t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Evidence:</a:t>
            </a:r>
            <a:r>
              <a:rPr b="1" lang="en" sz="1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Biotite K-Ar, Ar/Ar, and fission track </a:t>
            </a:r>
            <a:endParaRPr b="1" sz="1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90725" y="728525"/>
            <a:ext cx="4545600" cy="5073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SIERRAS</a:t>
            </a:r>
            <a:r>
              <a:rPr lang="en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751" y="660850"/>
            <a:ext cx="3909073" cy="42978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90725" y="1398850"/>
            <a:ext cx="42594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Biotite K-Ar ages suggest high geothermal gradient until 70-75 Ma, then decreased by 20% over the next 10 Ma.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Evidence:</a:t>
            </a:r>
            <a:r>
              <a:rPr b="1" lang="en" sz="1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Biotite K-Ar, Ar/Ar, and fission track </a:t>
            </a:r>
            <a:endParaRPr b="1" sz="1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751" y="660850"/>
            <a:ext cx="3909073" cy="42978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90725" y="660838"/>
            <a:ext cx="4545600" cy="5073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GREAT BASIN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90725" y="1368775"/>
            <a:ext cx="4381200" cy="3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Previous research by Gans and Miller indicate peak temps of B&amp;R during the Cretaceous (90-75 Ma)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12km paleodepth: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Biotite and muscovite Ar/Ar age of 63-55 Ma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Zircon fission track age is 52 Ma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6-8 km paleodepth: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Ar/Ar ages indicate slow cooling form 80-40 Ma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&lt;80Ma intrusions have 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strongly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quenched margins indicating cooler crustal temperatures than &gt;80Ma intrusions of the same paleodepth.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Evidence:</a:t>
            </a:r>
            <a:r>
              <a:rPr b="1" lang="en" sz="1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Biotite K-Ar, Ar/Ar, and fission track </a:t>
            </a:r>
            <a:endParaRPr b="1" sz="1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226" y="635825"/>
            <a:ext cx="3909073" cy="42978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90725" y="635813"/>
            <a:ext cx="4545600" cy="4650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MOJAVE &amp; WEST ARIZONA</a:t>
            </a:r>
            <a:endParaRPr sz="1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90725" y="1079277"/>
            <a:ext cx="4779000" cy="3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W. Mojave hornblende and biotite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K-Ar ages between 75 and 65 Ma.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Evidence of late Cretaceous cooling form 530-&lt;330 C.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Ar/Ar ages of the Pelona schist are 75-48 Ma.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E. Mojave and W Arizona, Ar/Ar ages are between 65-50 Ma (later)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Upper Crustal (during the late C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retaceous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rocks indicate cooling between 66-62Ma form apatite fission track data.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Old Woman Mountains data is an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exception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b/c of local late Cretaceous unroofing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137" y="529650"/>
            <a:ext cx="4128713" cy="455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Evidence:</a:t>
            </a:r>
            <a:r>
              <a:rPr b="1" lang="en" sz="1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Biotite K-Ar, Ar/Ar, and apatite fission track </a:t>
            </a:r>
            <a:endParaRPr b="1" sz="1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726" y="660850"/>
            <a:ext cx="3909073" cy="4297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190725" y="764250"/>
            <a:ext cx="4545600" cy="4650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COLORADO PLATEAU</a:t>
            </a:r>
            <a:endParaRPr sz="1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90725" y="1428000"/>
            <a:ext cx="4692000" cy="26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Apatite fission track dating at the Grand Canyon indicates cooling at 70 Ma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Only cooled from 130 to 90ish C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cooling could be attributed to uplift and unroofing that created the Colorado Plateau monoclines, however cooling due to slab angle should also be considered as an alternative.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81725" y="675725"/>
            <a:ext cx="5334900" cy="44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Modeling data and theory suggest flat slab subduction cooled the lithosphere in the western Cordillera.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Thermal history from the Sierra Nevada, Great Basin, Mojave and Colorado Plateau provide evidence of cooling.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thicker the crust, the less the geotherm will affect crustal level rocks that we can measure.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Some of the cooling to the east could be attributed to unroofing so it is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consider the options.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large Laramide-age normal fault systems to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accommodate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unroofing in the study areas (except Old Woman Mountains).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550" y="1199125"/>
            <a:ext cx="3797450" cy="28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90725" y="152400"/>
            <a:ext cx="8720100" cy="413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Conclusion</a:t>
            </a:r>
            <a:endParaRPr b="1" sz="1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