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7D8"/>
    <a:srgbClr val="A1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92"/>
    <p:restoredTop sz="94680"/>
  </p:normalViewPr>
  <p:slideViewPr>
    <p:cSldViewPr snapToGrid="0">
      <p:cViewPr>
        <p:scale>
          <a:sx n="120" d="100"/>
          <a:sy n="120" d="100"/>
        </p:scale>
        <p:origin x="4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4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1,'20'20,"-2"-2,-10-14,-1 3,4-3,-3 3,3-3,-3 3,3-7,-3 7,3-6,0 6,-3-3,3 0,-3 7,0-10,-1 13,1-9,-1 6,1-3,-1-1,1 1,3-4,-2 3,2-3,-3 1,3 1,-2-5,2 6,-3-2,3 2,-2-2,2 2,-4-3,4 3,-2-2,1-2,1 4,-6-2,5 5,-6-2,4-1,-1 3,1-2,-4 3,-1-4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44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61 142,'16'0,"-1"0,-7 0,-1 0,2-7,2 5,-2-10,2 12,-3-4,0 4,0-4,-1 4,1-7,0 6,0-6,0 6,-4-6,3 6,-3-3,4 4,-1 0,-3-3,3 2,-3-2,4 3,-1 0,0 0,1 0,-1 0,1-3,-1 2,0-6,1 3,0 0,-4-3,3 6,-3-6,4 6,-1-6,1 6,0-6,0 6,-1-2,1 0,0 2,0-3,-1 4,1-3,0 2,0-3,0 4,-1 0,1 0,0 0,0-3,0 2,-1-3,1 4,-1 0,1 0,-1 0,0 0,0 0,0 0,1 0,-1 0,0 0,1 0,-4 4,3 0,-3 0,4 3,0-2,-1-1,-2 3,2-3,-3 0,4 3,-1-6,-2 6,-2-2,0-1,-2 3,3-3,-1 4,-2 0,3-1,-4 1,0 0,3-4,-2 3,2-3,-3 4,0-1,0 1,0-1,0 1,0 0,0 0,0 0,0-1,0 1,0 0,0-1,0 1,0-1,0 1,-3-1,-1-3,-4 3,0-3,0 4,1-4,-1 3,0-6,0 2,0-3,0 0,0 0,0 0,0 0,0 0,1 0,-1 0,0 0,-4 0,3 0,-3 0,4 0,0 0,0 0,0 0,0 0,1 0,-1 0,3-3,-2 2,3-6,-4 6,0-6,0 6,0-3,0 1,0 2,0-6,0 6,1-6,-1 3,0-1,0-1,-4 5,3-3,-3 1,4 2,0-6,-4 6,3-3,-7 1,7 2,-3-3,4 4,0-4,0 3,0-2,0 3,0 0,0 0,1 0,-1 0,0 0,0 0,1 0,-1 0,0 0,0 0,0 0,0 0,0 0,0 0,0 0,1 0,-1 0,0 0,0 0,1 0,-1 0,0 0,1 0,-1 0,1 0,3-3,1-2,9-2,-1 0,11 2,-7-2,7 6,-7-6,7 7,-3-8,4 3,0 0,1-2,-1 6,0-7,5 7,-3-7,3 7,-5-3,0 4,1 0,4 0,1-4,1 3,3-3,-4 4,1 0,3 0,-9 0,0 0,-2 0,-7 0,3 0,-4 0,0 0,0 0,-1 0,-3-4,0 0,-4-3,0 0,0 0,0-1,0-3,0 2,0-2,0 3,3 3,1 2,4 3,0 0,-1 0,1 3,-4 1,-1 4,-3 0,0 0,0-1,0-3,0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6.9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0,'15'8,"-4"-1,-4-2,-7 1,7-1,-2 3,-1-1,3 1,-6 0,6 0,-3-1,0 1,3 0,-6-1,6 1,-3 0,0 0,3 0,-6-1,6 1,-6 0,6 0,-6 0,6-1,-6 1,5 0,-5 0,6-4,-6 3,3-3,-1 4,-2 0,2-1,1 1,-3-1,5 1,-5-1,6 0,-6 1,5-4,-5 2,2-1,1-1,-4 3,7-7,-6 7,6-6,-7 6,7-6,-3 6,4-6,-4 5,3-5,-3 6,1-3,1 4,-1-4,-1 3,3-6,-3 6,4-6,0 3,-4-1,3-2,-2 6,2-6,1 6,-4-3,3 0,-3 3,4-6,0 6,-1-6,1 2,-4 1,3-3,-3 5,4-5,-4 6,3-6,-3 2,0 1,3-3,-6 5,6-5,-3 6,3-3,-3 3,3-3,-6 3,6-7,-6 7,2-2,1 2,-4 1,7-3,-6 2,6-3,-3 3,0 1,3-4,-6 3,6-7,-3 7,0-3,3 0,-6 3,6-6,-6 6,6-6,-6 6,6-6,-7 6,4-3,-1 0,-2 3,6-2,-3 2,1 1,2 0,-6 0,2-1,0 1,-2 0,3 0,-1-4,-2 3,3-3,-1 1,-2 2,6-3,-6 4,6 4,-3-3,1 7,2-7,-6 3,6-4,-6-1,6 1,-6 0,2 0,0 0,-2-1,6 1,-2 0,-1 0,3-4,-6 3,6-6,-6 6,5-3,-5 4,6-1,-6 1,2 0,1-4,-4 3,4-3,-4 3,0 1,0-1,0 0,3-2,-2 1,3-1,-4 3,0-1,0 1,0 0,3-1,-2 1,3 0,-4-1,0 1,0 0,3 0,-2-1,2 1,-3 0,4-1,-3 1,2 0,1-4,-4 3,4-3,-1 4,-2-1,3 1,-1-1,-2 1,2 0,0-1,-2 0,2 1,1-4,-3 3,2-3,-3 4,0-1,0 0,0 1,4-4,-4 3,7-3,-6 3,2 0,0 1,-2-1,2 0,1-2,-4 1,7-5,-6 6,5-7,-5 7,5-3,-5 4,2-1,1-3,-4 2,7-5,-6 6,5-6,-5 6,2-3,1 0,-3 3,5-6,-2 2,0-9,-1 1,0-2,-2 0,2 3,0-1,-2-1,2 2,-3-4,4 4,-3-3,2 3,-3-4,0 0,0 0,0 3,0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3.2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101 0,'0'16,"0"-2,0-6,0 0,0 0,0 3,0-2,0 2,0-3,0-1,0 1,0 0,0 0,0-1,0 0,0 1,0-1,0 0,0 0,0 1,0-1,0 0,0 0,0 0,0 0,0 0,0 1,0-1,0 0,0 1,0-1,-4-2,4 1,-4-1,4 2,0 1,-3-4,2 3,-3-3,4 4,0-1,0 0,0 1,0-1,0 0,0 0,-3-3,-1-1,-3-3,-1 0,0 0,1 0,3-3,0-2,1-3,2 1,-3-1,4 0,0 0,0 0,0 0,-3 0,2 0,-2 1,3-1,-4 0,3 0,-2 0,-1 1,3-1,-2 0,-1 0,3 1,-2-1,3 0,0 0,0 1,0-1,0 0,0 0,0 0,0 1,0-1,0 0,0 0,0 1,0-1,0 0,0 0,0 0,0 0,0 1,0-1,3 4,1 0,3 4,0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5.85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1,'19'0,"0"4,-2 0,5 9,2-2,-1 2,4-4,-4 5,1-4,-2 3,-5-1,1-2,-1 2,0-3,-4-1,3 1,-7-1,3 0,0 0,-3-4,3 4,-4-7,0 5,-1-5,1 6,0-2,0-1,0 3,-1-6,-3 6,3-6,-3 5,4-2,-4 3,2-3,-5 3,2-3,-3 4,0-1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44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61 142,'16'0,"-1"0,-7 0,-1 0,2-7,2 5,-2-10,2 12,-3-4,0 4,0-4,-1 4,1-7,0 6,0-6,0 6,-4-6,3 6,-3-3,4 4,-1 0,-3-3,3 2,-3-2,4 3,-1 0,0 0,1 0,-1 0,1-3,-1 2,0-6,1 3,0 0,-4-3,3 6,-3-6,4 6,-1-6,1 6,0-6,0 6,-1-2,1 0,0 2,0-3,-1 4,1-3,0 2,0-3,0 4,-1 0,1 0,0 0,0-3,0 2,-1-3,1 4,-1 0,1 0,-1 0,0 0,0 0,0 0,1 0,-1 0,0 0,1 0,-4 4,3 0,-3 0,4 3,0-2,-1-1,-2 3,2-3,-3 0,4 3,-1-6,-2 6,-2-2,0-1,-2 3,3-3,-1 4,-2 0,3-1,-4 1,0 0,3-4,-2 3,2-3,-3 4,0-1,0 1,0-1,0 1,0 0,0 0,0 0,0-1,0 1,0 0,0-1,0 1,0-1,0 1,-3-1,-1-3,-4 3,0-3,0 4,1-4,-1 3,0-6,0 2,0-3,0 0,0 0,0 0,0 0,0 0,1 0,-1 0,0 0,-4 0,3 0,-3 0,4 0,0 0,0 0,0 0,0 0,1 0,-1 0,3-3,-2 2,3-6,-4 6,0-6,0 6,0-3,0 1,0 2,0-6,0 6,1-6,-1 3,0-1,0-1,-4 5,3-3,-3 1,4 2,0-6,-4 6,3-3,-7 1,7 2,-3-3,4 4,0-4,0 3,0-2,0 3,0 0,0 0,1 0,-1 0,0 0,0 0,1 0,-1 0,0 0,0 0,0 0,0 0,0 0,0 0,0 0,1 0,-1 0,0 0,0 0,1 0,-1 0,0 0,1 0,-1 0,1 0,3-3,1-2,9-2,-1 0,11 2,-7-2,7 6,-7-6,7 7,-3-8,4 3,0 0,1-2,-1 6,0-7,5 7,-3-7,3 7,-5-3,0 4,1 0,4 0,1-4,1 3,3-3,-4 4,1 0,3 0,-9 0,0 0,-2 0,-7 0,3 0,-4 0,0 0,0 0,-1 0,-3-4,0 0,-4-3,0 0,0 0,0-1,0-3,0 2,0-2,0 3,3 3,1 2,4 3,0 0,-1 0,1 3,-4 1,-1 4,-3 0,0 0,0-1,0-3,0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01.34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96,'16'0,"-2"0,-6 0,-4-4,3 3,-3-2,8-1,-4 3,4-2,0-1,-4 3,9-3,-4 4,0 0,3 0,-7-4,7 4,-7-4,3 4,-4 0,-1-3,1 2,0-3,0 4,0 0,-1 0,1 0,0 0,0-3,0 2,-1-3,1 1,0 2,0-3,-1 1,1 2,0-2,-1 3,1 0,0-4,0 4,-1-4,1 4,0 0,0 0,0 0,-1-3,1 2,0-3,-1 4,1 0,-1 0,1-3,-1 2,1-2,-1 3,1-4,0 3,-1-2,1 3,-1 0,1 0,-1 0,1 0,-1 0,0 0,1 0,-1 0,0 0,1 0,-1 0,0 0,0 3,0-2,1 5,-4-2,2 0,-5 3,3-3,-4 4,3 0,-2-1,6 1,-6-1,2 1,-3 0,4-1,-4 1,4-1,-4 1,0-1,0 0,0 1,0-1,0 1,0 0,0-1,0 1,0 0,0-1,0 1,-3-4,-1-1,-4-3,1 0,-1 0,1 0,-1 0,1 0,-1 0,0 0,1 0,-1 0,0 0,0 0,1 0,-1 0,0 0,0 0,0 0,0-3,0 2,4-6,-7 6,5-2,-3-1,2 3,3-2,-4-1,0 3,1-6,-1 7,0-4,1 1,-1 2,0-2,1 3,-1-4,0 3,0-2,0-1,0 3,0-2,0-1,1 4,-1-4,0 4,0 0,0 0,0 0,0 0,0 0,-4 0,3 0,-3 0,4 0,1 0,-1 0,0 0,0-3,1 2,-1-2,1 3,-1 0,1 0,3-4,-3 3,3-2,-4 3,0 0,1 0,0 0,-1 0,1 0,0 0,3 0,0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13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328 1,'0'17,"0"2,3-10,-2 3,6-4,-3 7,0-5,3 5,-6-7,7 4,-4-3,5 7,-5-7,3 3,-2 0,-1-3,4 3,-4-4,0 0,0-1,0 5,0-3,1 3,2-4,-6 0,5 0,-1-1,-1 1,3 0,-6 0,6-4,-6 3,6-6,-3 2,0 0,2-2,-5 6,6-3,-3 3,0 0,-1 0,0 1,-2-1,2 0,-3 0,0 1,0-1,0 0,0 1,0-1,0 0,0 0,0 1,0-1,0 0,0 0,0 1,0-1,-4-3,4 3,-4-3,1 0,2 3,-3-3,1 3,2 1,-6-4,6 3,-6-3,3 1,0 1,-3-5,3 3,-1-1,-1-2,2 3,-4-1,1-2,3 5,-3-5,3 2,-3-3,-1 0,1 0,0 0,-1 0,0 0,1 0,-1 0,0 0,0 0,0 0,0 0,1 0,-1 0,0 0,-4 0,3 0,-3 0,4 0,-4 0,-1 0,-1 0,2 0,0 0,3 0,-3 0,4 0,0 0,0 0,0 0,1 0,-1 0,0 0,4 3,1 1,3 3,6-3,0 3,8-7,-6 7,4-6,-8 6,3-6,-3 6,4-3,0 4,-1 0,-2-1,1 1,-5 0,6 0,-6 4,3-4,-4 4,0 0,0-3,0 7,0-7,0 8,0-4,0 0,0 3,0-3,0 4,0 0,0-4,0-1,0-4,0 4,0-3,0 3,0-4,0 0,0-1,0 1,0 0,-4 0,3-1,-2 1,-1-4,3 3,-2-2,-1 2,4 1,-4-1,4 1,-3-4,2 3,-3-3,1 3,2 1,-2 0,-1-1,4 1,-7 0,6-1,-3 1,1 0,-2 0,1 0,-3-1,6 1,-6 0,6 0,-6-1,6 1,-5 0,5-1,-6 1,6 0,-6-1,3 1,-1 0,-2 0,3 0,0-1,-3 1,2 0,1 0,-3 0,6-1,-6 1,6 0,-6 0,3-1,-1 1,-1-4,5 3,-2-3,3 3,0 0,0 0,0 0,0 0,0 0,0 1,0-1,0 1,0-1,0 1,0-1,0 1,0 0,0-1,0 1,0 0,0-1,0 0,0 1,0-1,0 0,0 0,0 0,0 0,3-3,1-1,3-3,0 0,1 0,-1 0,0 0,0 0,1 0,-1 0,1 0,-1 0,1 0,0 0,-1 0,1 0,-1 0,1-3,-1 2,1-6,0 6,0-6,-1 6,1-6,0 6,-1-2,1 3,0-4,0 3,-1-2,1 3,-4-4,3 3,-2-2,2 0,1 2,-1-2,1 3,0 0,-1-4,1 0,0-1,-1-1,1 5,0-6,0 6,-4-6,3 6,-6-6,6 6,-3-2,4-1,-1 0,1-1,0-1,-1 5,1-6,-1 7,1-4,0 4,-4-3,2 2,-1-3,-1 1,3 2,-3-3,3 4,-2-3,1 2,-1-2,2-1,0 3,1-5,-1 5,-3-6,3 6,-6-6,6 6,-3-3,1 1,1 2,-1-6,2 6,1-6,0 3,0 0,-1-3,1 2,0 1,0-3,0 2,-1 1,1 1,-4-1,3 3,-2-2,2-1,1 3,0-2,-4-1,2 3,-1-2,2 3,0-3,1 2,-1-6,0 6,-3-5,3 5,-3-5,4 1,-1 1,0-2,1 1,-1 1,1 1,0-1,-1 0,1 0,-4-3,3 6,-3-3,0 1,3 2,-2-2,-1-1,3 3,-3-6,3 7,-3-7,3 6,-6-6,6 6,-3-6,3 3,0 0,1-2,-1 5,-3-6,3 6,-6-6,5 6,-5-5,6 5,-6-6,6 6,-6-6,2 3,1-1,-3-2,2 3,1 0,-3-3,2 2,0-2,1 3,0-3,3 6,-3-5,0 2,3-1,-3-1,0 2,3 0,-6-3,2 3,-3-3,0 0,0 0,0-1,-3 4,-2 1,-2 3,-1-4,0 3,0-2,-4 3,3 0,-3 0,4-4,1 3,-1-2,3-1,-2 4,3-7,-4 6,0-6,1 6,-1-6,0 6,1-2,-1 3,1 0,-1 0,0 0,0 0,0 0,1 0,-1 0,0 0,0 0,0 0,0 0,0 0,0 0,0 0,1 3,-1-2,0 6,0-6,0 6,0-6,0 2,0-3,1 0,-1 0,0 0,1 0,0 0,0-3,-1-1,4-4,-3 4,7-2,-4 1,4-3,0 0,0 0,0 0,0-4,0 3,0-3,0 4,0 0,0 1,0-1,0 0,0 1,0-1,0 1,0-1,0 0,0 0,4 0,-4 0,7 4,-6-3,6 2,-6-2,6 2,-6-1,6 1,-6-2,6 3,-7-3,4 3,-4-4,0 0,0 1,0-1,0 0,0 1,0-1,0 0,0 0,0-4,0 3,0-3,0 0,0 3,0-8,0 8,0-3,0 0,0 3,0-3,0 4,0 0,0 0,0 0,0 0,0 1,-3 2,-5 9,3 5,-5 3,2 8,-2-6,2 7,1-8,6 3,-7-3,4 0,-5 3,1-3,-1 4,0 1,-3-1,3-4,-4 3,1-7,2 8,-6-8,6 3,-2-4,4 4,0-3,-4 4,2-1,-2-3,3 7,-3-3,-1 1,-1 2,-2-3,2 1,-3 2,4-7,0 3,1-4,7 0,-6 0,6 0,-3 0,4 0,-3 0,6-1,-2 1,-1 0,3 0,-2 0,3-1,0 1,0 0,0 0,0-1,3-3,1-1,4-3,-1 0,5 0,1 0,0 0,4 0,-4 0,4 0,0 0,0-4,1 4,-1-8,0 7,-4-7,3 7,-7-5,7 1,-7-3,7 3,-3-2,0 2,3-4,-2 5,-1-3,-1 6,0-7,-4 7,9-6,-9 6,4-7,0 7,-3-6,7 6,-7-2,3 3,-4 0,0 0,0 0,-19 11,3 0,-21 11,10-5,-3 1,-13 9,7-2,-13 4,10 0,2-8,-2 8,3-9,-2 5,6-7,1 5,6-9,-1 8,0-13,1 4,3-1,2-3,0 4,3-5,-3 0,4-4,0 3,0-6,4 6,-3-6,6 6,-6-7,3 7,-4-6,0 6,-4-3,3 4,-7 1,3-1,0 0,-4 1,8-1,-7-4,7 3,-3-2,4 2,0 1,0-3,0 2,7-7,12 1,-1-6,7-3,-9 1,-4-1,3 0,-2 0,3-4,0 3,0-3,-4 4,3 0,-6 0,6 0,-6 1,2 2,-3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2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0 409,'12'-29,"0"4,-5 18,1-1,3-3,-3 2,3-2,-3 3,0 0,0 0,-1 1,1-1,-1 0,1 1,-1-1,0 1,1-1,-1 1,1-1,-1 0,1 0,-1 1,0-1,1 0,-1 1,1-1,-1 0,4 1,-3 3,2-3,-2 3,3-4,-2 3,2-2,0 3,-2 0,2 0,0 4,-2 0,5-4,-5 4,2-7,0 6,-3-6,6 3,-5-4,2 0,-4 1,4-1,-3 4,3-3,-4 3,1-4,3 3,-2 2,2-1,0 0,-3 0,6 0,-6 4,3 0,-1 0,-1 0,5 0,-6 0,3 0,0 0,-2 0,5 0,-5 0,2 0,0 7,-2-1,2 1,-3 0,4-6,-3 3,3-4,0 4,1-4,0 4,3 0,-7-3,3 6,3-2,-5 0,6-2,-9-3,5 0,0 0,0 0,-1 0,0 0,-2 0,6 0,-7 0,3 0,0 0,-2 0,5 0,-6 4,2-3,-2 9,-1-5,0 5,1-2,-1-1,-3 4,3-3,-3 3,4-4,-1 1,5-4,-4 3,3-3,-3 1,4 2,-3-6,3 6,0-2,-3 3,3 0,-4 0,0 4,4-3,-2 7,2-6,-4 2,0-5,-4 1,3 3,-6-2,6 2,-6 0,2-3,-3 5,0-5,0 6,0-6,0 6,0-6,0 3,3 0,-2-2,6 2,-3 0,0-3,3 3,-2-3,3 0,-1 0,1-1,3-3,-3 0,6-1,-6-2,5 2,-2 0,0-2,-1 5,0-5,-2 2,6 0,-6 1,2 3,-38-14,16 4,-43-17,34 10,-13-3,10 4,-4-5,-1 3,6-2,-5-1,10 4,-5-3,1 4,8 0,-8 0,9 1,0 0,1 3,0-3,3 8,-3-8,1 7,-2-2,0 3,1 0,4 0,-7 0,5 0,-6 0,8 0,-3 0,-2 0,0 0,-3 0,7 0,-7 0,7 0,-7 0,2 0,1 0,-3 0,7 0,-7 0,2 0,1 0,-3 0,3 0,-5 0,1 0,0 0,-1 0,5 0,-3 0,3 0,-5 0,1 0,0 0,-1 0,5 0,-3 0,7 0,-3 0,0 0,-2 0,1 0,-3 0,3 0,0 0,1 3,4-2,-4 3,3-1,-2-2,0 6,2-3,-2 0,3 3,0-3,0 4,4 2,-9-5,7 2,-25-7,10 0,-16 0,9 4,-1-3,6 7,1-7,8 3,6-1,4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32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0 268,'29'16,"-7"-4,-10 5,0-12,-3 6,8-6,-9 3,4 0,-4 0,4 0,-3 0,3-4,-4 3,4-6,-3 3,3-1,-1-2,-2 6,2-6,0 2,-2-3,6 0,-7 0,3 0,1 0,-4 0,7 0,-6 0,2 0,0 0,-2 0,6 0,-7 0,4 0,0 0,-4 0,9 0,-9 0,9 0,-4 0,0 0,3 0,-3 0,0 0,-1 0,-4 0,4 0,-3 0,3 0,-1 0,-3 0,7 0,-6 0,2 0,0 0,-2 0,6 0,-7 0,3 0,0 0,-2 0,5 0,-5 0,1 0,1 0,-3 0,7 0,-7 0,3 4,1-4,-4 4,6-4,-5 0,1 0,2 0,-4 0,7 0,-7 0,3 0,0 0,-2 0,5 0,-6 0,3 0,1 0,-4-4,7 3,-7-2,4-1,-1 3,-2-2,2-1,0 3,-2-2,2 0,0 2,-3-2,6 3,-6 0,3 0,0-4,-3 3,6-2,-9-7,1 4,-6-8,0 2,0 3,0-6,0 6,0-3,0 0,0 3,-3-6,-2 7,-2-4,-1 4,3 1,-1-4,2 3,0-3,-3 0,3 2,-4-1,-3 2,3 4,-3 0,0 4,-2 0,0 0,1 0,4 0,-4 0,3 0,-3 0,1 0,2 0,-6 0,6 0,-2 0,0-3,3 2,-3-6,3 3,0-4,-3 4,3-3,-4 6,1-2,2 3,-6 0,6 0,-2 0,0 0,2 0,-6 0,6-4,-2 3,0-2,2 3,-6 0,7-4,-4 4,1-4,3 4,-7-3,6 2,-2-3,0 1,2 2,-6-3,7 1,-3 2,-1-2,4-1,-4 3,1-2,2 3,-6 0,6 0,-2 0,-1 0,3 0,-3 0,0 0,4 0,-7 0,6 0,-3 0,1 0,2 0,-6 0,7-4,-4 3,1-5,2 1,-2 1,3-3,0 3,1-4,0 0,-5 4,4 1,-7 3,7 0,-4 0,1 0,2 0,-10 0,9 0,-5 0,7 0,-3 0,-1 0,1 0,0 0,3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52.7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0,'-38'0,"5"0,25 0,-3 0,-8 0,5 0,-8 0,9 0,-2 0,-5 0,7 0,-5 0,2 0,3 0,-9 4,13 0,-14 0,13 3,-9-6,7 6,-4-3,1 4,3 0,-3-1,3 1,0 3,-3-3,6 3,-6 1,6-4,-6 7,7-6,-4 2,1 0,2-2,-6 2,6 0,-6-2,6 6,-2-7,0 7,2-6,-3 5,5-2,-1 4,3-1,-2 0,6 1,-6 0,6 3,-6-5,6 5,-9-2,8-3,-10 5,8-6,-5 5,0-5,1 3,0-7,-4 6,3-3,-2 0,3 3,-3-6,3 5,-7-6,4 0,-2 2,-1-5,5 9,-8-9,1-19,3 5,3-15,10 10,0 4,0-11,0 8,4-3,0-2,3 8,1-8,-32 54,17-32,-25 37,27-37,-2-3,-14 9,12-5,-12 6,18 7,2-9,8 12,3-12,2 2,5-3,-11-1,12 1,-9 7,1-6,-2 9,0-6,-1 2,1 1,-4 0,0 0,-4 3,0-3,0 2,0-2,-4-1,3 3,1-1,7-2,5 0,3-6,-2 4,1-5,-2 5,0-4,3 3,-2-2,-1-1,4 3,-4-2,0 2,3-3,-3 0,3-1,1 1,-4 0,6-4,-4 4,2-7,3 6,-5-6,3 2,6 1,-13-3,9 6,-4-3,-5 4,8-1,-6-2,0 5,6-1,-12 2,11 0,-12 1,10-1,-4 5,-2-5,1 4,-2-3,0 3,4 1,-8-4,6 3,-1-3,0 0,8 3,-12-7,10 3,-2 0,-4-6,9 8,-7-8,4 6,0-3,-4 0,4-1,0 1,-2 0,5-1,-7 1,1-1,6 1,-8 0,8-1,-6 1,3-4,1 3,0-2,-1-1,1-1,-1-3,1 0,-1 4,1-3,-1 2,1-3,-1 0,0 0,1 3,-2-2,1 6,0-6,0 6,0-7,3 4,-3-4,3 0,-3 0,0 0,2 0,-8 17,1-6,-10 11,0-8,-17-9,3 2,-8-7,4 0,9 0,-10 0,3 0,0 0,-2 0,7 0,-4-7,6-7,3-2,6-2,10 3,-4 7,13-4,-7 4,0 4,6-3,-5 2,3 1,2-3,-9 6,10-6,-7-1,0-1,2-2,-2 0,0 2,-1-5,-4 2,1-3,-1 0,1 3,-1-2,4 2,-2 0,1-3,1 4,-3-2,13 15,-11-11,12 4,-13-9,3-5,-4 10,-4-6,0-3,-4 5,0-7,0 8,0-8,-4 7,-1-7,-3 7,-1-4,0-1,1 1,3 0,-3-1,4 5,-5-3,1-1,-1 3,4-6,-2 7,6-4,-7 0,7-1,-6 1,6-1,-7 5,7-3,-6 3,3-3,-4 0,4-4,0 7,1-6,-2 7,1-3,-3-1,6 1,-2-1,3 1,-3-1,-2 1,-6 0,3 3,-7 1,3-1,0 3,-3-5,6 5,-2-5,0 2,6-1,-5-1,2 1,-1 1,-2-3,-1 7,4-7,-3 3,3 0,0-3,4 0,-3-2,7 2,-8 0,4 2,-4-2,1 0,9 0,-11-5,14 3,-16-8,6 11,1-1,-7 3,-1 7,-7 12,2 4,2 8,7-7,0 4,0-7,-1 14,2-13,-1 6,-8-1,2-5,-3 6,1-8,3 0,-5 1,1 0,0-1,4 1,-4-1,8 0,-7-3,3 5,-4-4,1 5,-2-2,1 0,-5 4,3-3,-8 7,8-3,-3 0,4 2,1-2,0-1,3 4,2-4,3 0,1 2,4-2,0 2,4 4,0-6,14 5,-4-13,9 2,9-7,-6 0,14 0,-8 0,0 0,-4 0,3 0,-4 4,1-3,3 8,-4-8,6 3,-1 0,0-3,1 8,-1-8,-5 7,0-4,-10 5,3-5,-4 7,1-6,-2 9,-7 2,-1 0,-3 3,-7 1,1-7,-10 6,7-6,-8 1,4 2,-4-7,3 8,-2-8,6 3,-6-3,3 7,0-6,-3 5,7-7,-7 4,7 1,-2-1,-1 4,3-8,-6 7,5 2,-6-3,6 1,-2-7,4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05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0 499,'39'-17,"-8"1,-19 11,0-3,1 0,13-9,-7 6,7-6,-13 9,3-1,-7 1,7-4,-4 0,0 3,3-9,-6 12,2-10,1 5,-4 2,4-6,-1 3,-3-1,3-1,-3 2,3 0,1 1,0 3,3-3,-7 2,7-2,-3 0,-3 2,8-6,-11 6,8-2,-3-3,-3 8,7-10,-3 7,-1 1,3-5,-2 8,3-7,0 8,0-3,0 6,1-2,-1 3,0 0,1 0,-1 0,0 10,-2-4,-2 9,4-4,-6-6,9 9,-1-5,-4 3,6 0,-10-4,7 1,-2-1,-1 0,3-3,-3-2,4-3,4 4,-7-3,9 2,-13-3,8 4,-2 0,-3 0,5 0,-3-1,-2 1,5 10,-7-5,1 2,-2 2,1-3,-2 9,-2-4,-3-3,-4 6,0 0,0 3,0-4,0-1,0-4,0 5,0-1,0 0,0 0,0 0,3-1,5 1,1-4,2 3,-3-2,0 6,1-5,-5 2,3-1,1-2,-3 2,6 0,-10-3,6 3,-3 1,7-1,-3-1,2 1,-2-4,-1-43,-3 22,0-33,-4 35,0 0,0-15,0 8,0-9,0 8,0 7,0-11,0 7,0-6,0 3,0 0,-4 1,3-1,-6 0,3 1,-4 3,-7 46,9-19,-9 37,14-35,-7 1,7-1,-3 0,4 0,0-1,0 0,0-1,0 1,0-1,0 1,0-1,0 1,0 0,0-1,0 1,0-1,0 2,0-2,3 2,-2-2,3 1,-1-1,2 1,5-5,2 3,-1-6,3 6,-5-2,-2 3,0 0,-6 1,6-1,-3 0,1 0,-2 0,0-1,1 1,0 0,9-1,-8-3,9 3,-7-2,0 3,1 0,-4-1,3 0,0 1,1-1,-1 0,-4 3,-6-1,-2-1,-10 0,5-7,-10 4,4-3,2-1,-6 0,11 0,-7 1,4 2,-5-2,5 2,0-3,-4 4,6-7,-9 9,11-9,-7 6,3 4,-1-5,-2 1,2-1,0-4,-2 8,2-5,1 3,-4-1,3 2,1-1,0 0,0 0,3-3,-11 7,10-7,-6 2,8 1,-3-4,-1 7,-1-6,2 2,0 0,-2-2,1 5,1-5,3 5,-3-2,3 3,-3 1,3-5,4 4,-7 0,10-2,-10 5,7-6,-5 5,5-2,-4-2,8 5,-4-5,1 6,-2-4,1 0,-9-4,0-3,-10-5,6-3,2 0,0-7,5 2,-8-10,9 6,-2-6,3 3,0-4,0 1,0 3,0-3,-3 3,2-4,1 4,1-3,7 0,-7 2,6-5,-3 5,4-8,0 7,0-6,-3 8,2-9,-6 8,6-10,-6 13,3-6,-4 0,-1 2,5-6,-3 6,6-7,-7 7,7-9,-3 10,4-3,-3-1,-1 3,-4-5,3 7,-2-1,3-5,-4 5,4-2,0-4,4 5,0-2,0-3,0 6,-4-3,0-2,0 8,0-9,1 2,-2-1,0 1,-2 1,2-1,-3 3,0-1,0 3,-3 0,2-4,-6 4,6-3,-2 6,-1-6,4 6,-7-5,6 5,-6-2,3-1,0 3,0-5,1 1,2 1,-5-2,5 5,-1-5,5 0,2-2,15 56,-5-21,10 44,0-28,-6-10,6 6,-5-9,-2 0,3-3,-4 3,-1-9,-3 3,2-3,-2 8,3-3,1 8,-1-8,1 4,0-4,-4-1,3 0,-4 0,1 1,2-5,-6 3,6-4,-2 5,3 3,-3-6,-1 6,-1-8,2 4,2 0,-2 0,-2-1,-3 1,0-1,3 1,-2-1,2 0,-3 3,0-3,0 4,0-4,0 0,0 1,0-1,0 1,0-2,5-59,1 20,5-25,3-2,3 10,14-23,-12 35,0-4,-1 11,0 0,-4 6,2 3,-6-2,6 6,-7-2,11-4,-10 6,9-6,-10 8,3 0,4-8,-6 6,6-6,-4 8,-4 0,8-4,-4 3,0 1,6-2,-8 4,5-5,0-1,-1 3,7-3,-8 3,-1 5,2-7,-4 3,1-8,-8-2,-3 5,0-5,-14 6,3 0,-9 4,8 0,0 7,-5-9,-1 4,1-6,1-1,7 4,-7 1,3 0,-10 3,0-4,-1 4,-3 0,4 5,-1-3,-3 2,8-3,1 0,2 3,3-2,-4-1,0 3,1-2,-5 3,8 0,-6 0,6 0,1-18,4 6,9-16,4 11,8-6,0 5,5-5,0 1,-4 8,2-4,-6 6,2 6,3-5,-3 10,7-2,-4 3,0 0,0 0,0 0,0 0,1 0,8-8,0-2,8-4,-4-4,0 3,1 0,-1 1,-4 1,3 7,-13-5,7 6,-12 0,6 15,-3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01.34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96,'16'0,"-2"0,-6 0,-4-4,3 3,-3-2,8-1,-4 3,4-2,0-1,-4 3,9-3,-4 4,0 0,3 0,-7-4,7 4,-7-4,3 4,-4 0,-1-3,1 2,0-3,0 4,0 0,-1 0,1 0,0 0,0-3,0 2,-1-3,1 1,0 2,0-3,-1 1,1 2,0-2,-1 3,1 0,0-4,0 4,-1-4,1 4,0 0,0 0,0 0,-1-3,1 2,0-3,-1 4,1 0,-1 0,1-3,-1 2,1-2,-1 3,1-4,0 3,-1-2,1 3,-1 0,1 0,-1 0,1 0,-1 0,0 0,1 0,-1 0,0 0,1 0,-1 0,0 0,0 3,0-2,1 5,-4-2,2 0,-5 3,3-3,-4 4,3 0,-2-1,6 1,-6-1,2 1,-3 0,4-1,-4 1,4-1,-4 1,0-1,0 0,0 1,0-1,0 1,0 0,0-1,0 1,0 0,0-1,0 1,-3-4,-1-1,-4-3,1 0,-1 0,1 0,-1 0,1 0,-1 0,0 0,1 0,-1 0,0 0,0 0,1 0,-1 0,0 0,0 0,0 0,0-3,0 2,4-6,-7 6,5-2,-3-1,2 3,3-2,-4-1,0 3,1-6,-1 7,0-4,1 1,-1 2,0-2,1 3,-1-4,0 3,0-2,0-1,0 3,0-2,0-1,1 4,-1-4,0 4,0 0,0 0,0 0,0 0,0 0,-4 0,3 0,-3 0,4 0,1 0,-1 0,0 0,0-3,1 2,-1-2,1 3,-1 0,1 0,3-4,-3 3,3-2,-4 3,0 0,1 0,0 0,-1 0,1 0,0 0,3 0,0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3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10 740,'4'-46,"-1"4,-3 28,0 2,0-12,0 14,0-9,0 3,0 6,0-17,0 17,0-14,0 7,0 3,0-5,0 6,0-3,0 0,0 0,0 0,0 1,-4-1,3 1,-2-1,-1 1,3 0,-2 0,3 0,0 0,3-1,8 1,-5 3,11 1,-11-1,9-4,-6 2,-1-1,6 3,-8 4,12-4,-6 4,0-3,2 2,-5-2,6 3,-3 0,3 0,1 4,-1-3,1 6,-1-3,0 4,1 0,-1 0,1 0,-1 0,5 0,-3 0,4 0,-4 0,0 0,1 0,-1 0,0 0,0 4,1-3,-1 3,0-4,4 0,-3 0,-2 0,1 0,-4 0,4 0,4 4,-8-3,6 6,-6-6,3 6,0-3,4 4,-7-3,10-1,-13-4,13 4,-5-4,-1 4,2 0,-7 0,4 7,-1-2,-3 2,7 1,-9-3,6 2,-5-3,-2 0,11 4,-10-3,9 7,-10-7,7 7,-7-7,7 3,-2-4,3 1,0 0,0-1,0 1,6 0,-5-4,4 3,-4-3,-1-1,0 4,-4-4,3 1,1 6,-3-6,5 7,-10-7,7 5,-4-4,0 5,3-3,-3-1,0 5,3-4,-7 3,7-3,-3 0,3 3,-3-2,0 2,-1 0,-2-2,2 6,-3-3,-1 0,-2 6,2-5,-6 5,5-2,-1-5,6 4,-3-4,6 1,-6 2,6-6,-6 5,6-5,1 0,1-5,2-3,-3 3,-3 5,-4 10,-5-4,-3 6,3-8,-2 2,3 5,-4-7,0 6,0-3,0-2,0 8,0-8,0 2,0 3,-4-5,3 6,-9-3,8-4,-9 3,3 0,3-2,-5 5,5-5,-3-1,-3 2,2-1,-3 0,8 3,-7-4,6 4,-3 0,1-4,3 6,-1-5,2 5,3-2,0-1,0 0,0 0,0 1,0-1,0 1,0 0,0 3,0-5,0 5,0-6,0 4,0 0,0 0,3-1,-2 0,3 0,0 0,-4 0,4 4,-4-6,0 4,0-1,4-4,0 6,0-7,3 4,-2-1,-1 2,3 2,-6 0,6-3,-6 4,2-11,1 10,0-3,3-3,4 5,-2-10,5 3,-2-4,3 1,1 3,-4-6,-1 9,0-6,-2 4,5 2,-5-5,5 5,-6-3,2 0,1 7,-6-9,5 8,-9-2,2-3,0 9,2-8,-1 2,3 3,-2 0,-1-2,0 4,-1-4,2-2,2 5,-2-6,2-1,-6 7,6-2,-7 0,7 2,-6-7,6 4,-6-1,2 1,-3 0,0-1,0 3,0 4,0 3,0 16,0-9,0 4,0-9,0-9,0 5,0-6,4-4,-3 3,2 1,-3-4,0 7,0-8,0 6,0-3,0 2,0-2,0 5,0-7,0 6,0 1,0-6,4 9,-3-10,7 4,-3 4,-1-3,4-1,-4 2,4-9,-3 10,6-4,-6 2,7 3,-3-4,0 1,-1-1,1 0,-1-4,1 3,2-4,-2 6,3-6,-4 0,3 3,-2-2,-1 2,-1 4,-3-9,4 9,0-7,-3 3,1 1,-1 0,-1 3,3-5,-6 9,2-14,1 10,-3 1,2-6,-3 5,0 1,0-5,4 10,-3-8,3 0,-4 0,0 4,0-3,0-1,0 2,0-9,0 9,0-4,0-2,0 6,0-6,0 3,0 3,0-6,0 5,0-2,0-3,0 8,0-8,0 2,0 3,0-5,0 6,0-4,7 0,-6 0,9 0,-5 1,19-28,-13 14,13-26,-16 20,3-4,0-6,4 8,-7 31,-2-9,-6 24,0-24,0-7,0 11,0-7,0 3,0 3,0-9,0 12,0-9,0 2,0 3,0-5,-3 5,2-2,-3-1,4 0,0 0,-3 0,-2 1,-3-1,0-3,-3 2,3-2,-3 0,3 2,0-2,0 4,-3 0,6-4,-9 2,5-2,-3 0,1 3,3-6,0 5,-3-2,2 0,-2 2,3-3,4 4,0 2,-2-4,-2 0,-7-5,-2-4,1 0,-1-4,2 0,-4 0,7 0,-7-4,6-1,-3-3,-5-1,7 4,-6 2,7-1,-8 3,3-3,1 4,-3-4,10 3,-9-6,7 2,-5-3,-3 0,6-1,-6 5,7-4,0 7,-11-6,13 2,-13 0,7-2,-1 2,-3 1,8-3,-3 6,3-7,-8 4,3-5,1 5,1-4,2 3,-6-4,5 4,0-2,0 3,5-4,-8 0,6 0,4-6,1-2,7-1,0-1,0 6,0-4,0 0,-3 0,-5-1,2 5,-8-3,6 3,-1 0,-1-5,6 7,-8-7,0 8,0-3,-3 5,3 2,-4 2,0 3,4 13,4-3,5 12,-17-44,15 17,-12-26,49 62,-21-19,23 27,-33-31,3-1,6 14,-8-10,8 10,-7-7,-2-2,2 9,-9-6,4 0,-5 2,7-4,0 6,-25-46,15 17,-19-31,21 24,-1 4,4-4,-2-1,6-4,-7 4,7-5,-3 6,4 0,-4-1,3 5,-3-6,4 6,-3-3,2-2,-6 8,3-12,-1 9,2-2,-1-4,0 10,0-10,-7 3,9-1,-5 1,4 0,2 3,-6-3,6 0,-6 0,6 0,-2 0,3 0,0 1,0-1,-4 1,0 0,-4-1,0 1,3-1,-2 0,7 0,-7 1,2-1,-3-1,0 5,0-4,3 3,-5-3,4 0,-2 3,1-2,3 3,-4-4,4 0,-3 4,2-3,-3 3,0-5,0 5,0-4,-4 4,7 0,-9-3,9 3,-7-1,1-6,5 9,-5-5,3-1,-1 6,-3-5,1-1,2 6,-7-6,8 8,-7-3,3-1,0 0,1 1,3 0,0-1,-3-1,2-2,-2 7,3-11,0 7,4-4,-3 1,2 3,-3-4,0-4,1 7,-2-7,1-2,-1 7,4-10,-3 7,3-1,-4-3,4 5,-3-1,4 1,-1 0,1-1,0 5,3-3,-6 3,6-5,-7 1,7 0,-6 3,6-2,-6 3,2-4,-4-4,4 7,1-2,-3 1,2 5,-14-8,9 12,-15-1,19 29,-3-13,9 17,11-11,-6-6,3 9,-1-6,-6 4,9 0,-5-4,9-1,-5 0,6 1,-7 4,0-4,-1 5,-3-4,3 1,1 4,-1-6,-3 6,0-3,-4-58,0 29,0-46,0 42,0 1,-4 4,-1-4,-3 4,-1-4,1 4,-1-4,5 4,-4 0,4-3,-5 2,1 1,-1-3,1 3,-1 0,1-4,0 8,3-7,-6 4,10-6,-10 6,6-8,-3 10,0-10,-1 4,1 2,-1-6,1 7,0 0,3-4,-6 5,9-5,-8 4,6-7,-4 10,0-5,0-1,3 2,-2-7,2 4,0 4,-3-4,4 4,-5-4,4 4,-3-4,7 4,-6-3,2-2,1 6,-4-4,7 0,-2-1,3 1,-4 0,3 4,-6-4,7 0,-8 1,8-5,-4 6,1-5,2 3,-6 2,6-9,-3 9,4-3,0 1,-4 3,0-8,-1 7,-3-6,3 3,-3 3,-1-9,5 13,-4-10,0 8,2-6,-4 6,9-4,-6 3,2-4,0 1,-2-1,6 4,-7-2,7-2,-6 4,6-6,-2 7,3-4,-4 0,4-4,-4 7,4-6,0 6,0-7,0 7,0-10,0 13,0-10,0 3,0-6,0 1,0 0,0-1,0 5,0-9,0 8,0-8,0 8,0-3,4 0,-3 3,3-8,-4 8,0-3,0 4,0-4,0 4,0-5,4 10,-3-7,6 10,-6-9,9 7,2 3,4 3,3 6,2 0,-3 0,4 0,-5 0,5 0,-3 0,8 0,-4 0,1 0,3-5,2 4,1-7,4 7,-6-8,0 8,1-7,-1 7,0-8,1 8,-1-8,0 4,1 0,-6-3,4 7,-3-7,-1 7,-1-8,-4 8,-1-2,0 3,0 0,0 0,-1 0,0 0,-1 0,1 0,0 0,3 0,-5 0,5 3,-2 6,-3 0,5 3,-6 0,5 1,-1 5,0-1,-4 0,4 0,-8 0,4 1,-5-5,1 3,2-4,-2 1,6 2,-3-6,0-2,10 4,-11-9,12 9,-14-7,7 5,-4-1,5 0,-4 0,2 0,-3 4,0-4,3 7,-3-6,0-2,6 4,-8-6,8 6,-6 0,-3-2,-3 9,-6-5,-7 6,-3-6,-7-1,-1-3,-4-5,-2 4,-10-7,-1 8,-7-8,-6 9,-1-9,-7 4,0 0,0-4,1 4,-1 0,6-4,3 9,11-9,-4 3,15 0,-8-3,10 3,-6 0,6-3,0 4,6-5,0 0,3 3,-2-2,0 6,-2-6,2 2,0-3,3 4,-4-4,1 4,-5-4,8 0,-10 0,13 0,-13 0,9 0,-2 0,-3 0,6 0,-10 0,10 0,-7 0,3 0,3 0,-6 0,8 0,37 28,-16-17,31 22,-17-20,-11 0,12 0,-11-1,9-3,-3 0,20 1,-18-1,24 2,-14-2,10 6,0-4,1 9,-7-9,-1 3,-6-4,1-1,-6 0,4 1,-8-2,3 1,0 0,-3-4,3 3,-5-3,5 0,-3 2,3-6,-5 3,5 0,-3-2,3 6,0-7,-3 2,3 1,-5-3,0 7,1-3,-1 3,0-3,0 3,1-4,-5 5,3-1,-3 1,0-1,3-4,-4 3,5-2,-1 3,-3 0,2 0,-3 0,4 3,-1-2,-3-2,3 4,1-6,-3 6,3-3,-5 3,-2-2,6 6,-10-3,2 3,-7 3,-20-5,7-2,-21-7,5-4,-1 0,-4 0,0 0,4 0,-10 0,4 0,-5 0,0 5,-1 1,7 3,-5 2,4-6,1 4,-5-4,10 1,1-2,1-4,10 0,-5 4,6-3,0 3,-1-4,1 0,0 0,-1 0,1 0,0 0,-1 0,2 0,-2 0,2 0,0 0,7 16,-4-8,0 9,0-14,43 5,-4-1,40 6,-25-2,0-1,7 11,1-3,0 8,5-4,-11-1,11 1,-11-1,5 0,-7 0,-5-6,3 5,-9-10,10 10,-15-10,8 4,-10-4,1-1,-2 0,-9-1,3-3,-4 1,5-1,-2-1,1 3,-1-6,0 6,1-3,-1 4,0 3,-3-3,2 3,-2-3,3-1,0 0,1 1,-4 0,2 0,2-1,-3 1,9 0,-12-3,6 2,-2 1,-4-3,8 9,-6-9,0 6,-1 4,-6-3,-2 6,-10 0,-2-5,-8 1,-13-1,5-7,-12 6,9-6,0-1,-7-1,5-4,-9 0,3 0,-5 0,-1 0,1 0,0 0,-1 0,1 0,5 0,2 0,6 0,-1 0,6 0,0 0,6 0,0 0,3-4,-5 4,6-7,-3 2,-3-3,5 3,-3-2,1 2,3 1,-9-4,3 6,-8-6,8 3,-3 0,0-3,3 7,1-4,2 5,2 0,-6 0,6 0,-6 0,7 0,-5 0,-4 0,3 0,-3 0,5 0,3 0,-5 0,71 8,-30 4,60 13,-39 2,8 13,-10-6,8 6,-10-3,5 3,1-1,-7-2,5-3,-15-4,6-4,-15-4,3-4,-8-5,2 4,-7-8,3 7,-1-4,-2 1,10 2,-9-6,5 2,1-2,-6-5,9 4,-2 0,1 1,3 3,-4-3,0-4,0 3,1-4,-1 5,5 0,-8-1,7 1,-8-4,5 2,-1-6,0 7,0-7,-4 6,3-3,-3 1,3 2,0-6,-1 6,0-3,0 0,-1 2,1-2,0 4,0 0,-3-1,3 1,-3 0,4 3,-1-2,-3 2,3-3,-3 3,0-2,3 2,-6 0,2-2,0 9,-6-8,9 4,-9 1,6-6,-3 9,3-5,-2-1,6 2,-7-2,0 0,2 6,-8-8,8 8,-5-6,2 0,1 6,-1-5,-2 2,2 7,-3-11,0 8,4-4,-7-5,6 9,-2 1,0-5,-1 4,-1 0,-2-8,3 11,-4-9,0 8,0-2,0 14,0-8,0 9,0-6,0-5,0 4,0-8,0-1,0-3,0-2,-30-17,9-6,-31-14,-31-24,31 21,5 5,0 0,-2-5,-7 4,7-4,1 10,12-2,7 9,7-4,9 6,0 0,2-4,2 1,-5-4,6 3,-3 1,3-4,4 2,0-6,4 3,-3 0,-5 4,-12 4,-4 5,-6 3,1-5,1 4,-1-3,1 4,4 0,2 0,5 0,4 0,-4 0,2-3,1 2,0-2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57.9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0 331,'46'0,"3"0,-20 0,11 0,-10 0,22 0,-24-8,17 6,-26-5,3 7,-5-4,0 3,0-7,1 3,-1 0,0-2,0 6,-3-7,2 3,-3 1,7-4,-6 7,5-3,-7 1,4 2,0-6,-1 3,-3-4,3-4,-7 4,7-7,-4 4,-3-1,6-2,-57 37,31-18,-38 24,26-25,8-4,-9 4,12-3,-3 3,-1-4,3 0,-5 0,7 0,-5 3,1-2,0 3,0-4,0 0,0 4,-4-3,7 5,-6-5,6 3,-3-1,-1 2,1-1,0 3,3 1,-2 0,3 4,-1-5,-1 1,2 3,0-3,-3 3,54-17,-27 7,38-16,-34 14,-3-2,5-1,2-1,-2 0,-1-2,-1 6,2-7,0 3,15-5,-8-3,15 2,-10-3,9 3,-9 2,4-5,-5 7,-1-5,0 6,-4-3,3 0,-9 0,9 4,-8-3,3 7,-5-7,-4 4,3-1,-2 1,2 1,1 2,-1-3,4 4,-6 0,4-3,-5 2,2-3,4 4,-6 0,5 0,-2 0,-3 0,8 0,-8 0,3 0,2 0,-6 0,4-10,-9-6,-4-1,-3-1,-3 3,-5 6,-8-2,-5 8,4 3,-3 0,3 0,3 0,-9 0,13 0,-10 3,8 2,-5 3,1-3,3 2,-5-6,60 5,-36-5,58-7,-49 4,10-6,-8 8,1 0,4 0,-4 0,5 0,-6 0,5 0,-8 0,7 0,-8 0,5 0,-2 0,1 0,-1 0,0 0,0 0,-1 4,1 0,0 8,-4-4,-1 3,0 4,-3-6,7 6,-3-8,3-3,5 0,-7-4,7 0,-4 0,2 0,-1 0,-1 0,-4 0,9 0,-8 0,6 0,-7 6,0 3,-5 9,-4-2,-3-1,4 2,-4-4,11 2,0-4,5-7,3 3,-7-6,7 6,-5-6,7 3,-4 0,-4-3,3 2,-3 1,8-3,-7 6,5-6,-7 6,3-2,1 2,0-2,-1 5,-3-5,2 10,-5-4,1 4,-2-3,0 2,3-2,-2 0,9-1,-9-3,9 0,-5 0,2-1,1 2,-3-5,2 3,-3-2,4 2,-1 5,-2-7,1 9,-2-6,0 4,0 3,-5-4,0 4,1 3,-4-6,2 5,2-5,0-1,9 3,-7-9,7 5,-5-5,0 5,6 2,-13-1,5 6,-10-4,0 5,0-3,0 0,0 3,0-2,0-1,0 3,0-5,0 6,0-4,0 0,0 1,0-1,0 1,0-1,-20-7,11-2,-16-6,11 0,5 0,-13 0,9 4,-2-3,0 9,3-1,3 3,-9 3,12-7,-9 4,0-5,6 1,-10 3,10-2,-5 2,1 1,1-4,-3 7,6-6,-2 2,-1 0,4-2,-7 6,2-7,1 3,-3 1,6-4,-6 7,6-6,-2 2,0 4,5-6,-8 9,6-6,-5 0,2 3,0-6,2 2,-6 0,6 1,-6 0,6 0,-5-1,5-2,-6 5,6-5,-7 6,7-3,-3-3,1 5,-1-9,-1 6,-1-3,1 0,-3 0,0 0,3-3,-2 1,-2-1,4 0,-10 6,13-9,-10 9,3-7,3 1,-5 3,6-8,-3 7,0-6,0 6,0-6,0 6,1-6,0 2,3-23,5 11,3-20,1 12,-2 3,1-6,0 3,4-1,-3 1,2 1,-3 3,4-4,-3-4,2 2,-6-1,6 6,-3-2,0 3,-1-8,-3 7,-1-6,4 11,-2-7,2 3,-4-5,-3 5,2-4,-3 4,5 0,-1-4,1 8,0-7,-5 7,4-3,-3-1,0 1,-1-2,0 3,1 2,0 1,-1-3,-7 1,6-1,-1 2,3-2,4 2,-7-2,2-1,1 4,-3-7,6 6,-6-3,2 4,1 0,-4-1,3 1,-4 0,4 0,-3-1,4 1,-1 0,-6-4,9 3,-6-3,4 4,-5 0,3-1,-6 1,11 0,-7-1,-1 1,3 0,-1 0,3 0,-2-1,-6 0,1 1,-2-1,8 1,-3-1,-1 1,3 3,-9-3,13 7,-9-3,3 1,3 2,-6-6,7 6,-4-3,0 1,1-5,2-1,-2-6,7 3,0-1,0-6,7 10,-3-11,4 4,0-2,0 2,0-1,0 4,8-8,-3 7,11-2,-7 8,7 0,2-1,0 4,9 1,-3 4,10 0,1 0,7 0,-1 0,0 0,0 0,1 0,5 0,-4 0,5 0,-1 0,-4 4,5-3,-7 4,0-1,-5-2,4 7,-11-4,0 5,-1-1,-5 0,0 0,0 4,-6 0,0 5,0-1,1 0,-5 0,4 5,-7-3,3 3,-4 0,4-3,-3 8,2-9,-3 5,0-6,0 0,0 5,-1-8,1 8,-5-9,0 0,0 6,-4-5,4 2,-4 2,0-5,0 6,0-4,26-11,-1-3,24-11,10-5,-13 8,14-2,-25 9,-1 0,-10 0,-2 0,-5 0,-4 0,-52-12,23 5,-47-11,37 5,2 3,-6-3,11 8,-8-3,4 3,-12-1,6-2,-6 7,7-8,-1 4,6 0,1-3,8 7,6-14,4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06.3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123 428,'21'-34,"-3"10,-10 16,0 4,10-11,-8 6,8-2,-7-4,-2 13,6-16,-3 9,0 1,3-6,-7 8,7-5,-3-1,0 4,3-4,-3 1,0 6,2-9,-2 9,0-6,2-1,-5 3,2-5,0 1,-2 1,-1-4,2 7,-5-6,3 0,-4 2,-4-8,0 9,13 49,-10-29,14 49,-16-40,7-3,-8 9,4-14,-1 15,2-15,-1 10,3-6,-6 7,7-6,-8 6,4-7,-1 7,2-6,3 5,-1-7,1 0,0 6,-4-5,-1 6,-3-4,0 1,0-1,0 1,0-1,0 0,0 1,0-1,0 1,0 0,0-1,0 1,0-1,0 1,-3-1,2 0,-3 0,4 3,0-3,0 3,0-3,0 0,0 0,0 1,0-1,4 0,0 1,7 0,-5-4,7 3,-7 1,5-3,-2 6,-2-7,-2 4,2-1,0 1,2-4,2 3,0-3,-2 0,5 2,-5-5,2 5,0-2,1-3,2 1,1-10,0 7,1-2,-1 2,-3 5,2-1,-2 1,-1-1,0 0,0-3,0 6,1-5,-1 5,1-5,0 2,3-3,-3-1,2 1,0 2,-1-1,0 4,-2-5,-3 6,6-6,1 0,0-2,4-5,-5 6,1 0,-3 1,-29 17,10-18,-21 10,20-13,-3-4,-13 7,9-6,-11 3,17-4,-6 0,-3 0,4 0,-7 0,10 0,-3 0,-5 0,4 0,-1 0,-1 0,4 0,-2-10,1 0,8-5,-8 0,9 3,-6 0,4-6,2 8,-1-8,1 6,-3-4,0 0,0 4,1-3,-1 3,0-4,0 4,0-3,0 2,1-2,-1 3,-3-3,2 3,-2 0,3-3,-4 6,3-6,-7 5,4-1,0 3,-3 0,3-3,0 2,-3 1,-1 5,3 3,-9 0,8 0,-2 0,-3 0,6 0,-6 0,3 0,1 0,0 0,0 0,0 0,0 0,-1 0,1-4,-1 0,1-4,3 0,-2 1,2-5,-4 4,1 0,3 1,-3 3,3-4,-4 3,1-2,-1 3,0 0,0-3,1 2,-1 1,1-3,0 6,-1-6,1 3,3-7,12-9,6-5,11-1,1 0,-5 13,3-3,-7 7,7-3,0 0,-2 2,6-2,-11 4,7 0,-3-1,4 0,0 1,1-1,-1 0,0 1,0-1,1 4,-5 1,6 1,-5 2,2-3,-2-6,-2-2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19.9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107 236,'34'-17,"-10"1,-17 11,1-3,8-3,-3 2,5-3,-9 8,7-4,-1 4,-2 0,9 0,-10 4,3 7,-4 6,-7 8,-1 0,-3-4,4-1,-3 1,3 1,-4-2,0 4,0-10,0 9,7 1,-5-5,5 4,0-8,5-6,8 2,-4-7,3 0,-6 0,8 0,-7 0,5 0,-6 0,5 0,2 0,-6 0,6 4,-8-3,5 3,-1-1,0 2,0-1,0-1,-1-3,1 0,-1 0,1 0,-1 0,0-3,1-1,0-5,1 1,0 3,-4-2,3 2,1-7,-3 3,5 0,-6 2,0 3,11-5,-13 1,13-1,-15 5,6-7,-3 2,0-3,3-3,-6 6,5-2,-2 3,4 3,0 2,-1 0,0-2,0-2,0 2,0-1,0 1,1-2,-1-1,0 3,1-2,-1 3,1-4,-1 0,1 4,0-3,-1 3,0-4,-3-3,-2-1,-6-3,3 0,-6 0,6-1,-6 1,8 0,0 3,5 5,1 27,-3-11,-5 20,0-22,-3 4,17-6,-10 2,11-7,-8 0,-1 0,5 0,-31 32,10-20,-22 24,16-24,1-3,-4 10,3-9,-3 5,1 1,5-6,-8 9,8-7,-2 1,-3 2,6-3,-6 4,3-1,3-3,-2 7,6-6,-2 6,-1-4,4 1,-4-1,1 1,2 0,-3-1,4 2,0-2,0 2,0-2,0 1,0-1,0 1,0 0,0-1,0 1,0-1,0 2,0-1,0 0,0-1,0 1,0 0,0 3,0-5,0 9,0-14,0 10,0-2,0-4,0 7,0-4,0 2,0 3,0-4,0 0,0 1,0-1,0 0,0 0,4 5,1-3,0 8,3-4,-7 12,8-6,-8 11,3-10,-4 10,0-11,0 6,0-7,0-5,0-1,0-8,0 1,4 0,3-2,-2 5,5-7,1-2,2-32,-1 12,-2-22,-9 25,3-4,2 48,-4-29,4 39,-6-38,0-1,0 15,0-11,0 11,3-8,2-4,2 11,1-8,-4 2,0 4,-1-10,-2 13,3-9,-4 2,13-1,-10-3,10 4,0-7,-7 2,14-3,-12 4,-1 4,-3 3,-4-3,0 3,-7-4,2 1,-6-3,4 2,-4-5,-2 5,1-6,1 7,0-3,6 0,-9 2,5-5,-6-2,-3-3,6-4,-6-7,10-5,-3-1,3-9,3 12,-3-10,7 7,-6-5,6 1,-7 4,4-3,-8-1,6 3,-5-2,3 5,-1-2,-2 0,-2-6,4 9,-3-10,4 7,3-5,-3 1,3 0,-3-1,-1 5,1-3,-4 3,2-1,-2-2,4 7,-1-7,-3-1,3-1,-3 1,3 5,-2-3,2 5,-3-6,0 5,4 2,-7-6,2 6,0-3,-2 4,6 0,-6 0,3-3,-1-2,-2 1,6 1,-2-1,3 0,0-4,1 4,-1-3,0 3,-3-4,2 4,-2 1,-4-1,5 4,-5-4,4 1,2 2,-5-2,1 0,1 6,-2-9,1 9,1-7,-3-2,7 8,-3-12,-1 10,4-5,-7-2,6 7,-3-4,1 1,2 2,-6-6,6 6,-2-2,0-1,1-1,-5 1,6-4,-2 7,-1-2,0 0,0 2,-3-2,3-1,0 4,-3-4,3 5,0-1,-6-3,8 6,-8-9,6 6,0-1,-3-5,6 9,-6-7,3 1,3 2,-5-6,5 6,-3-6,0 3,4 0,1-3,-5 2,7 1,-6-3,3 3,0-1,0-2,1 2,2 0,-6-3,2 7,-6-2,6-1,-2 3,0-6,2 7,-6-7,7 6,-7-2,3 3,0 1,-2-5,2 7,-3-5,-3 9,5-2,-4 0,63 5,-32-4,46 5,-37-3,-5 0,4 0,-4 0,-1 0,5 4,-4 1,5 4,-1 4,-4 1,4 0,1 3,-5-8,4 5,-4-6,-1 1,5 0,-4 0,5 0,-6-1,0 1,-4-1,3 1,1 2,1-1,3 2,-4-3,0-1,0 1,1-4,-1-2,0 1,-4-3,3 7,-3-7,5 3,-1 0,0-4,0 8,1-7,-1 7,0-7,0 3,1-4,-1 0,0 0,0 3,-4-2,4 3,-1-4,2 0,-1 0,-1 0,0 4,-2 0,5 0,-7 3,4-2,-1 5,-3-1,0 5,-5-2,1 0,-4 6,0-5,-4 11,0-6,0 2,0-2,0-5,0 6,3-5,2 2,3 2,2-12,3-33,-5 5,4-27,-11 26,6 6,-6 0,3-1,0 1,-3 4,3-3,-4 0,0 2,0-8,0 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33.8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133 281,'38'0,"-7"0,-23 0,3 0,12-7,-8 5,8-9,-12 7,2-5,3 1,-4 0,3 0,-3 0,4 0,-4 0,3 1,-3-5,0 4,2-4,-2 1,1 2,1-2,-2-1,1 7,2-6,-3 7,5-5,-4 1,6-1,-9 1,9 0,-7 4,4-3,-1 2,1 1,-1-3,1 6,0-6,-1 2,1 1,-1-3,2 6,-2-2,6 3,-8 0,10 0,-13 0,9 0,-4 0,-2 0,9 0,-9 3,7-2,0 10,-6-9,5 5,-6-4,7 2,-7-1,6 0,-7 0,4 0,-1 4,-2 3,-2-3,-1 10,-1-9,2 9,-4-6,1 0,0 6,-1-9,1 9,-4-2,0-4,-1 6,-2-2,2-3,-3 8,0-8,0 3,0 2,0-5,0 6,0-4,0 1,0-1,0 1,0-1,0 1,0 0,0 1,0-2,0 1,0-1,0 0,0 3,0-3,4 3,0-4,7 1,0-7,7-1,-3-7,-3 12,-42 5,18-1,-28-2,28-10,3-3,-18 3,16-4,-12 3,8-2,1 3,-5-4,2 0,-3 0,7 0,-7 0,8 0,-5 0,2 0,-2-4,1-1,-1-3,1 0,3 3,-6-2,9 2,-10 1,3-3,-1 2,1 1,1-4,3 7,-4-3,-1 4,1 0,-1 0,1 0,0 0,-1 0,1 0,0 0,-1 0,1 0,4 0,-4 0,4 0,-4 0,-4 4,7 0,-2 0,1 7,2-6,-3 3,5 5,7-4,1 10,3 0,0-6,0 5,0-2,0-3,0 6,0-7,0 5,0 3,0-6,-4 9,-1-13,0 10,-2-8,3 5,-4-5,-4 4,3-4,-2 0,-1-1,0-3,-4 3,4-3,-2 6,5-5,-5 1,38-44,-24 24,33-37,-32 34,2-4,1-4,-3 3,2-3,-3 3,0 5,0-3,0 0,0 2,0-4,0 2,0 4,0-9,4 70,-3-38,3 53,-4-41,0-5,0 4,0-9,0 3,0 5,0-2,-4 2,0-5,-1-3,-2 8,6-7,-7 6,4-8,-4 1,-1 9,1-11,4 8,-7-5,9-4,-8 11,5-8,1 2,-7 3,10-8,-13 7,9-5,-7 0,0 3,3-6,-11 7,6-7,-2 3,4-4,0-1,0 1,0 4,-3-4,6 3,-5-3,2 0,0 2,-2-1,53-21,-26 6,40-18,-35 16,7-9,-1 6,2-9,1 5,-4 1,6-4,-1 8,0-8,6 2,-4-3,10 3,-5-3,1 4,4-6,-11 6,6-3,-7 7,0-3,-4 5,-2 0,-5 0,-4 4,3-2,1 2,-3 0,5 1,-6 0,4 4,-1-4,1 4,-2 0,2 0,-1 0,0 0,0 0,0 0,-1 7,-3 5,-4 1,-1 5,-6-6,6 3,-6 4,2-6,-3 6,0-6,0 8,0-3,0-2,0 1,0-5,0 5,0-1,0 0,-7 0,2-4,-10 2,6-1,-2-1,-1 2,4-5,-4 6,4-3,0 0,1 5,2-5,2 6,3-3,10 0,-4-4,12 4,-9-6,2 2,1 0,-7 1,5 4,-6-1,4-2,0 1,-1-2,1 4,0 0,0-4,0 2,3-1,-2 3,2-4,-6 4,2-3,1 8,2-7,-2 6,-1-12,-3 8,4 0,0-3,-1 5,1-6,-3 3,1 1,-5-1,3 0,-1 0,-2 0,6-1,7-6,-4 2,11-9,-9 10,-1-3,0 7,-4 0,1-3,-1 5,1-8,-1 9,4-7,0-2,4 0,3-8,-54 12,30-10,-42 7,40-10,0 0,-13 0,9-4,-9 3,6-6,6 6,-13-6,5 6,0-6,-2 6,6-2,-4 3,0 0,-4-4,3 3,-3-3,3 4,5-3,-3 2,3-3,-4 4,0 0,1 0,-1 0,1 0,1 0,-1 0,0 0,0-3,1 2,-1-3,0 1,1 2,-1-6,0 3,0-1,0-2,-1 6,1-6,1 6,-1-6,0 6,0-6,1 7,-1-7,0 2,1-2,3-1,-3 0,3 0,-4 0,4 0,-3 0,3-3,-1 2,-1-5,5 5,-6-6,7 3,-3 0,0-2,2 2,1-4,1 0,3 0,-4 4,4-4,-3 4,2-4,-2 0,2 0,-2 1,-1-1,3 4,-13-3,12 2,-9 1,4 1,2 3,-9-4,8 3,-5 2,0-4,1 9,-2-5,1 4,3-2,39-13,-17 12,44-8,-35 14,6 0,-8 0,6 0,-5 0,4 0,-5 0,1 0,4 0,-4 0,4 0,-4 0,-1 0,0 0,0 0,1 0,-2 0,0 0,0 0,0 0,-1 0,0 0,0 0,0 0,1 0,-1 0,1 0,0 0,-1 0,5 0,-7 0,10 0,-13 0,10 0,0 7,-6-5,5 9,-7-7,0 4,0 6,-4-1,-8 6,-17-3,2-4,-15 1,7-4,-12 1,5-5,-9 0,9-5,-5 0,1 0,4 0,-4 0,11-4,-5-1,10-4,-4-4,8 4,-2-4,-1 5,3 0,-1-1,3 1,0 0,-3 1,6-7,2 1,7-4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48.5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483 1,'0'46,"0"-8,0-11,0-9,0 9,4-3,1-1,5 4,-2-8,1 3,-4-9,3 3,-3-3,3 4,0-5,-4 4,7 0,-9-2,9 6,-7-11,1 7,6 0,-6 2,3-3,-1 1,-2-3,6 3,-5 1,4-5,-9 4,10 1,-9-3,9 5,-10-6,6 0,-2 7,-1-6,-1 2,-3 1,4-5,-3 5,2-1,-3 1,0-2,4 3,-3 1,3-5,-4 6,0-8,0 5,0-1,0 0,0 0,0 4,0-7,0 10,0-13,0 9,0-3,0-3,0 6,0-3,0-3,0 8,0-8,0 3,0 2,0-6,0 7,0-4,0 0,0 0,0 0,-4 1,3-1,-6 1,3-1,0 1,-3-1,3 1,-4-4,0 3,0-3,0 3,0 1,0 0,0-1,4 1,-3-1,2 1,-2 0,2-1,-2 1,3-1,-4 5,0-7,3 6,-2-2,6-3,-7 6,7-7,-6 0,6 11,-6-14,6 14,-6-12,6 1,-6 20,6 1,-2 22,-2 43,0-39,-5 25,0-51,0-6,0 0,5-4,-3-2,3-5,-3-4,-1 4,1-1,-1-2,5 5,-3-7,2 4,-3-1,0 1,0-1,1 1,-1 0,3-1,-2 1,2 0,-3 1,0 2,0-5,3 5,-6-2,5 1,-6 3,7-4,-3 0,3 5,-4-3,0 3,1-5,-1 0,4-4,-3 4,4-5,-5 4,1 1,4-5,-4 4,3 1,-3-4,3 7,-6-3,9-3,-9 5,6-6,-3 0,-1 4,1-4,-1 0,1 3,0-7,-1 10,1-9,4 10,-3-8,3 1,-4 5,0-8,0 8,-3-10,5 6,-4 1,9 0,-2 3,33-38,-19 16,24-29,-27 29,-1-3,12-1,-9 0,8 0,-3 1,-6 6,13-3,-5 4,0-3,2 2,-6-3,2 1,2 2,-1-6,0 6,0-3,0 4,-1-3,1 2,-1-2,0 3,1 0,-1 0,0 0,1 0,-1 0,1 0,-1 0,2 0,3 0,-7 0,11 0,-10 0,2 0,4 0,-6-4,2 3,0-3,1 0,-3 3,5-6,-6 6,7-7,-7 7,6-6,-7 3,4-1,0 2,-1-1,1 3,-1-2,0 3,0 0,1-4,-1 3,1-2,-1 3,1 0,0 0,-1 0,1 0,-1 0,1 0,0 0,-1 0,1 0,-1 3,1-2,-1 3,0-4,1 0,-1 0,0 0,0 0,0 0,0 0,3 0,-2 0,1 0,-2 0,-1 0,4 0,-5 0,5-4,-2 0,-4-1,6-2,-6 3,-4-13,-2 3,-6-4,0 1,0 7,0-12,0 9,0-3,0-2,0 4,0-2,0-7,0 12,0-8,0 3,0 2,0-6,0 4,0 3,0-5,0 0,0 2,0-4,-4 4,3 3,-3-7,4 7,0-3,0-4,0 6,0-9,0 13,0-13,0 9,0-7,0-1,0 3,0-8,0 8,0-8,0 8,0-3,4 9,1-3,2 3,2-3,-2 0,1 4,-1-2,-3-1,3 2,-3-8,0 11,4-12,-4 12,5-10,-1 7,0 0,1-3,-1 2,-3-3,3-5,-3 3,4-3,-1 5,1-6,-1 9,1-7,-4 7,2 1,-2-3,2 4,2-5,-2 5,4-3,-2 4,2-1,-4-3,1 3,3-4,-2 4,2-2,-4 2,1-3,-1 0,0 3,1-2,3 2,-3 0,6 1,-5 1,4 2,-2-6,4 9,-46-8,25 11,-37-5,35 4,0 2,-10-17,8 11,-5-11,4 7,6 2,-10-6,3 3,0 0,-3 0,6 5,-2-5,-1-4,7-1,-5 1,5 0,-3 8,-3-11,2 12,-7-15,7 16,-2-6,-4-2,5 11,-8-15,9 13,-2-6,-4-4,5 9,-5-8,4 6,2-1,-6-5,7 2,-3-1,-1-1,4 5,-12-6,11 6,-7-3,5 1,2 2,-2-6,-1-1,7 2,-6-1,3 0,-1 5,-6-8,6 9,-2-3,-1 1,4 2,-7-2,2-1,1 4,-3-7,7 6,-4-2,1-1,2 4,-6-12,6 11,-3-7,4 4,0-1,-4 0,3 2,-2 0,-1 2,-4-7,3 8,-3-4,5 0,-2 3,0-2,-3-1,3 3,1-3,-4 0,8 7,-7-9,2 9,1-10,1 3,3-1,0-2,0 3,-3 0,-2-3,1 10,-3-9,2 8,1-2,-4-3,7 2,-2-3,0-3,2 7,1 49,5-14,3 38,0-25,0 14,0-2,0 16,5-12,1-1,5 1,0 0,5 0,-4-7,9 5,-9-5,9 7,-9-1,9-5,-9 4,3-5,-4 7,0 0,0-1,0-5,0 4,0-5,-5 7,-1-7,0 5,-4-11,4 5,-5 0,0-6,0 6,0-7,0 1,0-1,0 0,0 0,0 0,0 1,-5-1,0 0,-6 0,-4 1,-2 5,1-10,-4 10,5-18,0 5,-3-10,8-2,-6-5,6 1,-2-5,0-1,3-4,-7 3,4-2,-1-1,-5 2,9-8,-10 11,6-7,1 2,-4 3,11-47,3 9,12-35,16-11,-7 25,11-24,-15 35,2-10,1 17,-7-4,2 11,1-5,-5 10,9-10,-2-7,3 8,1-18,5 13,-3-10,0 5,-4 3,-3 5,0 1,-2 4,-4-3,0 4,1-6,-1 6,0-5,0 5,0-1,0 2,0 5,0-1,-1 5,0-3,1 3,0-10,-1 5,2-9,-1 3,0 1,0-5,0 5,1-6,-1 1,1-1,3 1,2-1,0 1,3 0,-9 8,4-1,-5 12,0-3,0 54,-3-15,-2 36,-3-23,0-10,0 10,0-5,0 1,0 4,0-11,0 11,0-10,0 10,0-11,0 5,0 1,0 0,0 6,0 0,0 7,0-5,0 5,0-1,0-4,-5 5,0-7,-1-5,1-2,1-6,3-5,-3 0,4-6,0 0,0 0,0 0,0-2,0 2,0-2,0 1,0 0,0-1,0 0,0 1,0-1,0 2,0-1,0 2,0 4,0-4,0 4,0 1,0-5,0 0,0-2,0-3,0 3,0-70,0 27,0-58,0 44,-10-19,4 14,-9-8,5 14,0 10,-5-10,3-2,-3-1,0-5,3 1,-3 4,0-5,3 7,-7-1,7 1,-7 5,8-4,-7 10,7-9,-7 9,7-5,-7 7,3 0,-4-1,0 1,1 4,-1 2,6 4,-4 1,8 4,-3 1,8-3,0-1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5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 0,'-29'0,"5"0,16 4,0 0,-7 7,5-6,-5 6,8-7,-1 3,1 4,2-2,2 1,3 1,0-2,0 5,0-6,0 3,17-7,-9-1,13-3,-13 0,0 0,6 0,2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7.82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1,'30'0,"-2"0,-10 0,-1 0,-4 0,3 4,-7-3,3 6,0-6,-3 6,7-2,-7-1,3 3,0-2,-3 3,3 0,0 0,-3 0,3 0,-5 0,1 0,0 0,0-1,0 1,-1 0,1 0,0 0,0 3,-4-2,3 2,-6 0,2-3,-3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13.7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77,'27'0,"-6"-3,-18-1,0-7,-2-1,5 4,2-2,0 9,6-3,-5 4,2 0,0 0,-3 0,7 0,-7-7,0 2,-1-6,-6 39,2-19,-3 37,0-36,0 17,0-13,0 8,0-5,-3-4,2 3,-6-7,6 3,-6-4,2 0,-3 0,1 3,-1-2,3 2,-5-3,8-1,-9 1,4 0,2 0,-9-4,9 3,-6-3,1 0,1-1,-5 1,6-4,-3 7,0-6,3 3,-6-4,5 0,2-10,3 1,11-6,2 7,3 1,-1 6,-4-5,5 1,-4 1,3-3,1 6,-4-6,3 3,0-4,-2 0,2 1,-3 2,0-2,4 2,1-3,0 0,3 3,-7-2,7 6,-7-6,3 6,0-2,1-1,4 3,-4-7,3 4,-3-1,5 1,-5 4,-1 0,-5 0,5 0,-3 0,3 0,-1 0,-2 0,5 7,-9-2,1 9,-2-2,0 0,0-1,0-3,3 3,-6-2,10 2,-7-3,0 4,3-3,-2 7,3-3,1 0,-5 3,3-7,-2 7,3-7,0 3,0-4,0 0,-1 3,1-2,0 2,0-3,-1-1,4 1,-2-4,2 0,0-4,-3 0,6 0,-6 0,6 0,-6 0,5 0,-5 0,6 3,-5 5,2 1,-7 2,3-3,-3 3,1-2,-2 2,-3 0,0-2,0 6,0-7,0 3,0 1,0-4,0 7,0-6,0 2,0 0,-3-3,-2 3,-3-3,-3 0,2 0,-2-4,-1 3,3-6,-3 3,0-4,3 4,-2-4,-1 4,4-4,-7 0,6 0,-2 0,0 0,2 0,-5 0,6-3,0-8,5 1,3-4,-3 6,2-3,-2-1,-1-1,3 2,-6 3,7-4,-7 3,2-3,-3 4,4 0,-4-4,4 3,-4-3,-4 0,3 3,-4-3,6 4,-1 0,-4 0,7 0,-9 4,9-3,-7 2,1-3,2 4,-2-6,7 5,-2-6,5 0,-2 3,-4-3,5 36,-5-17,7 33,0-31,0 5,4-7,-3 3,6-2,-6 2,5 0,-1-2,-1 1,3 1,-7-3,4 6,-4-5,3 1,11-6,-3-1,6-3,-9 0,0 4,4-3,5 2,2 1,8-3,-8 6,3-2,0 4,-4-4,9 3,-8-3,8 5,-9-2,10 2,-10-2,4 1,0 0,-3 0,3 0,-9-1,3-3,-7 2,3-3,0 1,-3 2,3-7,-4 7,3-2,-2-1,2-1,0 1,-2 0,2 1,0 2,-2-3,2 0,-3 3,3-3,-2 1,2 2,1-3,-4 0,4 0,-1 3,-3-6,3 9,-4-5,1 2,-1 1,1 3,-1-6,1 5,-1-6,1 4,3 0,-5 0,4-1,-2 1,1-4,2 3,0-2,-2 2,2-2,-4 1,1-1,0 2,0 5,-1-4,1 4,0-5,0 1,3 0,-2 0,2-4,-3 7,0-6,-1 6,1-3,0 0,0-1,0 1,-1 0,1 0,0 0,0-1,-4 5,3-3,-3 3,1-4,2 0,-6 3,5-2,-5 2,6-3,-6 3,6-2,-6 2,6 0,-6-2,2 2,-3 0,4-2,0 6,0-7,0 4,-1-1,-2-3,6 4,-3-2,1-1,2 2,-3 0,4-3,-4 4,3-2,-7-1,4 6,-4-7,0 3,0 1,0-4,3 7,-2-6,3 2,-4 0,0-2,3 5,-2-5,2 2,-3-1,0-1,4 5,-3-5,2 2,-3 0,0-3,0 7,0-7,0 4,0-1,0-3,4 7,0-7,4 3,-4 0,2-3,-5 3,6-1,-6-1,5 2,-1-3,-1 3,3-2,-6 2,6 0,-3-3,4 4,0-4,-4-1,6 1,-4 0,5 0,0-1,-3-2,3 2,1-6,-4 2,7-3,-7 4,2-4,-5 17,-2-10,-3 10,0-6,0-2,0 5,0-6,0 3,6-1,-4-2,4 5,-6-5,0 6,0-5,0 2,0-1,0-1,0 5,0-6,0 4,0-1,0 2,0-1,0 0,0-1,0-2,0 5,4-6,-3 3,5 0,-2-3,1 3,1 0,-5-2,6 1,0-2,1-1,3 0,-4-3,4 3,1-6,-1 5,0-5,-3 6,-1 1,1-3,-1 5,-2-2,2 0,-3 3,3-3,1-1,-1 1,1-1,-1 0,1 1,2 0,-4-1,4 1,-6-1,3 1,1 3,-1-6,0 5,4-6,-3 4,3-4,-1-1,-2 0,3 2,0-1,-3-1,7 1,-7-4,3 4,0 3,-6-2,5 6,-9 0,2-3,1 4,0-2,4-5,2 5,-2-9,6 3,-6-4,6 0,-47-7,23 5,-37-9,29 6,-7-4,6 5,-6-4,12 7,-4-3,9 4,-9 0,4 0,0 0,-8 0,6 0,-7 0,5 0,-1 0,-4 0,3 0,-3 0,5 0,-1 0,5 0,-3 0,7 0,-3 0,-4 0,6 0,-5 0,7 0,-8 0,6 0,-5 0,7 0,-4 0,-1 0,1 0,-5 0,9 0,-9 0,8 0,-7 0,7 0,-7 0,7 0,-8 0,8 0,-7 0,7 0,-3 0,0 0,3 0,-3 0,0 0,3 0,-3 0,-4 0,6-4,-5 4,2-8,4 7,-3-6,0 6,3-3,-7 4,7 0,-3-3,0 2,4-6,-4 6,4-6,1 3,-1-4,0 0,0-4,0 7,0-5,0 5,0-3,1-3,2 2,-2-2,3 3,-1 0,-2-4,6 4,-6-4,3 1,-4 2,0 1,0-2,0 4,1-5,-1 3,0 0,0 0,0-3,4 2,-3-2,3 0,-1 2,-2-3,3 1,-4 6,0-10,3 10,-1-6,5 0,-2 2,3-5,0 5,0-3,0 1,0 2,0-6,0 6,0-6,0 6,0-3,0-4,0 6,-4-5,3 2,-6 4,6-3,-6-3,6 5,-3-6,4 4,0 3,0-7,-4 3,3 0,-3-4,4 8,0-7,0 7,0-3,0 0,0 3,0-3,0 0,0 3,0-4,0 2,0 2,0-10,0 9,0-5,0 3,0 3,0-8,0 8,0-7,0 7,0-7,0 7,0-3,0 0,0 3,0-8,0 8,0-3,0 0,0 3,0-3,0 1,0 2,0-10,0 9,0-10,0 11,0-3,0-4,0 6,0-5,0 7,0-4,0 3,0-8,0 8,0-7,0 7,0-3,0 1,0 2,0-6,0 7,0-3,0 0,0 3,0-7,0 6,0-6,0 2,4-5,-3 1,3-5,0 3,-3-8,2 8,1-3,-3 9,3-3,-4 7,0-4,10 6,0 35,1-11,6 49,-11-33,9 19,-5-16,0 5,0 0,5 0,1 1,5-1,-1 0,1 7,0-5,-4 11,4-5,-5 0,1 5,-1-4,0 6,-4-7,3-2,-4 1,-1-5,1-1,-1-2,-1-10,1 4,-5-11,3-1,-7-5,7 1,-7-5,6-1,-2-4,-1-1,3 5,-3-4,1 4,1-5,-1 1,3 0,-1 3,1-6,3 2,1-7,0 0,-1 0,1-7,-3-3,-1-12,0 3,-7-8,2-2,-3-1,0-5,0 7,0 4,0-3,0 9,0-10,-3 10,-7-9,0 3,-4-4,5-1,-1 1,5-1,-4 1,8-1,-3 6,0-5,3 14,-8-7,8 12,-6-3,-1 7,0 20,0-2,1 15,6-15,-3 3,4 5,-4-2,3 6,-6-8,6 0,-3 6,0 0,-2 5,-3 1,-1-1,1 0,-1 1,-3-6,2 4,-5-8,2-1,1-6,-3-3,2-1,-3-3,0-1,-1-4,1 0,4 0,-3-8,6-7,-3-3,0-5,4 10,-4-3,5 7,0-3,4 4,-3 0,-1 0,2 0,-1-3,7 3,0-11,4-3,-3 0,7-8,-3 6,5 1,-5-5,2 10,-2-4,0 4,3 1,-7-1,6 5,-6 1,2 4,-3-3,-22 17,9-3,-23 26,18-10,1 1,4-3,9-9,-4 4,7 0,-6-3,6 3,-6-4,3 4,-1-3,-2 3,2-4,-3-1,1 5,2-4,-2 4,3-5,-4 1,-4 0,4-4,-3 0,0-1,3-2,-7 3,7-4,-4 0,1 0,2 0,-6-4,7-4,0-1,4-2,1 3,2-3,-3 2,4-6,0 6,0-2,0-1,0 3,4-3,0 0,0 3,3-2,-2 3,-1 0,6-3,-5 2,3-2,2 3,-8 0,8 0,-6-3,4 2,-4-2,3 3,-3-2,1 1,-2-5,-3 6,0-3,0 0,0 3,0-7,0 7,0-3,0 0,0 3,0-3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2.6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1,'18'35,"2"-4,-10-8,6-5,-2 4,3-4,4 2,-7-6,6 6,-12-11,4 3,-4-5,0 1,0 0,0 0,-1 0,5-1,-7 1,9 0,-13 0,10 0,-7 3,4-3,-4 3,3-3,-3 0,0 3,3-2,-6 2,3 1,-4-3,0 7,0-3,0 4,0 1,0-1,0 0,0-4,0 3,0-7,0 3,-4 0,0-4,-1 3,-2-3,3 3,-4-2,1 2,2-4,-5 1,1 0,-3-4,1 3,3-6,-3 9,3-5,0 5,1-2,30-4,-13-1,20-3,-14 0,-7 0,7 0,-3 0,0 0,3 0,-7 0,7 0,-7 0,3 0,-1 0,2 0,0 0,-1 0,-1 0,-2 0,5 0,-5 0,2 4,0 0,-6 3,5 4,-9-3,6 3,-7 0,4-3,-4 6,0-5,0 6,0-6,0 7,0-3,0 0,0 4,0-4,0 4,-4-4,0-1,-4 0,-5-3,8 3,-7-4,8-3,-7 2,2-3,-2 4,3-1,0 1,1-1,-4-3,3-1,-7-3,-2 0,3 0,-6 0,7 0,0 0,-4 0,9 0,-4 0,38 0,-18 0,26 0,-26 0,0 0,6 0,-4 0,5 0,-4 0,-2 0,5 0,-5 0,1 0,1 0,-3 0,7 4,-2 1,3 3,1 0,1 1,-1 0,5 0,-3-1,8 6,-9-4,9 8,-8-9,3 4,-5 0,-4-4,3 4,-7-6,3 2,-4-2,4 2,-3-2,3 2,-4-2,0 1,-1 0,5 0,-3 0,3 0,-4 0,0-4,3 7,-6-6,5 3,-5 2,3-5,-1 6,1-3,-3 0,5 3,-5-2,3 2,-1-3,-3 0,4 0,0-1,0 1,0 4,0-3,0 7,0-7,1 7,-2-7,2 7,-1-3,1 5,3-1,-2 0,2 0,-3-4,-1 4,0-4,1 0,-1 3,0-7,0 3,-3-5,1 1,-5 14,3-1,15 56,-10-26,20 29,-17-38,2-8,-1-10,-3-2,2-9,-4 3,0-7,-3 3,2-4,-3 0,4 3,0-2,-1 2,1-4,0-2,3 5,-2-5,2 6,-4-7,1 3,-1 1,1-3,0 5,0-2,0 1,-1 2,1-3,0-1,0 1,0 4,0-3,0 3,0-4,0 0,-1-1,1 1,0 0,0 0,-1-1,1 1,0 0,-1-1,1 5,-1-4,1 3,-1-4,1 1,-1-1,1 1,0 0,0-1,-1 1,1 0,-1-1,4 1,-2 0,2-4,-3 3,0-3,3 4,-3 0,3-4,0-1,-3-3,5 0,-4 0,1 0,1 0,-3 0,6 0,-9 13,2-7,-7 11,-15-9,-1-4,-10-1,4-3,-1 0,0 0,-6 0,1-4,0-1,-1-5,6 1,-5-1,5 1,-6 0,1 3,-1-2,1 7,4-7,-3 7,9-3,-5 0,6 3,0-3,-1 0,1-1,4 0,-4-2,4 6,0-7,1 4,0-4,3 0,-3 3,0-3,3 4,-4-4,6 0,-6-1,5 1,-5 0,5-4,-4 3,3-4,-8 5,8 0,-7-1,3 1,0-1,-4 1,4-1,-4 1,-1 3,5-3,-3 4,7-1,-7-3,7 4,-3-4,4 0,0 0,0 0,0-4,0 3,-1-3,-3 0,3 3,-3-8,7 8,-3-7,4 3,-5-5,4 1,-3-5,7 3,-8-8,8 3,-3 1,4-4,0 3,0 1,-4 0,3 6,-3 0,4-1,0 5,-4-3,3 3,-2-5,3 5,0-3,0 3,0-5,0 1,-4 0,3 3,-7-2,7 7,-6-3,2 1,-3 2,4-2,-3 3,6-4,-6 4,6-4,-6 5,7-4,-4 2,1-2,-2 0,-3 5,0-4,0 5,-4-7,3 3,-3-3,0 0,3-1,-3 0,3-4,1 4,-1-4,0 4,1-4,3 9,-2-9,2 8,0-7,-2 7,6-3,-6 4,3 0,0-3,40 40,-6-13,35 42,-22-29,28 34,-15-22,17 20,-26-16,-4-11,-15 3,3-7,-12-1,-1-6,1 4,-6-8,0 3,1 0,-5-8,4 7,-1-8,-3 0,4 4,-5-9,0 4,0-4,-1 0,1 0,0 4,0-3,1 7,-1-7,0 7,0-7,0 3,0-4,0-1,0 1,3-4,-3 0,7-1,-7-2,3 2,0 1,2 0,0 1,-1 2,0-2,-4 3,4 0,-4 0,0-1,0 1,0 0,-1 0,1 0,4-1,-4-2,3 2,1-6,-4 6,4-7,-5-14,-3 2,0-11,-8 3,-4 6,-6-3,-3 5,4 3,-3 1,7 0,-8-1,4 1,0-1,1 4,0-2,3 6,-3-6,0 2,7-2,-6-1,11-4,-4-1,4-3,0-2,0 1,0-5,0 3,0-3,0 0,0 7,0-6,0 12,0-3,-10 1,4 5,-6-4,5 6,3-4,-4-4,0 4,0-4,0 8,-7 0,5 4,-10 0,7 8,-5 6,0 5,4 8,1-9,0 5,4-10,0 3,2-7,3 3,-5 0,5-3,-4 3,4-5,20 1,-11 0,19 3,-16-2,-3 6,2-2,-6 5,7-1,-7 5,2 1,-3 1,0 3,0-4,0 1,0-2,0-5,0 0,0-3,0-2,0-5,-10 1,0-23,-9 3,6-17,1 12,3 5,1 4,1 0,-1 0,0 0,-4 0,3 4,-6-4,6 4,-3-1,4-2,0 3,0-12,3 6,1-2,4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13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328 1,'0'17,"0"2,3-10,-2 3,6-4,-3 7,0-5,3 5,-6-7,7 4,-4-3,5 7,-5-7,3 3,-2 0,-1-3,4 3,-4-4,0 0,0-1,0 5,0-3,1 3,2-4,-6 0,5 0,-1-1,-1 1,3 0,-6 0,6-4,-6 3,6-6,-3 2,0 0,2-2,-5 6,6-3,-3 3,0 0,-1 0,0 1,-2-1,2 0,-3 0,0 1,0-1,0 0,0 1,0-1,0 0,0 0,0 1,0-1,0 0,0 0,0 1,0-1,-4-3,4 3,-4-3,1 0,2 3,-3-3,1 3,2 1,-6-4,6 3,-6-3,3 1,0 1,-3-5,3 3,-1-1,-1-2,2 3,-4-1,1-2,3 5,-3-5,3 2,-3-3,-1 0,1 0,0 0,-1 0,0 0,1 0,-1 0,0 0,0 0,0 0,0 0,1 0,-1 0,0 0,-4 0,3 0,-3 0,4 0,-4 0,-1 0,-1 0,2 0,0 0,3 0,-3 0,4 0,0 0,0 0,0 0,1 0,-1 0,0 0,4 3,1 1,3 3,6-3,0 3,8-7,-6 7,4-6,-8 6,3-6,-3 6,4-3,0 4,-1 0,-2-1,1 1,-5 0,6 0,-6 4,3-4,-4 4,0 0,0-3,0 7,0-7,0 8,0-4,0 0,0 3,0-3,0 4,0 0,0-4,0-1,0-4,0 4,0-3,0 3,0-4,0 0,0-1,0 1,0 0,-4 0,3-1,-2 1,-1-4,3 3,-2-2,-1 2,4 1,-4-1,4 1,-3-4,2 3,-3-3,1 3,2 1,-2 0,-1-1,4 1,-7 0,6-1,-3 1,1 0,-2 0,1 0,-3-1,6 1,-6 0,6 0,-6-1,6 1,-5 0,5-1,-6 1,6 0,-6-1,3 1,-1 0,-2 0,3 0,0-1,-3 1,2 0,1 0,-3 0,6-1,-6 1,6 0,-6 0,3-1,-1 1,-1-4,5 3,-2-3,3 3,0 0,0 0,0 0,0 0,0 0,0 1,0-1,0 1,0-1,0 1,0-1,0 1,0 0,0-1,0 1,0 0,0-1,0 0,0 1,0-1,0 0,0 0,0 0,0 0,3-3,1-1,3-3,0 0,1 0,-1 0,0 0,0 0,1 0,-1 0,1 0,-1 0,1 0,0 0,-1 0,1 0,-1 0,1-3,-1 2,1-6,0 6,0-6,-1 6,1-6,0 6,-1-2,1 3,0-4,0 3,-1-2,1 3,-4-4,3 3,-2-2,2 0,1 2,-1-2,1 3,0 0,-1-4,1 0,0-1,-1-1,1 5,0-6,0 6,-4-6,3 6,-6-6,6 6,-3-2,4-1,-1 0,1-1,0-1,-1 5,1-6,-1 7,1-4,0 4,-4-3,2 2,-1-3,-1 1,3 2,-3-3,3 4,-2-3,1 2,-1-2,2-1,0 3,1-5,-1 5,-3-6,3 6,-6-6,6 6,-3-3,1 1,1 2,-1-6,2 6,1-6,0 3,0 0,-1-3,1 2,0 1,0-3,0 2,-1 1,1 1,-4-1,3 3,-2-2,2-1,1 3,0-2,-4-1,2 3,-1-2,2 3,0-3,1 2,-1-6,0 6,-3-5,3 5,-3-5,4 1,-1 1,0-2,1 1,-1 1,1 1,0-1,-1 0,1 0,-4-3,3 6,-3-3,0 1,3 2,-2-2,-1-1,3 3,-3-6,3 7,-3-7,3 6,-6-6,6 6,-3-6,3 3,0 0,1-2,-1 5,-3-6,3 6,-6-6,5 6,-5-5,6 5,-6-6,6 6,-6-6,2 3,1-1,-3-2,2 3,1 0,-3-3,2 2,0-2,1 3,0-3,3 6,-3-5,0 2,3-1,-3-1,0 2,3 0,-6-3,2 3,-3-3,0 0,0 0,0-1,-3 4,-2 1,-2 3,-1-4,0 3,0-2,-4 3,3 0,-3 0,4-4,1 3,-1-2,3-1,-2 4,3-7,-4 6,0-6,1 6,-1-6,0 6,1-2,-1 3,1 0,-1 0,0 0,0 0,0 0,1 0,-1 0,0 0,0 0,0 0,0 0,0 0,0 0,0 0,1 3,-1-2,0 6,0-6,0 6,0-6,0 2,0-3,1 0,-1 0,0 0,1 0,0 0,0-3,-1-1,4-4,-3 4,7-2,-4 1,4-3,0 0,0 0,0 0,0-4,0 3,0-3,0 4,0 0,0 1,0-1,0 0,0 1,0-1,0 1,0-1,0 0,0 0,4 0,-4 0,7 4,-6-3,6 2,-6-2,6 2,-6-1,6 1,-6-2,6 3,-7-3,4 3,-4-4,0 0,0 1,0-1,0 0,0 1,0-1,0 0,0 0,0-4,0 3,0-3,0 0,0 3,0-8,0 8,0-3,0 0,0 3,0-3,0 4,0 0,0 0,0 0,0 0,0 1,-3 2,-5 9,3 5,-5 3,2 8,-2-6,2 7,1-8,6 3,-7-3,4 0,-5 3,1-3,-1 4,0 1,-3-1,3-4,-4 3,1-7,2 8,-6-8,6 3,-2-4,4 4,0-3,-4 4,2-1,-2-3,3 7,-3-3,-1 1,-1 2,-2-3,2 1,-3 2,4-7,0 3,1-4,7 0,-6 0,6 0,-3 0,4 0,-3 0,6-1,-2 1,-1 0,3 0,-2 0,3-1,0 1,0 0,0 0,0-1,3-3,1-1,4-3,-1 0,5 0,1 0,0 0,4 0,-4 0,4 0,0 0,0-4,1 4,-1-8,0 7,-4-7,3 7,-7-5,7 1,-7-3,7 3,-3-2,0 2,3-4,-2 5,-1-3,-1 6,0-7,-4 7,9-6,-9 6,4-7,0 7,-3-6,7 6,-7-2,3 3,-4 0,0 0,0 0,-19 11,3 0,-21 11,10-5,-3 1,-13 9,7-2,-13 4,10 0,2-8,-2 8,3-9,-2 5,6-7,1 5,6-9,-1 8,0-13,1 4,3-1,2-3,0 4,3-5,-3 0,4-4,0 3,0-6,4 6,-3-6,6 6,-6-7,3 7,-4-6,0 6,-4-3,3 4,-7 1,3-1,0 0,-4 1,8-1,-7-4,7 3,-3-2,4 2,0 1,0-3,0 2,7-7,12 1,-1-6,7-3,-9 1,-4-1,3 0,-2 0,3-4,0 3,0-3,-4 4,3 0,-6 0,6 0,-6 1,2 2,-3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9.4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1,'35'0,"-8"0,-11 0,-3 4,9 1,2 4,4 0,1 5,11 2,-9 3,10 2,-5 4,-6-4,5 4,-10-2,2-3,-8-1,3-2,-5-8,-3 8,2-8,-7 3,8-3,-9-1,4 0,0 0,-3-4,3 4,-4-4,0 0,3 7,-6-6,6 6,-7-3,4 0,-1-1,1 1,0 0,-1-1,1 5,0-4,0 4,-4-5,3 5,-2-3,3 7,0-7,1 7,-1-7,0 3,0 0,0-3,0 3,0 0,0-3,0 3,0-4,0 4,4-3,-2 3,2-4,-5 0,1 0,0 0,0-1,-1 1,1 0,0 0,0 3,0-2,-4 2,3-3,-3 0,4-1,-1 1,1-1,-1 0,1 5,-4-4,0 3,2 1,-4-4,8 3,-9 0,6-6,-3 9,4-10,-4 7,6-4,-1 5,3-4,-1 3,-3-3,0 0,-1 0,1 0,0-1,0 1,0 0,-1 0,1-1,0 4,-4-35,-5 11,-8-40,-2 28,-2-10,4 16,0-8,-4 9,3-5,-6 6,6 0,-6-1,6 1,-3-1,5 1,-1 0,0 4,1-4,-1 4,5 0,-4-3,3 7,-3-8,3 8,-2-3,2 0,1 3,-4-3,4 4,-1 0,-2-3,3 2,0-2,0-1,4 4,-3-3,2-5,-6 3,6-4,-6 10,6-4,-6 3,7-4,-4-2,4 5,0-2,0 0,-6 2,-7 2,0 0,-7 6,11-3,-3 4,0-3,3 2,2-13,3 6,7-4,11 6,-4 6,8 0,-10 0,0 3,3 1,2 4,-1-3,0 2,0-6,-3 6,7-6,-7 2,7-3,-3 4,5-3,-1 3,0 0,0-3,5 3,-3-4,3 0,0 0,-3 0,3 0,-5 0,5 0,-7 0,6 0,-8 0,4 0,0 0,-4 3,4-2,-4 2,4 1,-4-3,3 3,-7-4,3 0,0 4,-3-3,3 3,-1-4,-2 0,6 0,-6 0,3 0,-1 7,2-6,-1 6,5-3,-9-3,9 3,-8-4,7 0,-3 0,9 4,-8-3,7 3,-8-4,5 4,-5-3,3 3,-7-4,7 4,-7-3,3 3,0-1,1-2,0 3,8 0,-11-3,11 7,-8-3,4 0,-3 2,2-6,-3 6,0-2,3 0,-3 2,4-2,-4 3,4 0,-9 0,9 1,-9-1,9 0,-9 0,9 1,-8-1,7-4,-7 3,3-2,0-1,-4 3,4-3,0 4,-3-3,3 2,-4-3,0 4,7 0,-5 0,5-3,-7 2,0-6,3 9,-2-5,2 7,-3-5,0 1,0 0,-1 3,1-2,-3 2,1-3,-1 0,3 0,-1 3,-2-3,2 3,-3-3,4 0,0 0,-1-1,1 5,0-4,0 3,-1-3,1-1,-1 1,1 0,0 0,0-1,-1 1,1 0,0 0,0 0,0-1,-1 1,1 0,0 0,-1-1,1 1,3 0,-2-4,2 3,-3-3,-1 4,1-1,-1 1,1 0,3-4,-3 3,4-3,-5 4,4-4,-2-1,2 1,-4 3,1-1,0 4,-1-6,0 4,4-1,-6 1,5-1,-3 1,-2-1,5 4,-3-6,-2 4,5-1,-6 0,-41-27,16 2,-55-36,41 20,-14-2,20 11,0 9,1 1,4 1,-3 3,9-3,-10 4,5-1,-1 1,-3 0,8 0,-8-1,4 1,-1-4,-3 3,3-3,1 3,-4 1,8 0,-3 4,4-3,1 7,0-7,3 7,-2-2,3 3,-4-4,-1 3,1-7,0 7,-1-7,1 7,-1-3,1 0,0 3,-1-2,1 3,0 0,-6 0,5 0,-5-4,6 3,0-3,-1 4,1 0,0 0,-6 0,5 0,-10 0,10 0,-4 0,-1 0,5 0,-5 0,6 0,0 0,-1 0,1 0,0 0,-1 0,1 0,0 0,-1 0,1 0,-1 0,5 0,-3 0,7 0,-3 0,0 0,3 0,-3 0,0 0,4 0,-7 0,6 3,-3-2,1 6,6-3,-9 1,8 2,-5-6,0 2,3-3,-7 0,7 0,-3 0,-2 0,5 0,-9 0,8 0,-7 0,7 0,-3 0,4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40.2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0,'44'0,"-4"0,-11 0,-1 0,0 0,-4 0,3 0,-9 0,9 0,-8 0,-1 0,-2 0,-3 0,0 0,-1 0,0 0,-3 0,3 0,-1 0,-2 0,5 0,-5 0,2 0,-1 0,1 0,1 0,-2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9:05.5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2420 522,'-31'-35,"-4"10,-21-1,2 21,-34-40,37 26,-2-1,-7-11,0-2,2 6,3-1,12-1,3 2,-24 3,7-4,22 14,-8-11,29 14,-11-13,13 19,1-2,0 4,1-1,1 3,-1-2,2 3,-3-3,3 2,-2-2,2 3,1-4,-1 0,1 0,0 1,-1 3,-9 0,4 3,-7 1,8 0,2 0,-1-1,-1-2,-3 8,1-7,-7 13,-1-9,-6 12,9-9,-1 3,11-7,-10 2,6-3,-8 4,6 0,0-1,4-3,0-1,4-3,-1 3,-8 2,6 3,-7 0,-10 2,-6-5,-19 6,16-9,-23 17,41-16,-29 11,28-6,-4-6,3 10,-1-7,5 6,-11-1,14 0,-7-1,12-2,-6 0,6 0,-12-3,10 3,-16-6,13 9,-4-9,-3 10,7-10,-14 7,14-7,-3 3,5-4,-1 0,1 0,-3 0,6 0,-3 0,3 0,-2 0,2 0,-8 13,4-10,-2 13,4-12,2 3,-8 1,6 0,-7 3,10-3,3 3,-3-1,3-2,-3 6,-1-6,4 3,-2-4,-7 20,4-14,-7 17,8-22,1 3,0-4,2 4,2-3,3 3,0-4,0 3,0-1,9 10,16-1,1 2,7-4,5-6,-3 7,1-9,1 8,-15-7,17 9,-18-6,16-1,-24-8,7-2,-8 2,-2 1,-2 0,13 17,-10-10,10 10,-13-10,-1-3,3 3,2-4,3 0,-4 1,3 2,-3 2,-3-1,2 0,-6-4,4 3,2 2,1 2,15 12,-9-9,9 9,-15-15,3 3,-6-6,12 8,-10-7,16 4,-17-6,8 2,-13-2,2 0,1 4,-2-3,5 6,-6-6,0 2,3-2,11 13,-11-10,14 14,-17-17,3 2,1-2,-1-1,4 4,0 0,0 4,0-4,-4 0,6 5,-5-6,1 15,-2-12,-3 8,0-10,2 3,3 3,-3-4,5 4,-7-7,4 2,2 3,-5-4,2 0,-4-4,-2 0,6 10,-3-5,5 9,-2-6,1 5,0-3,5 9,-5-10,10 11,-13-14,10 6,-10-7,5-1,-6 0,3-1,-2 8,2-5,2 3,-2-5,0 0,18 24,-14-18,14 23,-14-27,-2 8,2-10,-4 3,1 4,0-6,3 5,7-9,18 17,-13-16,11 15,-16-20,-5 1,3-1,-5-4,-3 0,2 0,-2 3,-1 1,3 0,-1-1,4 1,-1-3,-1 2,9 1,-10 0,9 1,-7 5,8-9,3 10,-5-10,8 3,-16 0,9 0,-7 0,2-1,-2-3,8 0,-11 0,8 0,-7 0,-2 0,3 0,6 0,-5 0,6 0,-4 0,-6-3,2-2,1-5,0 2,1-3,-2 3,-2 1,2-4,1 3,1-3,-2 4,-2 0,2-1,-2 1,6-4,-6 3,3-3,5 3,-6 3,16 1,-7 0,3 0,-2-5,-8 5,7-3,-6 2,5-6,-4 3,-3-6,20-3,-15 4,20-8,-26 13,6-5,-8 6,-4-1,2 1,-2 0,4-1,-4 1,2-4,-5 3,5-3,2 4,0-1,2 4,-2-2,2-2,-2 0,3-3,5 3,-9 0,12-3,-14 2,6-10,-3 9,0-7,-1 10,0-4,4 3,-3-3,3 4,-4-4,0 3,1-3,-1 4,0-4,-3 3,3-3,-2-6,5 4,-1-4,2 3,1-3,-3 0,3 0,-5 6,1 7,4-12,-7 10,4-11,-5 1,0 3,5-14,-1 14,0-4,-4 7,-1 1,-3-1,0 2,0-8,0 6,0-7,0 7,0 1,0-1,0 2,0-2,0 1,0-1,0 2,0-3,0 3,0-6,0-3,0 4,0-4,0 6,0 0,0-1,0-2,0 6,0-3,3 1,-2 2,2-3,-3 3,0 1,0-4,0 3,0-3,0 4,0-4,0 3,0-3,0-5,0 6,0-10,0 9,0-1,0-2,0 3,0-10,0 4,0 0,0 3,0-3,0 0,0-9,0 13,0-4,0 6,-3 0,-4-1,-1 2,-6-1,5 3,-5-3,-3 7,4-3,-7 3,3-8,-6 2,1 1,1 1,7 7,-3-14,2 11,1-11,4 14,2-3,-8 0,6 3,-7-3,7 4,-2 0,1 0,-3 0,9 0,-2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9:13.4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1785 42,'-40'-9,"-12"-9,28 15,-6-9,4 12,7 0,-9 0,6 0,1 0,6 0,0 0,-5 0,3 0,-9 0,9 0,-9 0,9 0,-9 0,9 0,-9 0,10 0,-5 0,0 0,-1 5,0-4,-5 3,11-4,-11 0,-6 0,-19 7,13-6,-30 13,50-13,-39 18,36-16,-11 12,7-11,9 4,-3-3,-1 2,-1-2,-4 7,5-3,3 2,3-1,3-5,1 2,4-4,0-2,-10 6,4-6,-8 10,6-10,-5 6,3-7,-3 3,5-2,3 2,2-3,2 3,-2 1,5 4,-2-1,7 0,0 1,0 8,0-6,0 6,0 1,0-8,3 11,-2-9,6 1,-7-2,7-2,0-1,-2 0,2 1,-4 2,1 1,0 1,3 8,-2-7,3 4,-1-3,-3-6,-1 2,-3-2,0 2,4 2,-4-1,4 3,-4-3,3 1,-2 2,2-6,-3 2,0 7,0-8,0 11,11 8,-8-3,12 8,-14-16,6-3,-7-6,7 3,-6-4,2 4,-3-3,0 2,0-2,11 19,-2 5,4 0,-7-4,-2-12,-3-3,7 8,-8-7,4 18,-1-13,1 9,0-18,-1-2,-3-1,0 0,0 4,0-3,0 2,0-2,0 2,-3-2,-1 6,-5 4,5-6,-8 14,9-16,-8 6,6 1,-6-4,2 4,-2-3,4-3,-1 1,1-2,-1-3,1 1,0-1,-1 0,1-3,-1 0,1-1,-4 4,0 1,-1 0,-8-1,7 1,-4 1,-3 2,10-3,-6 0,5 2,3-2,-6 3,5-4,2 1,0-1,3 0,-3 0,-1 1,4-1,1 0,0 4,2 0,-2 4,3-4,0 3,0-6,0 3,0-4,0 4,0-3,0 2,4 7,0-4,4 4,-4-3,0-6,-4 3,0-4,0 4,-4 0,0 0,-4 9,3-7,-5 8,8-10,-8 0,6-4,-3 3,3-1,-3 4,3-4,0 1,-3-3,6 1,-5-1,2 0,-1 1,-1-1,2 0,-4-3,1 3,-4-7,0 4,-1-4,-8 0,7 3,-13 2,13 2,-4 2,10-2,6 0,-2 0,10 1,6 4,-3-3,15 4,-6-1,9 3,22 9,-17-8,38 12,-27-9,9 2,-15-9,-16-8,-1-4,-10 0,0 0,-4 0,4 0,0 0,1 4,-2 0,-6 3,3 0,-3 1,6-1,-5 3,5-1,-3 1,1 1,0-3,-5 2,0-2,-2-1,6 4,-7-3,10 6,-5-6,6 6,-7-6,2 2,1 1,2 0,1 1,-3-2,-3-3,3 4,0-3,1 3,23 4,-19-5,19 5,-20-7,1-1,-2 4,-3-3,1 2,-1-2,0-1,1 0,-1 0,0 1,4 2,-3-2,2 0,-2-5,-1 0,0 1,4 0,0 3,4 0,-4 1,3 3,14 4,-9-5,13 5,-18-7,7-4,-8-1,3-3,-8 0,2 0,-2 0,6 0,-3 0,1 0,-2 0,1 7,0-3,1 4,8-1,-2-2,4 0,-1 0,-9-5,1 0,-5 0,3 0,-4 0,4 0,0 6,1-1,8 11,3 6,7-1,17 19,-4-21,2 12,-12-20,-16-2,-3-3,4-5,-6-1,5-1,-7-2,-1 3,1-3,-3 2,1-6,-1 6,0-2,1 0,-1 2,3-2,4-10,7 10,-7-9,6 12,-12-4,6 3,-6-2,3 3,5 0,-6-3,6 2,-5-2,-3 3,3 0,-4 0,0 0,4 0,-10-4,5-3,-9-1,6-3,1 4,3-4,1 3,0-12,-1 10,-2-6,-2 5,-3 3,0-3,0 3,0-8,0 6,0-6,0 5,0 3,0-3,0 3,0-2,0 2,0-6,0-4,0 2,0-11,0 14,0-3,0 5,0-1,0 1,0-9,0 10,0-16,0 17,0-11,-4 2,0 5,-4-3,4 5,0-1,1 1,-1 0,-4 4,4-1,-2 1,2-4,-1 3,2-6,-3 2,1 1,-3 0,2 4,5-10,-6 7,3-9,-3 10,3-5,-3 3,2-10,1 8,-4-7,7 12,-2-3,3 4,0-1,0-2,-3 1,-1-1,-4 2,1-2,-1 1,-2-5,2 6,-3-3,3 1,-4-8,3 2,0-1,2 3,7 5,-4-1,4 2,0-2,0 1,-3-5,2-3,-2 4,-4-7,2 8,-2 1,0-9,5 10,-2-6,4 8,0-2,0 1,0-1,0 2,0-3,0 3,0-6,0 3,0-1,0 1,0 4,0-4,0 3,0-3,0 4,9-10,-4 8,7-11,-8 12,3-6,-3 2,3-3,0 4,1 0,-1 0,-3 3,-1-3,4 1,-2 1,2-1,-1-1,-1 3,3-12,-1 10,1-6,-4 5,3 3,-2-12,17-4,-10-6,10 3,0-4,-11 16,10-10,-10 14,0-1,1-2,-5 6,0-6,-3 6,0-6,2 6,-5-3,6 4,-3-1,0 1,2-1,-2 1,3-4,-3 3,0-3,-4 1,0-2,0 1,-4-3,4 2,-4 1,1-3,2 2,-5-3,5-6,-3 8,-1-23,3 23,-4-17,-5 2,4 9,-5-13,9 17,3-6,0 5,0-10,0 9,0-4,0 10,0 0,-5-5,1 3,-4-5,0 7,1 4,0 0,2-1,2 1,-1-10,-4 4,-6-13,2 13,-4-4,8 10,-3-1,-10-13,10 10,-11-11,15 15,0-1,-1 4,1-3,-1 3,-8-4,6-3,-7-1,13 0,-2 1,5 7,-2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9:24.8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752 791,'-11'-19,"-2"-5,1 11,-2-13,-8 2,8-16,-12-28,11 27,-5-29,7 51,-12-14,15 17,-7 0,7 4,1-8,-2 11,6-8,-2 6,6 3,-2-6,0 6,-1-3,-1 4,-1-1,2-2,0 1,-3-1,0-1,-2 3,2-3,0 4,-6-2,0 2,-8-2,10 5,0 1,4 3,-4 0,3 0,-3 0,4 0,-4 0,3 0,-6-7,2 6,1-6,0 4,4-1,-4 0,-1-3,-3 0,4-2,0-1,1 2,-8 0,8 0,-5 0,10 4,-5 1,2 3,-3 0,3-4,-2 4,1-7,-5 0,6-2,-2-1,-1 2,3 1,-3-1,7 8,0 7,4 2,0 5,0 13,4-15,-3 15,10-10,-6-4,8 7,-9-8,2 2,3 3,0-4,0 3,-2 1,-2-4,4 13,-2-13,-2 4,-1-7,-4-2,0 6,0-2,0-1,0 0,0 5,3-6,-2 9,5-7,-5 2,5-2,-5 8,2-11,1 11,0-9,0 1,-1-2,-3 7,3-7,-2 6,5-5,-5-3,2 2,-3-2,4 2,-3-2,2 3,0-1,1 2,3 2,1-2,-4 2,2-6,-2 2,3-6,1 3,-1 0,0 1,1 3,2-4,-2 1,3-1,-4-3,0-1,1 0,-1 1,0 4,-3-1,0 0,2 4,-1-3,6 6,-4-6,3 6,2-3,-1 1,3 1,-9-4,2 1,-4 1,1 0,0 1,-1-2,0-3,5 4,-3-3,1 3,-3-1,-2-2,2 3,1 0,-4 0,7 0,-6 0,5-4,1 0,5 1,-1-1,0-3,-4-1,4 1,-3-4,2 7,-2-3,-1 3,-3 0,6 4,-2 0,3 1,0-2,-4 1,4 0,-3 4,2-4,-5 0,4 0,-4-3,6 2,-7-2,2-1,-2 0,4 0,-1 1,0-1,-3 0,3 4,0 0,-2 1,5-2,-6-2,3 2,0 2,1-1,-1 0,0-1,0-2,-3 3,11 16,-9-15,10 19,-12-23,3 3,-3-1,3-2,-3 3,-1-4,-3 0,0 4,0 0,0 1,0 2,0-6,0 6,3-6,-2 6,6-3,-6 4,2-4,0 0,4-1,2-2,1 3,-3-4,1 1,-1-4,0 2,1-5,2 2,-2-3,3 0,-4 0,4 0,-3 0,2 0,-2 0,2 0,-2 0,3-3,-7-1,-1-4,-3 1,0-1,0-2,0 2,0-3,0 3,0-2,0 1,0-1,0 2,0-2,0 1,0-1,0 2,0-8,3 6,-2-7,2 7,-3 1,0-5,0 6,0-6,0 6,0-12,0 7,0-4,4 3,-4 2,4-9,-4 8,0-7,0 9,0-1,0 2,0 2,0-2,0 1,0-1,0 2,0-3,-4 0,4-1,-10-2,5 3,-3-1,1-8,3 11,-10-17,5 13,-3-8,5 10,-4-3,3 5,-4-10,4 9,-3-10,6 12,-5-3,6 0,-4 3,4-3,-2 4,2-1,-4 1,1 0,-1-1,1-2,0 1,-1-1,1-1,-1 3,4-12,-2 10,2-7,-4 10,4-4,-3 0,7-1,-4-2,1 6,2-3,-9 1,9 1,-6-1,7 2,-3 1,2-4,-2 3,-1-3,4 7,-4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9:30.6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911 1026,'-7'-19,"6"4,-10-5,3 7,-1-8,-2 1,-2-3,0 1,-9-15,5 12,-1-5,6 14,5 8,-1 1,1-1,-1 1,1 0,0-4,-1 3,1-3,3 3,-3 1,2-10,1 8,-4-11,1 12,2-3,-5 3,9 1,-6-10,-1 4,-4-24,1 18,-16-40,14 31,-17-21,16 21,0 5,1 3,6 8,-5-8,3 11,-6-28,7 25,-7-25,6 27,-3-10,4 12,4-3,-3 4,3 3,-3 1,0-1,-1 0,0-13,0 8,0-8,0 6,1 3,-4-2,3 2,-3 1,-5-2,6 2,-7 2,7 1,2 8,-6 0,5 3,2 4,-3 0,8 0,-8 3,10-6,-4 3,1-4,-1 4,0 0,-6 4,5-4,-6 3,7-2,-2-1,1 3,-2-6,3 3,1-4,3 0,0 0,0 10,0-8,0 8,0-6,0-3,0 2,0-2,0 2,0-2,0 3,0 5,-4-6,0 6,0-8,-2-1,5 0,-9 4,5-3,-6 6,7-6,1 2,-4-2,2-1,-2 4,4-3,3 2,0 7,0-8,0 8,0-1,0-6,0 16,0-17,0 8,0-10,0 4,0-3,3 2,-2-2,2 2,-3-2,0 3,0-4,0 4,0 0,0 1,0 7,0-9,0 6,0-5,0 0,0 1,0 2,0-6,0 6,0-3,0 0,0 3,0 4,0-6,0 5,0-6,0-3,0 2,0 7,0-8,0 8,0-10,0 4,0-3,-3 6,2-3,-3 0,4 3,0-2,0-1,0 3,0-3,0 4,0 6,0-5,0 1,0-3,0-6,0 6,0-3,0 10,0-5,0 2,-3-5,2-1,-2-1,3 3,0 3,-3 0,2 9,-2-13,-1 7,4-12,-4 2,-4 7,6-4,-7 4,9-6,-4 5,3-6,-3 16,4-17,0 11,0-9,0 4,0-4,0 3,3-2,1-1,0 3,3-6,-3 6,6-6,-5 3,5-4,-9 0,2 0,0 4,-2-3,2 3,-3-4,0 4,4-3,-4 2,4-2,-4 2,0 2,3-1,1 0,3-4,0 3,1-2,2 6,-2-6,3 3,-4-4,4 1,-6-1,5 0,-6 0,12 2,-6-2,6-2,-5-2,-3 1,2 0,-2 3,-1 0,0-3,1 3,-1-6,3 8,-1-7,1 4,-3-2,1-4,2 7,-2-6,3 2,-4 0,4-2,-3 2,2-3,-2 0,2 0,-2 0,3 0,-4 0,4 0,-3 0,3 0,-4 0,9 0,-6-3,6 2,-5-2,-3 3,3 0,-1-7,-2 6,3-9,-4 6,1-4,2-2,2 1,-1-1,3 5,-3 2,-7-9,2 12,-7-15,8 11,-2-8,8-3,-8 4,5 0,-6 4,3-1,-6 1,2-1,5-8,-1-3,2 0,-5-1,-4-8,0 9,3-13,-2 18,2-18,1 7,-3-8,4 12,-5-10,0 12,0-13,0 21,8-9,-6 10,6-10,-8 3,0 1,4-11,-3-17,4 0,-5-9,0-7,0 16,0-19,0 10,4 12,-3 8,3 12,-4 9,3-2,-2 6,2-3,-3 4,0-4,0 3,0-3,0-5,0 6,0-7,0 10,0-4,0 3,0-3,0-5,0 6,0-7,0 1,0 6,0-10,0 15,0-1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4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1,'20'20,"-2"-2,-10-14,-1 3,4-3,-3 3,3-3,-3 3,3-7,-3 7,3-6,0 6,-3-3,3 0,-3 7,0-10,-1 13,1-9,-1 6,1-3,-1-1,1 1,3-4,-2 3,2-3,-3 1,3 1,-2-5,2 6,-3-2,3 2,-2-2,2 2,-4-3,4 3,-2-2,1-2,1 4,-6-2,5 5,-6-2,4-1,-1 3,1-2,-4 3,-1-4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2.3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0,'24'13,"2"2,-17-11,3 4,-4-3,4 2,-4-3,4 4,0-3,-3 2,3-3,0 0,-3 0,3-4,-1 0,-2 0,6 0,-7 0,4 0,-1 0,-3 0,7 0,-6 0,2 0,0 0,-2 0,6 0,-7 0,4 0,-1 0,-2 3,5-2,-5 2,2-3,1 4,-4-3,7 6,-6-6,2 2,0 1,-2-4,2 7,-3-2,3-1,-2-1,2 1,0 0,-3 0,4 3,-5-3,5 4,-4-4,4 3,-5-2,1 2,0 1,3 0,-2 0,2 0,-3-1,0-2,3 5,-2-8,2 8,0-5,-2 2,2-2,-3 1,-1-1,4-1,-2 3,2-6,1 2,-4 0,7 1,-7 0,2 3,1-6,-3-5,6-1,-2-3,-1 4,0 4,0 0,-2 0,5 0,-6 0,5 0,-5 0,6 0,-44 0,20 0,-52 0,40 0,-17-4,20 3,-8-3,8 0,-3 3,9-3,-3 4,2-4,1 3,-3-3,7 4,-3 0,1 0,2 0,-7 0,7 0,-3 0,1-3,2 2,-3-3,1 4,2 0,-6 0,2 0,1 0,-5 0,4 0,0 0,-3 0,7 0,-8 0,9 0,-5 0,2 0,2 0,-5 0,6-3,-3 2,0-5,3 5,-7-6,7 6,-3-2,3-7,1 7,2-14,-1 12,5-6,-6 0,6 2,-2-5,3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6.1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1 134,'24'-17,"-2"3,-14 9,-1-2,5-1,0 3,0-2,-1 7,0 0,-2-3,4 2,-4-2,1-1,1-4,-2 3,2-5,-3 9,3-6,-2 6,2-2,0-1,-2 0,2-1,0-2,-2 6,2-2,0 3,-2 0,5 0,-6 0,3 3,-7 11,-1-4,-3 8,0-10,0 0,0 6,0-4,0 4,-4-6,0 0,-4 3,0-2,0-1,0 2,0-5,1 7,-1-5,0-2,0 5,0-5,0 6,0-3,4-1,-2 4,5-2,-6 2,3-1,0-2,-3 3,0-4,-2-3,-5-1,5-3,-2 0,0 0,2 0,-5 0,5 0,-1-3,-2-5,4 0,-3-3,3 3,1 4,-1-6,4 1,1-3,3-2,0 6,0-3,0 0,0 3,0-7,0 7,0-3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01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1,'28'0,"-4"0,-16 0,4 4,-3 0,6 8,-6-4,2 4,-3-5,0 1,0 0,3 0,-2 0,2-4,-4 6,1-5,-1 6,1-4,2-3,-1 3,-2 1,0 0,-3 3,3-3,1-1,2-3,-1 6,-2-5,0 9,-6-5,2 2,1 0,-3-2,6 5,-6-5,2 2,0 1,-2-4,6 4,-6-1,6-3,-6 4,6-1,-6-2,2 2,-3 0,4-2,0 5,0-5,3 2,-3 0,0-3,3 6,-6-5,6 2,0-4,2-3,5-1,-6-3,2 7,-3 4,-3 1,-1 2,-3-7,0 4,0 1,0-1,0-1,0 1,0 0,0 0,0 0,0 0,0-3,0 7,0-6,0 2,0 0,0-2,0 6,4-7,-4 4,4-1,-4-3,0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2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0 409,'12'-29,"0"4,-5 18,1-1,3-3,-3 2,3-2,-3 3,0 0,0 0,-1 1,1-1,-1 0,1 1,-1-1,0 1,1-1,-1 1,1-1,-1 0,1 0,-1 1,0-1,1 0,-1 1,1-1,-1 0,4 1,-3 3,2-3,-2 3,3-4,-2 3,2-2,0 3,-2 0,2 0,0 4,-2 0,5-4,-5 4,2-7,0 6,-3-6,6 3,-5-4,2 0,-4 1,4-1,-3 4,3-3,-4 3,1-4,3 3,-2 2,2-1,0 0,-3 0,6 0,-6 4,3 0,-1 0,-1 0,5 0,-6 0,3 0,0 0,-2 0,5 0,-5 0,2 0,0 7,-2-1,2 1,-3 0,4-6,-3 3,3-4,0 4,1-4,0 4,3 0,-7-3,3 6,3-2,-5 0,6-2,-9-3,5 0,0 0,0 0,-1 0,0 0,-2 0,6 0,-7 0,3 0,0 0,-2 0,5 0,-6 4,2-3,-2 9,-1-5,0 5,1-2,-1-1,-3 4,3-3,-3 3,4-4,-1 1,5-4,-4 3,3-3,-3 1,4 2,-3-6,3 6,0-2,-3 3,3 0,-4 0,0 4,4-3,-2 7,2-6,-4 2,0-5,-4 1,3 3,-6-2,6 2,-6 0,2-3,-3 5,0-5,0 6,0-6,0 6,0-6,0 3,3 0,-2-2,6 2,-3 0,0-3,3 3,-2-3,3 0,-1 0,1-1,3-3,-3 0,6-1,-6-2,5 2,-2 0,0-2,-1 5,0-5,-2 2,6 0,-6 1,2 3,-38-14,16 4,-43-17,34 10,-13-3,10 4,-4-5,-1 3,6-2,-5-1,10 4,-5-3,1 4,8 0,-8 0,9 1,0 0,1 3,0-3,3 8,-3-8,1 7,-2-2,0 3,1 0,4 0,-7 0,5 0,-6 0,8 0,-3 0,-2 0,0 0,-3 0,7 0,-7 0,7 0,-7 0,2 0,1 0,-3 0,7 0,-7 0,2 0,1 0,-3 0,3 0,-5 0,1 0,0 0,-1 0,5 0,-3 0,3 0,-5 0,1 0,0 0,-1 0,5 0,-3 0,7 0,-3 0,0 0,-2 0,1 0,-3 0,3 0,0 0,1 3,4-2,-4 3,3-1,-2-2,0 6,2-3,-2 0,3 3,0-3,0 4,4 2,-9-5,7 2,-25-7,10 0,-16 0,9 4,-1-3,6 7,1-7,8 3,6-1,4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13.1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200 1,'0'33,"0"-5,0-16,0-3,0 3,0-1,0-3,0 7,0-6,0 2,0-1,0-1,-8 5,6-5,-6 2,5 0,2-3,-6 3,6 0,-5-3,2 3,-4-3,-3-4,6-22,-1 10,6-17,0 17,0 0,-17 4,9 10,-9 0,10 8,3-6,-8-1,4 1,-3-4,3 3,0 0,1 1,3 3,-3-3,3 2,0-1,1 5,3-6,0 3,0 0,0-3,0 7,0-7,0 3,0 0,0-2,0 5,0-5,3 2,2 0,-1 2,3-1,-6 0,2-4,1 3,-4 2,4-1,-1 0,-2-4,3 3,-4 1,0 1,0-2,0 0,0-2,0 5,0-5,0 2,0 1,0-4,0 7,0-7,0 3,0 0,0-3,0 7,0-7,0 3,0 0,0-2,0 5,0-6,0 4,0-1,0-3,0 7,0-6,0 2,0 0,0-2,0 10,0-10,0 7,0-8,0 3,0 1,0 0,0-1,0 1,0-4,0 7,0-2,0-1,0 4,0-7,0 3,0 4,0-7,0 7,0-8,0 3,0 1,0 0,0-2,0 1,3-3,-2 6,2-6,1 3,-3 0,2-2,4 2,-2-4,9-3,-6 0,2-4,1 0,0 0,0 0,0 0,0 0,-3 0,6 0,-5 0,2-4,0 4,-2-7,2 2,-3-3,3 4,-3-3,3 6,-3-6,3 3,-2 0,2-3,0 2,-2 1,2-3,0 7,-3-4,3-2,-7-2,-1-4,-3-2,0 6,0-4,0-3,0 5,0-10,0 11,0-3,0 0,0 3,0-3,0 0,0 3,0-8,0 4,0-4,0-1,0-4,0 4,0-5,0 6,0 0,0-1,0 5,0-3,0 7,0-3,0-4,0 6,0-5,0 7,0-4,0-1,0 1,0 0,0 1,0 2,0-5,0 5,0-1,-4-1,3 2,-6-2,6 0,-2 3,3-7,0 6,-4-2,3-1,-2 4,-1-7,4 6,-4-3,1 1,-2 2,1-2,-3-1,6 3,-6-2,6 0,-3 2,1-3,2 1,-2 2,-1-2,3-1,-6 4,6-4,-6 1,7 2,-8-7,4 11,-1-6,-2 3,2-1,1-2,0-1,4-1,0-3,0-1,0-1,0 1,4 0,-3-1,7 5,-8 1,-2 45,0-15,-4 30,6-13,0-10,0 6,0-8,0-1,0 1,0 5,4-4,-4 3,8-4,-7 1,4 3,-1-9,-4 4,4-4,0-1,-3-4,3-1,-4 0,0-3,0 3,0-1,0-2,3 5,-2-5,3 1,-4 1,0-3,-4 10,3-9,-6 2,6 0,-6-6,7 10,-4-7,4 4,0-1,0-3,0 6,-14-35,10 13,-10-27,14 17,0 5,0-3,0 7,0-3,0 0,0 4,0-7,0 6,0-2,0 0,0 3,-3-7,2 7,-6-3,7 0,-4 2,4-5,0 6,0-3,0 1,0 1,0-5,0 5,0-2,0 0,0 3,0-3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1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0,'0'17,"3"2,2-10,3 3,0-4,3 3,-2-2,-2 2,0-3,-6 0,6-1,-6 1,2 0,1 0,-3-1,6 1,-6-1,5-2,-5 1,6-5,-7 6,7-6,-6 5,2-1,-3 2,4 0,-4 1,4-4,-4-1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6.9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0,'15'8,"-4"-1,-4-2,-7 1,7-1,-2 3,-1-1,3 1,-6 0,6 0,-3-1,0 1,3 0,-6-1,6 1,-3 0,0 0,3 0,-6-1,6 1,-6 0,6 0,-6 0,6-1,-6 1,5 0,-5 0,6-4,-6 3,3-3,-1 4,-2 0,2-1,1 1,-3-1,5 1,-5-1,6 0,-6 1,5-4,-5 2,2-1,1-1,-4 3,7-7,-6 7,6-6,-7 6,7-6,-3 6,4-6,-4 5,3-5,-3 6,1-3,1 4,-1-4,-1 3,3-6,-3 6,4-6,0 3,-4-1,3-2,-2 6,2-6,1 6,-4-3,3 0,-3 3,4-6,0 6,-1-6,1 2,-4 1,3-3,-3 5,4-5,-4 6,3-6,-3 2,0 1,3-3,-6 5,6-5,-3 6,3-3,-3 3,3-3,-6 3,6-7,-6 7,2-2,1 2,-4 1,7-3,-6 2,6-3,-3 3,0 1,3-4,-6 3,6-7,-3 7,0-3,3 0,-6 3,6-6,-6 6,6-6,-6 6,6-6,-7 6,4-3,-1 0,-2 3,6-2,-3 2,1 1,2 0,-6 0,2-1,0 1,-2 0,3 0,-1-4,-2 3,3-3,-1 1,-2 2,6-3,-6 4,6 4,-3-3,1 7,2-7,-6 3,6-4,-6-1,6 1,-6 0,2 0,0 0,-2-1,6 1,-2 0,-1 0,3-4,-6 3,6-6,-6 6,5-3,-5 4,6-1,-6 1,2 0,1-4,-4 3,4-3,-4 3,0 1,0-1,0 0,3-2,-2 1,3-1,-4 3,0-1,0 1,0 0,3-1,-2 1,3 0,-4-1,0 1,0 0,3 0,-2-1,2 1,-3 0,4-1,-3 1,2 0,1-4,-4 3,4-3,-1 4,-2-1,3 1,-1-1,-2 1,2 0,0-1,-2 0,2 1,1-4,-3 3,2-3,-3 4,0-1,0 0,0 1,4-4,-4 3,7-3,-6 3,2 0,0 1,-2-1,2 0,1-2,-4 1,7-5,-6 6,5-7,-5 7,5-3,-5 4,2-1,1-3,-4 2,7-5,-6 6,5-6,-5 6,2-3,1 0,-3 3,5-6,-2 2,0-9,-1 1,0-2,-2 0,2 3,0-1,-2-1,2 2,-3-4,4 4,-3-3,2 3,-3-4,0 0,0 0,0 3,0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3.2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101 0,'0'16,"0"-2,0-6,0 0,0 0,0 3,0-2,0 2,0-3,0-1,0 1,0 0,0 0,0-1,0 0,0 1,0-1,0 0,0 0,0 1,0-1,0 0,0 0,0 0,0 0,0 0,0 1,0-1,0 0,0 1,0-1,-4-2,4 1,-4-1,4 2,0 1,-3-4,2 3,-3-3,4 4,0-1,0 0,0 1,0-1,0 0,0 0,-3-3,-1-1,-3-3,-1 0,0 0,1 0,3-3,0-2,1-3,2 1,-3-1,4 0,0 0,0 0,0 0,-3 0,2 0,-2 1,3-1,-4 0,3 0,-2 0,-1 1,3-1,-2 0,-1 0,3 1,-2-1,3 0,0 0,0 1,0-1,0 0,0 0,0 0,0 1,0-1,0 0,0 0,0 1,0-1,0 0,0 0,0 0,0 0,0 1,0-1,3 4,1 0,3 4,0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5.85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1,'19'0,"0"4,-2 0,5 9,2-2,-1 2,4-4,-4 5,1-4,-2 3,-5-1,1-2,-1 2,0-3,-4-1,3 1,-7-1,3 0,0 0,-3-4,3 4,-4-7,0 5,-1-5,1 6,0-2,0-1,0 3,-1-6,-3 6,3-6,-3 5,4-2,-4 3,2-3,-5 3,2-3,-3 4,0-1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44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61 142,'16'0,"-1"0,-7 0,-1 0,2-7,2 5,-2-10,2 12,-3-4,0 4,0-4,-1 4,1-7,0 6,0-6,0 6,-4-6,3 6,-3-3,4 4,-1 0,-3-3,3 2,-3-2,4 3,-1 0,0 0,1 0,-1 0,1-3,-1 2,0-6,1 3,0 0,-4-3,3 6,-3-6,4 6,-1-6,1 6,0-6,0 6,-1-2,1 0,0 2,0-3,-1 4,1-3,0 2,0-3,0 4,-1 0,1 0,0 0,0-3,0 2,-1-3,1 4,-1 0,1 0,-1 0,0 0,0 0,0 0,1 0,-1 0,0 0,1 0,-4 4,3 0,-3 0,4 3,0-2,-1-1,-2 3,2-3,-3 0,4 3,-1-6,-2 6,-2-2,0-1,-2 3,3-3,-1 4,-2 0,3-1,-4 1,0 0,3-4,-2 3,2-3,-3 4,0-1,0 1,0-1,0 1,0 0,0 0,0 0,0-1,0 1,0 0,0-1,0 1,0-1,0 1,-3-1,-1-3,-4 3,0-3,0 4,1-4,-1 3,0-6,0 2,0-3,0 0,0 0,0 0,0 0,0 0,1 0,-1 0,0 0,-4 0,3 0,-3 0,4 0,0 0,0 0,0 0,0 0,1 0,-1 0,3-3,-2 2,3-6,-4 6,0-6,0 6,0-3,0 1,0 2,0-6,0 6,1-6,-1 3,0-1,0-1,-4 5,3-3,-3 1,4 2,0-6,-4 6,3-3,-7 1,7 2,-3-3,4 4,0-4,0 3,0-2,0 3,0 0,0 0,1 0,-1 0,0 0,0 0,1 0,-1 0,0 0,0 0,0 0,0 0,0 0,0 0,0 0,1 0,-1 0,0 0,0 0,1 0,-1 0,0 0,1 0,-1 0,1 0,3-3,1-2,9-2,-1 0,11 2,-7-2,7 6,-7-6,7 7,-3-8,4 3,0 0,1-2,-1 6,0-7,5 7,-3-7,3 7,-5-3,0 4,1 0,4 0,1-4,1 3,3-3,-4 4,1 0,3 0,-9 0,0 0,-2 0,-7 0,3 0,-4 0,0 0,0 0,-1 0,-3-4,0 0,-4-3,0 0,0 0,0-1,0-3,0 2,0-2,0 3,3 3,1 2,4 3,0 0,-1 0,1 3,-4 1,-1 4,-3 0,0 0,0-1,0-3,0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01.34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96,'16'0,"-2"0,-6 0,-4-4,3 3,-3-2,8-1,-4 3,4-2,0-1,-4 3,9-3,-4 4,0 0,3 0,-7-4,7 4,-7-4,3 4,-4 0,-1-3,1 2,0-3,0 4,0 0,-1 0,1 0,0 0,0-3,0 2,-1-3,1 1,0 2,0-3,-1 1,1 2,0-2,-1 3,1 0,0-4,0 4,-1-4,1 4,0 0,0 0,0 0,-1-3,1 2,0-3,-1 4,1 0,-1 0,1-3,-1 2,1-2,-1 3,1-4,0 3,-1-2,1 3,-1 0,1 0,-1 0,1 0,-1 0,0 0,1 0,-1 0,0 0,1 0,-1 0,0 0,0 3,0-2,1 5,-4-2,2 0,-5 3,3-3,-4 4,3 0,-2-1,6 1,-6-1,2 1,-3 0,4-1,-4 1,4-1,-4 1,0-1,0 0,0 1,0-1,0 1,0 0,0-1,0 1,0 0,0-1,0 1,-3-4,-1-1,-4-3,1 0,-1 0,1 0,-1 0,1 0,-1 0,0 0,1 0,-1 0,0 0,0 0,1 0,-1 0,0 0,0 0,0 0,0-3,0 2,4-6,-7 6,5-2,-3-1,2 3,3-2,-4-1,0 3,1-6,-1 7,0-4,1 1,-1 2,0-2,1 3,-1-4,0 3,0-2,0-1,0 3,0-2,0-1,1 4,-1-4,0 4,0 0,0 0,0 0,0 0,0 0,-4 0,3 0,-3 0,4 0,1 0,-1 0,0 0,0-3,1 2,-1-2,1 3,-1 0,1 0,3-4,-3 3,3-2,-4 3,0 0,1 0,0 0,-1 0,1 0,0 0,3 0,0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13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328 1,'0'17,"0"2,3-10,-2 3,6-4,-3 7,0-5,3 5,-6-7,7 4,-4-3,5 7,-5-7,3 3,-2 0,-1-3,4 3,-4-4,0 0,0-1,0 5,0-3,1 3,2-4,-6 0,5 0,-1-1,-1 1,3 0,-6 0,6-4,-6 3,6-6,-3 2,0 0,2-2,-5 6,6-3,-3 3,0 0,-1 0,0 1,-2-1,2 0,-3 0,0 1,0-1,0 0,0 1,0-1,0 0,0 0,0 1,0-1,0 0,0 0,0 1,0-1,-4-3,4 3,-4-3,1 0,2 3,-3-3,1 3,2 1,-6-4,6 3,-6-3,3 1,0 1,-3-5,3 3,-1-1,-1-2,2 3,-4-1,1-2,3 5,-3-5,3 2,-3-3,-1 0,1 0,0 0,-1 0,0 0,1 0,-1 0,0 0,0 0,0 0,0 0,1 0,-1 0,0 0,-4 0,3 0,-3 0,4 0,-4 0,-1 0,-1 0,2 0,0 0,3 0,-3 0,4 0,0 0,0 0,0 0,1 0,-1 0,0 0,4 3,1 1,3 3,6-3,0 3,8-7,-6 7,4-6,-8 6,3-6,-3 6,4-3,0 4,-1 0,-2-1,1 1,-5 0,6 0,-6 4,3-4,-4 4,0 0,0-3,0 7,0-7,0 8,0-4,0 0,0 3,0-3,0 4,0 0,0-4,0-1,0-4,0 4,0-3,0 3,0-4,0 0,0-1,0 1,0 0,-4 0,3-1,-2 1,-1-4,3 3,-2-2,-1 2,4 1,-4-1,4 1,-3-4,2 3,-3-3,1 3,2 1,-2 0,-1-1,4 1,-7 0,6-1,-3 1,1 0,-2 0,1 0,-3-1,6 1,-6 0,6 0,-6-1,6 1,-5 0,5-1,-6 1,6 0,-6-1,3 1,-1 0,-2 0,3 0,0-1,-3 1,2 0,1 0,-3 0,6-1,-6 1,6 0,-6 0,3-1,-1 1,-1-4,5 3,-2-3,3 3,0 0,0 0,0 0,0 0,0 0,0 1,0-1,0 1,0-1,0 1,0-1,0 1,0 0,0-1,0 1,0 0,0-1,0 0,0 1,0-1,0 0,0 0,0 0,0 0,3-3,1-1,3-3,0 0,1 0,-1 0,0 0,0 0,1 0,-1 0,1 0,-1 0,1 0,0 0,-1 0,1 0,-1 0,1-3,-1 2,1-6,0 6,0-6,-1 6,1-6,0 6,-1-2,1 3,0-4,0 3,-1-2,1 3,-4-4,3 3,-2-2,2 0,1 2,-1-2,1 3,0 0,-1-4,1 0,0-1,-1-1,1 5,0-6,0 6,-4-6,3 6,-6-6,6 6,-3-2,4-1,-1 0,1-1,0-1,-1 5,1-6,-1 7,1-4,0 4,-4-3,2 2,-1-3,-1 1,3 2,-3-3,3 4,-2-3,1 2,-1-2,2-1,0 3,1-5,-1 5,-3-6,3 6,-6-6,6 6,-3-3,1 1,1 2,-1-6,2 6,1-6,0 3,0 0,-1-3,1 2,0 1,0-3,0 2,-1 1,1 1,-4-1,3 3,-2-2,2-1,1 3,0-2,-4-1,2 3,-1-2,2 3,0-3,1 2,-1-6,0 6,-3-5,3 5,-3-5,4 1,-1 1,0-2,1 1,-1 1,1 1,0-1,-1 0,1 0,-4-3,3 6,-3-3,0 1,3 2,-2-2,-1-1,3 3,-3-6,3 7,-3-7,3 6,-6-6,6 6,-3-6,3 3,0 0,1-2,-1 5,-3-6,3 6,-6-6,5 6,-5-5,6 5,-6-6,6 6,-6-6,2 3,1-1,-3-2,2 3,1 0,-3-3,2 2,0-2,1 3,0-3,3 6,-3-5,0 2,3-1,-3-1,0 2,3 0,-6-3,2 3,-3-3,0 0,0 0,0-1,-3 4,-2 1,-2 3,-1-4,0 3,0-2,-4 3,3 0,-3 0,4-4,1 3,-1-2,3-1,-2 4,3-7,-4 6,0-6,1 6,-1-6,0 6,1-2,-1 3,1 0,-1 0,0 0,0 0,0 0,1 0,-1 0,0 0,0 0,0 0,0 0,0 0,0 0,0 0,1 3,-1-2,0 6,0-6,0 6,0-6,0 2,0-3,1 0,-1 0,0 0,1 0,0 0,0-3,-1-1,4-4,-3 4,7-2,-4 1,4-3,0 0,0 0,0 0,0-4,0 3,0-3,0 4,0 0,0 1,0-1,0 0,0 1,0-1,0 1,0-1,0 0,0 0,4 0,-4 0,7 4,-6-3,6 2,-6-2,6 2,-6-1,6 1,-6-2,6 3,-7-3,4 3,-4-4,0 0,0 1,0-1,0 0,0 1,0-1,0 0,0 0,0-4,0 3,0-3,0 0,0 3,0-8,0 8,0-3,0 0,0 3,0-3,0 4,0 0,0 0,0 0,0 0,0 1,-3 2,-5 9,3 5,-5 3,2 8,-2-6,2 7,1-8,6 3,-7-3,4 0,-5 3,1-3,-1 4,0 1,-3-1,3-4,-4 3,1-7,2 8,-6-8,6 3,-2-4,4 4,0-3,-4 4,2-1,-2-3,3 7,-3-3,-1 1,-1 2,-2-3,2 1,-3 2,4-7,0 3,1-4,7 0,-6 0,6 0,-3 0,4 0,-3 0,6-1,-2 1,-1 0,3 0,-2 0,3-1,0 1,0 0,0 0,0-1,3-3,1-1,4-3,-1 0,5 0,1 0,0 0,4 0,-4 0,4 0,0 0,0-4,1 4,-1-8,0 7,-4-7,3 7,-7-5,7 1,-7-3,7 3,-3-2,0 2,3-4,-2 5,-1-3,-1 6,0-7,-4 7,9-6,-9 6,4-7,0 7,-3-6,7 6,-7-2,3 3,-4 0,0 0,0 0,-19 11,3 0,-21 11,10-5,-3 1,-13 9,7-2,-13 4,10 0,2-8,-2 8,3-9,-2 5,6-7,1 5,6-9,-1 8,0-13,1 4,3-1,2-3,0 4,3-5,-3 0,4-4,0 3,0-6,4 6,-3-6,6 6,-6-7,3 7,-4-6,0 6,-4-3,3 4,-7 1,3-1,0 0,-4 1,8-1,-7-4,7 3,-3-2,4 2,0 1,0-3,0 2,7-7,12 1,-1-6,7-3,-9 1,-4-1,3 0,-2 0,3-4,0 3,0-3,-4 4,3 0,-6 0,6 0,-6 1,2 2,-3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2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0 409,'12'-29,"0"4,-5 18,1-1,3-3,-3 2,3-2,-3 3,0 0,0 0,-1 1,1-1,-1 0,1 1,-1-1,0 1,1-1,-1 1,1-1,-1 0,1 0,-1 1,0-1,1 0,-1 1,1-1,-1 0,4 1,-3 3,2-3,-2 3,3-4,-2 3,2-2,0 3,-2 0,2 0,0 4,-2 0,5-4,-5 4,2-7,0 6,-3-6,6 3,-5-4,2 0,-4 1,4-1,-3 4,3-3,-4 3,1-4,3 3,-2 2,2-1,0 0,-3 0,6 0,-6 4,3 0,-1 0,-1 0,5 0,-6 0,3 0,0 0,-2 0,5 0,-5 0,2 0,0 7,-2-1,2 1,-3 0,4-6,-3 3,3-4,0 4,1-4,0 4,3 0,-7-3,3 6,3-2,-5 0,6-2,-9-3,5 0,0 0,0 0,-1 0,0 0,-2 0,6 0,-7 0,3 0,0 0,-2 0,5 0,-6 4,2-3,-2 9,-1-5,0 5,1-2,-1-1,-3 4,3-3,-3 3,4-4,-1 1,5-4,-4 3,3-3,-3 1,4 2,-3-6,3 6,0-2,-3 3,3 0,-4 0,0 4,4-3,-2 7,2-6,-4 2,0-5,-4 1,3 3,-6-2,6 2,-6 0,2-3,-3 5,0-5,0 6,0-6,0 6,0-6,0 3,3 0,-2-2,6 2,-3 0,0-3,3 3,-2-3,3 0,-1 0,1-1,3-3,-3 0,6-1,-6-2,5 2,-2 0,0-2,-1 5,0-5,-2 2,6 0,-6 1,2 3,-38-14,16 4,-43-17,34 10,-13-3,10 4,-4-5,-1 3,6-2,-5-1,10 4,-5-3,1 4,8 0,-8 0,9 1,0 0,1 3,0-3,3 8,-3-8,1 7,-2-2,0 3,1 0,4 0,-7 0,5 0,-6 0,8 0,-3 0,-2 0,0 0,-3 0,7 0,-7 0,7 0,-7 0,2 0,1 0,-3 0,7 0,-7 0,2 0,1 0,-3 0,3 0,-5 0,1 0,0 0,-1 0,5 0,-3 0,3 0,-5 0,1 0,0 0,-1 0,5 0,-3 0,7 0,-3 0,0 0,-2 0,1 0,-3 0,3 0,0 0,1 3,4-2,-4 3,3-1,-2-2,0 6,2-3,-2 0,3 3,0-3,0 4,4 2,-9-5,7 2,-25-7,10 0,-16 0,9 4,-1-3,6 7,1-7,8 3,6-1,4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32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0 268,'29'16,"-7"-4,-10 5,0-12,-3 6,8-6,-9 3,4 0,-4 0,4 0,-3 0,3-4,-4 3,4-6,-3 3,3-1,-1-2,-2 6,2-6,0 2,-2-3,6 0,-7 0,3 0,1 0,-4 0,7 0,-6 0,2 0,0 0,-2 0,6 0,-7 0,4 0,0 0,-4 0,9 0,-9 0,9 0,-4 0,0 0,3 0,-3 0,0 0,-1 0,-4 0,4 0,-3 0,3 0,-1 0,-3 0,7 0,-6 0,2 0,0 0,-2 0,6 0,-7 0,3 0,0 0,-2 0,5 0,-5 0,1 0,1 0,-3 0,7 0,-7 0,3 4,1-4,-4 4,6-4,-5 0,1 0,2 0,-4 0,7 0,-7 0,3 0,0 0,-2 0,5 0,-6 0,3 0,1 0,-4-4,7 3,-7-2,4-1,-1 3,-2-2,2-1,0 3,-2-2,2 0,0 2,-3-2,6 3,-6 0,3 0,0-4,-3 3,6-2,-9-7,1 4,-6-8,0 2,0 3,0-6,0 6,0-3,0 0,0 3,-3-6,-2 7,-2-4,-1 4,3 1,-1-4,2 3,0-3,-3 0,3 2,-4-1,-3 2,3 4,-3 0,0 4,-2 0,0 0,1 0,4 0,-4 0,3 0,-3 0,1 0,2 0,-6 0,6 0,-2 0,0-3,3 2,-3-6,3 3,0-4,-3 4,3-3,-4 6,1-2,2 3,-6 0,6 0,-2 0,0 0,2 0,-6 0,6-4,-2 3,0-2,2 3,-6 0,7-4,-4 4,1-4,3 4,-7-3,6 2,-2-3,0 1,2 2,-6-3,7 1,-3 2,-1-2,4-1,-4 3,1-2,2 3,-6 0,6 0,-2 0,-1 0,3 0,-3 0,0 0,4 0,-7 0,6 0,-3 0,1 0,2 0,-6 0,7-4,-4 3,1-5,2 1,-2 1,3-3,0 3,1-4,0 0,-5 4,4 1,-7 3,7 0,-4 0,1 0,2 0,-10 0,9 0,-5 0,7 0,-3 0,-1 0,1 0,0 0,3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32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0 268,'29'16,"-7"-4,-10 5,0-12,-3 6,8-6,-9 3,4 0,-4 0,4 0,-3 0,3-4,-4 3,4-6,-3 3,3-1,-1-2,-2 6,2-6,0 2,-2-3,6 0,-7 0,3 0,1 0,-4 0,7 0,-6 0,2 0,0 0,-2 0,6 0,-7 0,4 0,0 0,-4 0,9 0,-9 0,9 0,-4 0,0 0,3 0,-3 0,0 0,-1 0,-4 0,4 0,-3 0,3 0,-1 0,-3 0,7 0,-6 0,2 0,0 0,-2 0,6 0,-7 0,3 0,0 0,-2 0,5 0,-5 0,1 0,1 0,-3 0,7 0,-7 0,3 4,1-4,-4 4,6-4,-5 0,1 0,2 0,-4 0,7 0,-7 0,3 0,0 0,-2 0,5 0,-6 0,3 0,1 0,-4-4,7 3,-7-2,4-1,-1 3,-2-2,2-1,0 3,-2-2,2 0,0 2,-3-2,6 3,-6 0,3 0,0-4,-3 3,6-2,-9-7,1 4,-6-8,0 2,0 3,0-6,0 6,0-3,0 0,0 3,-3-6,-2 7,-2-4,-1 4,3 1,-1-4,2 3,0-3,-3 0,3 2,-4-1,-3 2,3 4,-3 0,0 4,-2 0,0 0,1 0,4 0,-4 0,3 0,-3 0,1 0,2 0,-6 0,6 0,-2 0,0-3,3 2,-3-6,3 3,0-4,-3 4,3-3,-4 6,1-2,2 3,-6 0,6 0,-2 0,0 0,2 0,-6 0,6-4,-2 3,0-2,2 3,-6 0,7-4,-4 4,1-4,3 4,-7-3,6 2,-2-3,0 1,2 2,-6-3,7 1,-3 2,-1-2,4-1,-4 3,1-2,2 3,-6 0,6 0,-2 0,-1 0,3 0,-3 0,0 0,4 0,-7 0,6 0,-3 0,1 0,2 0,-6 0,7-4,-4 3,1-5,2 1,-2 1,3-3,0 3,1-4,0 0,-5 4,4 1,-7 3,7 0,-4 0,1 0,2 0,-10 0,9 0,-5 0,7 0,-3 0,-1 0,1 0,0 0,3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52.7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0,'-38'0,"5"0,25 0,-3 0,-8 0,5 0,-8 0,9 0,-2 0,-5 0,7 0,-5 0,2 0,3 0,-9 4,13 0,-14 0,13 3,-9-6,7 6,-4-3,1 4,3 0,-3-1,3 1,0 3,-3-3,6 3,-6 1,6-4,-6 7,7-6,-4 2,1 0,2-2,-6 2,6 0,-6-2,6 6,-2-7,0 7,2-6,-3 5,5-2,-1 4,3-1,-2 0,6 1,-6 0,6 3,-6-5,6 5,-9-2,8-3,-10 5,8-6,-5 5,0-5,1 3,0-7,-4 6,3-3,-2 0,3 3,-3-6,3 5,-7-6,4 0,-2 2,-1-5,5 9,-8-9,1-19,3 5,3-15,10 10,0 4,0-11,0 8,4-3,0-2,3 8,1-8,-32 54,17-32,-25 37,27-37,-2-3,-14 9,12-5,-12 6,18 7,2-9,8 12,3-12,2 2,5-3,-11-1,12 1,-9 7,1-6,-2 9,0-6,-1 2,1 1,-4 0,0 0,-4 3,0-3,0 2,0-2,-4-1,3 3,1-1,7-2,5 0,3-6,-2 4,1-5,-2 5,0-4,3 3,-2-2,-1-1,4 3,-4-2,0 2,3-3,-3 0,3-1,1 1,-4 0,6-4,-4 4,2-7,3 6,-5-6,3 2,6 1,-13-3,9 6,-4-3,-5 4,8-1,-6-2,0 5,6-1,-12 2,11 0,-12 1,10-1,-4 5,-2-5,1 4,-2-3,0 3,4 1,-8-4,6 3,-1-3,0 0,8 3,-12-7,10 3,-2 0,-4-6,9 8,-7-8,4 6,0-3,-4 0,4-1,0 1,-2 0,5-1,-7 1,1-1,6 1,-8 0,8-1,-6 1,3-4,1 3,0-2,-1-1,1-1,-1-3,1 0,-1 4,1-3,-1 2,1-3,-1 0,0 0,1 3,-2-2,1 6,0-6,0 6,0-7,3 4,-3-4,3 0,-3 0,0 0,2 0,-8 17,1-6,-10 11,0-8,-17-9,3 2,-8-7,4 0,9 0,-10 0,3 0,0 0,-2 0,7 0,-4-7,6-7,3-2,6-2,10 3,-4 7,13-4,-7 4,0 4,6-3,-5 2,3 1,2-3,-9 6,10-6,-7-1,0-1,2-2,-2 0,0 2,-1-5,-4 2,1-3,-1 0,1 3,-1-2,4 2,-2 0,1-3,1 4,-3-2,13 15,-11-11,12 4,-13-9,3-5,-4 10,-4-6,0-3,-4 5,0-7,0 8,0-8,-4 7,-1-7,-3 7,-1-4,0-1,1 1,3 0,-3-1,4 5,-5-3,1-1,-1 3,4-6,-2 7,6-4,-7 0,7-1,-6 1,6-1,-7 5,7-3,-6 3,3-3,-4 0,4-4,0 7,1-6,-2 7,1-3,-3-1,6 1,-2-1,3 1,-3-1,-2 1,-6 0,3 3,-7 1,3-1,0 3,-3-5,6 5,-2-5,0 2,6-1,-5-1,2 1,-1 1,-2-3,-1 7,4-7,-3 3,3 0,0-3,4 0,-3-2,7 2,-8 0,4 2,-4-2,1 0,9 0,-11-5,14 3,-16-8,6 11,1-1,-7 3,-1 7,-7 12,2 4,2 8,7-7,0 4,0-7,-1 14,2-13,-1 6,-8-1,2-5,-3 6,1-8,3 0,-5 1,1 0,0-1,4 1,-4-1,8 0,-7-3,3 5,-4-4,1 5,-2-2,1 0,-5 4,3-3,-8 7,8-3,-3 0,4 2,1-2,0-1,3 4,2-4,3 0,1 2,4-2,0 2,4 4,0-6,14 5,-4-13,9 2,9-7,-6 0,14 0,-8 0,0 0,-4 0,3 0,-4 4,1-3,3 8,-4-8,6 3,-1 0,0-3,1 8,-1-8,-5 7,0-4,-10 5,3-5,-4 7,1-6,-2 9,-7 2,-1 0,-3 3,-7 1,1-7,-10 6,7-6,-8 1,4 2,-4-7,3 8,-2-8,6 3,-6-3,3 7,0-6,-3 5,7-7,-7 4,7 1,-2-1,-1 4,3-8,-6 7,5 2,-6-3,6 1,-2-7,4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05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0 499,'39'-17,"-8"1,-19 11,0-3,1 0,13-9,-7 6,7-6,-13 9,3-1,-7 1,7-4,-4 0,0 3,3-9,-6 12,2-10,1 5,-4 2,4-6,-1 3,-3-1,3-1,-3 2,3 0,1 1,0 3,3-3,-7 2,7-2,-3 0,-3 2,8-6,-11 6,8-2,-3-3,-3 8,7-10,-3 7,-1 1,3-5,-2 8,3-7,0 8,0-3,0 6,1-2,-1 3,0 0,1 0,-1 0,0 10,-2-4,-2 9,4-4,-6-6,9 9,-1-5,-4 3,6 0,-10-4,7 1,-2-1,-1 0,3-3,-3-2,4-3,4 4,-7-3,9 2,-13-3,8 4,-2 0,-3 0,5 0,-3-1,-2 1,5 10,-7-5,1 2,-2 2,1-3,-2 9,-2-4,-3-3,-4 6,0 0,0 3,0-4,0-1,0-4,0 5,0-1,0 0,0 0,0 0,3-1,5 1,1-4,2 3,-3-2,0 6,1-5,-5 2,3-1,1-2,-3 2,6 0,-10-3,6 3,-3 1,7-1,-3-1,2 1,-2-4,-1-43,-3 22,0-33,-4 35,0 0,0-15,0 8,0-9,0 8,0 7,0-11,0 7,0-6,0 3,0 0,-4 1,3-1,-6 0,3 1,-4 3,-7 46,9-19,-9 37,14-35,-7 1,7-1,-3 0,4 0,0-1,0 0,0-1,0 1,0-1,0 1,0-1,0 1,0 0,0-1,0 1,0-1,0 2,0-2,3 2,-2-2,3 1,-1-1,2 1,5-5,2 3,-1-6,3 6,-5-2,-2 3,0 0,-6 1,6-1,-3 0,1 0,-2 0,0-1,1 1,0 0,9-1,-8-3,9 3,-7-2,0 3,1 0,-4-1,3 0,0 1,1-1,-1 0,-4 3,-6-1,-2-1,-10 0,5-7,-10 4,4-3,2-1,-6 0,11 0,-7 1,4 2,-5-2,5 2,0-3,-4 4,6-7,-9 9,11-9,-7 6,3 4,-1-5,-2 1,2-1,0-4,-2 8,2-5,1 3,-4-1,3 2,1-1,0 0,0 0,3-3,-11 7,10-7,-6 2,8 1,-3-4,-1 7,-1-6,2 2,0 0,-2-2,1 5,1-5,3 5,-3-2,3 3,-3 1,3-5,4 4,-7 0,10-2,-10 5,7-6,-5 5,5-2,-4-2,8 5,-4-5,1 6,-2-4,1 0,-9-4,0-3,-10-5,6-3,2 0,0-7,5 2,-8-10,9 6,-2-6,3 3,0-4,0 1,0 3,0-3,-3 3,2-4,1 4,1-3,7 0,-7 2,6-5,-3 5,4-8,0 7,0-6,-3 8,2-9,-6 8,6-10,-6 13,3-6,-4 0,-1 2,5-6,-3 6,6-7,-7 7,7-9,-3 10,4-3,-3-1,-1 3,-4-5,3 7,-2-1,3-5,-4 5,4-2,0-4,4 5,0-2,0-3,0 6,-4-3,0-2,0 8,0-9,1 2,-2-1,0 1,-2 1,2-1,-3 3,0-1,0 3,-3 0,2-4,-6 4,6-3,-2 6,-1-6,4 6,-7-5,6 5,-6-2,3-1,0 3,0-5,1 1,2 1,-5-2,5 5,-1-5,5 0,2-2,15 56,-5-21,10 44,0-28,-6-10,6 6,-5-9,-2 0,3-3,-4 3,-1-9,-3 3,2-3,-2 8,3-3,1 8,-1-8,1 4,0-4,-4-1,3 0,-4 0,1 1,2-5,-6 3,6-4,-2 5,3 3,-3-6,-1 6,-1-8,2 4,2 0,-2 0,-2-1,-3 1,0-1,3 1,-2-1,2 0,-3 3,0-3,0 4,0-4,0 0,0 1,0-1,0 1,0-2,5-59,1 20,5-25,3-2,3 10,14-23,-12 35,0-4,-1 11,0 0,-4 6,2 3,-6-2,6 6,-7-2,11-4,-10 6,9-6,-10 8,3 0,4-8,-6 6,6-6,-4 8,-4 0,8-4,-4 3,0 1,6-2,-8 4,5-5,0-1,-1 3,7-3,-8 3,-1 5,2-7,-4 3,1-8,-8-2,-3 5,0-5,-14 6,3 0,-9 4,8 0,0 7,-5-9,-1 4,1-6,1-1,7 4,-7 1,3 0,-10 3,0-4,-1 4,-3 0,4 5,-1-3,-3 2,8-3,1 0,2 3,3-2,-4-1,0 3,1-2,-5 3,8 0,-6 0,6 0,1-18,4 6,9-16,4 11,8-6,0 5,5-5,0 1,-4 8,2-4,-6 6,2 6,3-5,-3 10,7-2,-4 3,0 0,0 0,0 0,0 0,1 0,8-8,0-2,8-4,-4-4,0 3,1 0,-1 1,-4 1,3 7,-13-5,7 6,-12 0,6 15,-3 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3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10 740,'4'-46,"-1"4,-3 28,0 2,0-12,0 14,0-9,0 3,0 6,0-17,0 17,0-14,0 7,0 3,0-5,0 6,0-3,0 0,0 0,0 0,0 1,-4-1,3 1,-2-1,-1 1,3 0,-2 0,3 0,0 0,3-1,8 1,-5 3,11 1,-11-1,9-4,-6 2,-1-1,6 3,-8 4,12-4,-6 4,0-3,2 2,-5-2,6 3,-3 0,3 0,1 4,-1-3,1 6,-1-3,0 4,1 0,-1 0,1 0,-1 0,5 0,-3 0,4 0,-4 0,0 0,1 0,-1 0,0 0,0 4,1-3,-1 3,0-4,4 0,-3 0,-2 0,1 0,-4 0,4 0,4 4,-8-3,6 6,-6-6,3 6,0-3,4 4,-7-3,10-1,-13-4,13 4,-5-4,-1 4,2 0,-7 0,4 7,-1-2,-3 2,7 1,-9-3,6 2,-5-3,-2 0,11 4,-10-3,9 7,-10-7,7 7,-7-7,7 3,-2-4,3 1,0 0,0-1,0 1,6 0,-5-4,4 3,-4-3,-1-1,0 4,-4-4,3 1,1 6,-3-6,5 7,-10-7,7 5,-4-4,0 5,3-3,-3-1,0 5,3-4,-7 3,7-3,-3 0,3 3,-3-2,0 2,-1 0,-2-2,2 6,-3-3,-1 0,-2 6,2-5,-6 5,5-2,-1-5,6 4,-3-4,6 1,-6 2,6-6,-6 5,6-5,1 0,1-5,2-3,-3 3,-3 5,-4 10,-5-4,-3 6,3-8,-2 2,3 5,-4-7,0 6,0-3,0-2,0 8,0-8,0 2,0 3,-4-5,3 6,-9-3,8-4,-9 3,3 0,3-2,-5 5,5-5,-3-1,-3 2,2-1,-3 0,8 3,-7-4,6 4,-3 0,1-4,3 6,-1-5,2 5,3-2,0-1,0 0,0 0,0 1,0-1,0 1,0 0,0 3,0-5,0 5,0-6,0 4,0 0,0 0,3-1,-2 0,3 0,0 0,-4 0,4 4,-4-6,0 4,0-1,4-4,0 6,0-7,3 4,-2-1,-1 2,3 2,-6 0,6-3,-6 4,2-11,1 10,0-3,3-3,4 5,-2-10,5 3,-2-4,3 1,1 3,-4-6,-1 9,0-6,-2 4,5 2,-5-5,5 5,-6-3,2 0,1 7,-6-9,5 8,-9-2,2-3,0 9,2-8,-1 2,3 3,-2 0,-1-2,0 4,-1-4,2-2,2 5,-2-6,2-1,-6 7,6-2,-7 0,7 2,-6-7,6 4,-6-1,2 1,-3 0,0-1,0 3,0 4,0 3,0 16,0-9,0 4,0-9,0-9,0 5,0-6,4-4,-3 3,2 1,-3-4,0 7,0-8,0 6,0-3,0 2,0-2,0 5,0-7,0 6,0 1,0-6,4 9,-3-10,7 4,-3 4,-1-3,4-1,-4 2,4-9,-3 10,6-4,-6 2,7 3,-3-4,0 1,-1-1,1 0,-1-4,1 3,2-4,-2 6,3-6,-4 0,3 3,-2-2,-1 2,-1 4,-3-9,4 9,0-7,-3 3,1 1,-1 0,-1 3,3-5,-6 9,2-14,1 10,-3 1,2-6,-3 5,0 1,0-5,4 10,-3-8,3 0,-4 0,0 4,0-3,0-1,0 2,0-9,0 9,0-4,0-2,0 6,0-6,0 3,0 3,0-6,0 5,0-2,0-3,0 8,0-8,0 2,0 3,0-5,0 6,0-4,7 0,-6 0,9 0,-5 1,19-28,-13 14,13-26,-16 20,3-4,0-6,4 8,-7 31,-2-9,-6 24,0-24,0-7,0 11,0-7,0 3,0 3,0-9,0 12,0-9,0 2,0 3,0-5,-3 5,2-2,-3-1,4 0,0 0,-3 0,-2 1,-3-1,0-3,-3 2,3-2,-3 0,3 2,0-2,0 4,-3 0,6-4,-9 2,5-2,-3 0,1 3,3-6,0 5,-3-2,2 0,-2 2,3-3,4 4,0 2,-2-4,-2 0,-7-5,-2-4,1 0,-1-4,2 0,-4 0,7 0,-7-4,6-1,-3-3,-5-1,7 4,-6 2,7-1,-8 3,3-3,1 4,-3-4,10 3,-9-6,7 2,-5-3,-3 0,6-1,-6 5,7-4,0 7,-11-6,13 2,-13 0,7-2,-1 2,-3 1,8-3,-3 6,3-7,-8 4,3-5,1 5,1-4,2 3,-6-4,5 4,0-2,0 3,5-4,-8 0,6 0,4-6,1-2,7-1,0-1,0 6,0-4,0 0,-3 0,-5-1,2 5,-8-3,6 3,-1 0,-1-5,6 7,-8-7,0 8,0-3,-3 5,3 2,-4 2,0 3,4 13,4-3,5 12,-17-44,15 17,-12-26,49 62,-21-19,23 27,-33-31,3-1,6 14,-8-10,8 10,-7-7,-2-2,2 9,-9-6,4 0,-5 2,7-4,0 6,-25-46,15 17,-19-31,21 24,-1 4,4-4,-2-1,6-4,-7 4,7-5,-3 6,4 0,-4-1,3 5,-3-6,4 6,-3-3,2-2,-6 8,3-12,-1 9,2-2,-1-4,0 10,0-10,-7 3,9-1,-5 1,4 0,2 3,-6-3,6 0,-6 0,6 0,-2 0,3 0,0 1,0-1,-4 1,0 0,-4-1,0 1,3-1,-2 0,7 0,-7 1,2-1,-3-1,0 5,0-4,3 3,-5-3,4 0,-2 3,1-2,3 3,-4-4,4 0,-3 4,2-3,-3 3,0-5,0 5,0-4,-4 4,7 0,-9-3,9 3,-7-1,1-6,5 9,-5-5,3-1,-1 6,-3-5,1-1,2 6,-7-6,8 8,-7-3,3-1,0 0,1 1,3 0,0-1,-3-1,2-2,-2 7,3-11,0 7,4-4,-3 1,2 3,-3-4,0-4,1 7,-2-7,1-2,-1 7,4-10,-3 7,3-1,-4-3,4 5,-3-1,4 1,-1 0,1-1,0 5,3-3,-6 3,6-5,-7 1,7 0,-6 3,6-2,-6 3,2-4,-4-4,4 7,1-2,-3 1,2 5,-14-8,9 12,-15-1,19 29,-3-13,9 17,11-11,-6-6,3 9,-1-6,-6 4,9 0,-5-4,9-1,-5 0,6 1,-7 4,0-4,-1 5,-3-4,3 1,1 4,-1-6,-3 6,0-3,-4-58,0 29,0-46,0 42,0 1,-4 4,-1-4,-3 4,-1-4,1 4,-1-4,5 4,-4 0,4-3,-5 2,1 1,-1-3,1 3,-1 0,1-4,0 8,3-7,-6 4,10-6,-10 6,6-8,-3 10,0-10,-1 4,1 2,-1-6,1 7,0 0,3-4,-6 5,9-5,-8 4,6-7,-4 10,0-5,0-1,3 2,-2-7,2 4,0 4,-3-4,4 4,-5-4,4 4,-3-4,7 4,-6-3,2-2,1 6,-4-4,7 0,-2-1,3 1,-4 0,3 4,-6-4,7 0,-8 1,8-5,-4 6,1-5,2 3,-6 2,6-9,-3 9,4-3,0 1,-4 3,0-8,-1 7,-3-6,3 3,-3 3,-1-9,5 13,-4-10,0 8,2-6,-4 6,9-4,-6 3,2-4,0 1,-2-1,6 4,-7-2,7-2,-6 4,6-6,-2 7,3-4,-4 0,4-4,-4 7,4-6,0 6,0-7,0 7,0-10,0 13,0-10,0 3,0-6,0 1,0 0,0-1,0 5,0-9,0 8,0-8,0 8,0-3,4 0,-3 3,3-8,-4 8,0-3,0 4,0-4,0 4,0-5,4 10,-3-7,6 10,-6-9,9 7,2 3,4 3,3 6,2 0,-3 0,4 0,-5 0,5 0,-3 0,8 0,-4 0,1 0,3-5,2 4,1-7,4 7,-6-8,0 8,1-7,-1 7,0-8,1 8,-1-8,0 4,1 0,-6-3,4 7,-3-7,-1 7,-1-8,-4 8,-1-2,0 3,0 0,0 0,-1 0,0 0,-1 0,1 0,0 0,3 0,-5 0,5 3,-2 6,-3 0,5 3,-6 0,5 1,-1 5,0-1,-4 0,4 0,-8 0,4 1,-5-5,1 3,2-4,-2 1,6 2,-3-6,0-2,10 4,-11-9,12 9,-14-7,7 5,-4-1,5 0,-4 0,2 0,-3 4,0-4,3 7,-3-6,0-2,6 4,-8-6,8 6,-6 0,-3-2,-3 9,-6-5,-7 6,-3-6,-7-1,-1-3,-4-5,-2 4,-10-7,-1 8,-7-8,-6 9,-1-9,-7 4,0 0,0-4,1 4,-1 0,6-4,3 9,11-9,-4 3,15 0,-8-3,10 3,-6 0,6-3,0 4,6-5,0 0,3 3,-2-2,0 6,-2-6,2 2,0-3,3 4,-4-4,1 4,-5-4,8 0,-10 0,13 0,-13 0,9 0,-2 0,-3 0,6 0,-10 0,10 0,-7 0,3 0,3 0,-6 0,8 0,37 28,-16-17,31 22,-17-20,-11 0,12 0,-11-1,9-3,-3 0,20 1,-18-1,24 2,-14-2,10 6,0-4,1 9,-7-9,-1 3,-6-4,1-1,-6 0,4 1,-8-2,3 1,0 0,-3-4,3 3,-5-3,5 0,-3 2,3-6,-5 3,5 0,-3-2,3 6,0-7,-3 2,3 1,-5-3,0 7,1-3,-1 3,0-3,0 3,1-4,-5 5,3-1,-3 1,0-1,3-4,-4 3,5-2,-1 3,-3 0,2 0,-3 0,4 3,-1-2,-3-2,3 4,1-6,-3 6,3-3,-5 3,-2-2,6 6,-10-3,2 3,-7 3,-20-5,7-2,-21-7,5-4,-1 0,-4 0,0 0,4 0,-10 0,4 0,-5 0,0 5,-1 1,7 3,-5 2,4-6,1 4,-5-4,10 1,1-2,1-4,10 0,-5 4,6-3,0 3,-1-4,1 0,0 0,-1 0,1 0,0 0,-1 0,2 0,-2 0,2 0,0 0,7 16,-4-8,0 9,0-14,43 5,-4-1,40 6,-25-2,0-1,7 11,1-3,0 8,5-4,-11-1,11 1,-11-1,5 0,-7 0,-5-6,3 5,-9-10,10 10,-15-10,8 4,-10-4,1-1,-2 0,-9-1,3-3,-4 1,5-1,-2-1,1 3,-1-6,0 6,1-3,-1 4,0 3,-3-3,2 3,-2-3,3-1,0 0,1 1,-4 0,2 0,2-1,-3 1,9 0,-12-3,6 2,-2 1,-4-3,8 9,-6-9,0 6,-1 4,-6-3,-2 6,-10 0,-2-5,-8 1,-13-1,5-7,-12 6,9-6,0-1,-7-1,5-4,-9 0,3 0,-5 0,-1 0,1 0,0 0,-1 0,1 0,5 0,2 0,6 0,-1 0,6 0,0 0,6 0,0 0,3-4,-5 4,6-7,-3 2,-3-3,5 3,-3-2,1 2,3 1,-9-4,3 6,-8-6,8 3,-3 0,0-3,3 7,1-4,2 5,2 0,-6 0,6 0,-6 0,7 0,-5 0,-4 0,3 0,-3 0,5 0,3 0,-5 0,71 8,-30 4,60 13,-39 2,8 13,-10-6,8 6,-10-3,5 3,1-1,-7-2,5-3,-15-4,6-4,-15-4,3-4,-8-5,2 4,-7-8,3 7,-1-4,-2 1,10 2,-9-6,5 2,1-2,-6-5,9 4,-2 0,1 1,3 3,-4-3,0-4,0 3,1-4,-1 5,5 0,-8-1,7 1,-8-4,5 2,-1-6,0 7,0-7,-4 6,3-3,-3 1,3 2,0-6,-1 6,0-3,0 0,-1 2,1-2,0 4,0 0,-3-1,3 1,-3 0,4 3,-1-2,-3 2,3-3,-3 3,0-2,3 2,-6 0,2-2,0 9,-6-8,9 4,-9 1,6-6,-3 9,3-5,-2-1,6 2,-7-2,0 0,2 6,-8-8,8 8,-5-6,2 0,1 6,-1-5,-2 2,2 7,-3-11,0 8,4-4,-7-5,6 9,-2 1,0-5,-1 4,-1 0,-2-8,3 11,-4-9,0 8,0-2,0 14,0-8,0 9,0-6,0-5,0 4,0-8,0-1,0-3,0-2,-30-17,9-6,-31-14,-31-24,31 21,5 5,0 0,-2-5,-7 4,7-4,1 10,12-2,7 9,7-4,9 6,0 0,2-4,2 1,-5-4,6 3,-3 1,3-4,4 2,0-6,4 3,-3 0,-5 4,-12 4,-4 5,-6 3,1-5,1 4,-1-3,1 4,4 0,2 0,5 0,4 0,-4 0,2-3,1 2,0-2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57.9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0 331,'46'0,"3"0,-20 0,11 0,-10 0,22 0,-24-8,17 6,-26-5,3 7,-5-4,0 3,0-7,1 3,-1 0,0-2,0 6,-3-7,2 3,-3 1,7-4,-6 7,5-3,-7 1,4 2,0-6,-1 3,-3-4,3-4,-7 4,7-7,-4 4,-3-1,6-2,-57 37,31-18,-38 24,26-25,8-4,-9 4,12-3,-3 3,-1-4,3 0,-5 0,7 0,-5 3,1-2,0 3,0-4,0 0,0 4,-4-3,7 5,-6-5,6 3,-3-1,-1 2,1-1,0 3,3 1,-2 0,3 4,-1-5,-1 1,2 3,0-3,-3 3,54-17,-27 7,38-16,-34 14,-3-2,5-1,2-1,-2 0,-1-2,-1 6,2-7,0 3,15-5,-8-3,15 2,-10-3,9 3,-9 2,4-5,-5 7,-1-5,0 6,-4-3,3 0,-9 0,9 4,-8-3,3 7,-5-7,-4 4,3-1,-2 1,2 1,1 2,-1-3,4 4,-6 0,4-3,-5 2,2-3,4 4,-6 0,5 0,-2 0,-3 0,8 0,-8 0,3 0,2 0,-6 0,4-10,-9-6,-4-1,-3-1,-3 3,-5 6,-8-2,-5 8,4 3,-3 0,3 0,3 0,-9 0,13 0,-10 3,8 2,-5 3,1-3,3 2,-5-6,60 5,-36-5,58-7,-49 4,10-6,-8 8,1 0,4 0,-4 0,5 0,-6 0,5 0,-8 0,7 0,-8 0,5 0,-2 0,1 0,-1 0,0 0,0 0,-1 4,1 0,0 8,-4-4,-1 3,0 4,-3-6,7 6,-3-8,3-3,5 0,-7-4,7 0,-4 0,2 0,-1 0,-1 0,-4 0,9 0,-8 0,6 0,-7 6,0 3,-5 9,-4-2,-3-1,4 2,-4-4,11 2,0-4,5-7,3 3,-7-6,7 6,-5-6,7 3,-4 0,-4-3,3 2,-3 1,8-3,-7 6,5-6,-7 6,3-2,1 2,0-2,-1 5,-3-5,2 10,-5-4,1 4,-2-3,0 2,3-2,-2 0,9-1,-9-3,9 0,-5 0,2-1,1 2,-3-5,2 3,-3-2,4 2,-1 5,-2-7,1 9,-2-6,0 4,0 3,-5-4,0 4,1 3,-4-6,2 5,2-5,0-1,9 3,-7-9,7 5,-5-5,0 5,6 2,-13-1,5 6,-10-4,0 5,0-3,0 0,0 3,0-2,0-1,0 3,0-5,0 6,0-4,0 0,0 1,0-1,0 1,0-1,-20-7,11-2,-16-6,11 0,5 0,-13 0,9 4,-2-3,0 9,3-1,3 3,-9 3,12-7,-9 4,0-5,6 1,-10 3,10-2,-5 2,1 1,1-4,-3 7,6-6,-2 2,-1 0,4-2,-7 6,2-7,1 3,-3 1,6-4,-6 7,6-6,-2 2,0 4,5-6,-8 9,6-6,-5 0,2 3,0-6,2 2,-6 0,6 1,-6 0,6 0,-5-1,5-2,-6 5,6-5,-7 6,7-3,-3-3,1 5,-1-9,-1 6,-1-3,1 0,-3 0,0 0,3-3,-2 1,-2-1,4 0,-10 6,13-9,-10 9,3-7,3 1,-5 3,6-8,-3 7,0-6,0 6,0-6,0 6,1-6,0 2,3-23,5 11,3-20,1 12,-2 3,1-6,0 3,4-1,-3 1,2 1,-3 3,4-4,-3-4,2 2,-6-1,6 6,-3-2,0 3,-1-8,-3 7,-1-6,4 11,-2-7,2 3,-4-5,-3 5,2-4,-3 4,5 0,-1-4,1 8,0-7,-5 7,4-3,-3-1,0 1,-1-2,0 3,1 2,0 1,-1-3,-7 1,6-1,-1 2,3-2,4 2,-7-2,2-1,1 4,-3-7,6 6,-6-3,2 4,1 0,-4-1,3 1,-4 0,4 0,-3-1,4 1,-1 0,-6-4,9 3,-6-3,4 4,-5 0,3-1,-6 1,11 0,-7-1,-1 1,3 0,-1 0,3 0,-2-1,-6 0,1 1,-2-1,8 1,-3-1,-1 1,3 3,-9-3,13 7,-9-3,3 1,3 2,-6-6,7 6,-4-3,0 1,1-5,2-1,-2-6,7 3,0-1,0-6,7 10,-3-11,4 4,0-2,0 2,0-1,0 4,8-8,-3 7,11-2,-7 8,7 0,2-1,0 4,9 1,-3 4,10 0,1 0,7 0,-1 0,0 0,0 0,1 0,5 0,-4 0,5 0,-1 0,-4 4,5-3,-7 4,0-1,-5-2,4 7,-11-4,0 5,-1-1,-5 0,0 0,0 4,-6 0,0 5,0-1,1 0,-5 0,4 5,-7-3,3 3,-4 0,4-3,-3 8,2-9,-3 5,0-6,0 0,0 5,-1-8,1 8,-5-9,0 0,0 6,-4-5,4 2,-4 2,0-5,0 6,0-4,26-11,-1-3,24-11,10-5,-13 8,14-2,-25 9,-1 0,-10 0,-2 0,-5 0,-4 0,-52-12,23 5,-47-11,37 5,2 3,-6-3,11 8,-8-3,4 3,-12-1,6-2,-6 7,7-8,-1 4,6 0,1-3,8 7,6-14,4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06.3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123 428,'21'-34,"-3"10,-10 16,0 4,10-11,-8 6,8-2,-7-4,-2 13,6-16,-3 9,0 1,3-6,-7 8,7-5,-3-1,0 4,3-4,-3 1,0 6,2-9,-2 9,0-6,2-1,-5 3,2-5,0 1,-2 1,-1-4,2 7,-5-6,3 0,-4 2,-4-8,0 9,13 49,-10-29,14 49,-16-40,7-3,-8 9,4-14,-1 15,2-15,-1 10,3-6,-6 7,7-6,-8 6,4-7,-1 7,2-6,3 5,-1-7,1 0,0 6,-4-5,-1 6,-3-4,0 1,0-1,0 1,0-1,0 0,0 1,0-1,0 1,0 0,0-1,0 1,0-1,0 1,-3-1,2 0,-3 0,4 3,0-3,0 3,0-3,0 0,0 0,0 1,0-1,4 0,0 1,7 0,-5-4,7 3,-7 1,5-3,-2 6,-2-7,-2 4,2-1,0 1,2-4,2 3,0-3,-2 0,5 2,-5-5,2 5,0-2,1-3,2 1,1-10,0 7,1-2,-1 2,-3 5,2-1,-2 1,-1-1,0 0,0-3,0 6,1-5,-1 5,1-5,0 2,3-3,-3-1,2 1,0 2,-1-1,0 4,-2-5,-3 6,6-6,1 0,0-2,4-5,-5 6,1 0,-3 1,-29 17,10-18,-21 10,20-13,-3-4,-13 7,9-6,-11 3,17-4,-6 0,-3 0,4 0,-7 0,10 0,-3 0,-5 0,4 0,-1 0,-1 0,4 0,-2-10,1 0,8-5,-8 0,9 3,-6 0,4-6,2 8,-1-8,1 6,-3-4,0 0,0 4,1-3,-1 3,0-4,0 4,0-3,0 2,1-2,-1 3,-3-3,2 3,-2 0,3-3,-4 6,3-6,-7 5,4-1,0 3,-3 0,3-3,0 2,-3 1,-1 5,3 3,-9 0,8 0,-2 0,-3 0,6 0,-6 0,3 0,1 0,0 0,0 0,0 0,0 0,-1 0,1-4,-1 0,1-4,3 0,-2 1,2-5,-4 4,1 0,3 1,-3 3,3-4,-4 3,1-2,-1 3,0 0,0-3,1 2,-1 1,1-3,0 6,-1-6,1 3,3-7,12-9,6-5,11-1,1 0,-5 13,3-3,-7 7,7-3,0 0,-2 2,6-2,-11 4,7 0,-3-1,4 0,0 1,1-1,-1 0,0 1,0-1,1 4,-5 1,6 1,-5 2,2-3,-2-6,-2-2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19.9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107 236,'34'-17,"-10"1,-17 11,1-3,8-3,-3 2,5-3,-9 8,7-4,-1 4,-2 0,9 0,-10 4,3 7,-4 6,-7 8,-1 0,-3-4,4-1,-3 1,3 1,-4-2,0 4,0-10,0 9,7 1,-5-5,5 4,0-8,5-6,8 2,-4-7,3 0,-6 0,8 0,-7 0,5 0,-6 0,5 0,2 0,-6 0,6 4,-8-3,5 3,-1-1,0 2,0-1,0-1,-1-3,1 0,-1 0,1 0,-1 0,0-3,1-1,0-5,1 1,0 3,-4-2,3 2,1-7,-3 3,5 0,-6 2,0 3,11-5,-13 1,13-1,-15 5,6-7,-3 2,0-3,3-3,-6 6,5-2,-2 3,4 3,0 2,-1 0,0-2,0-2,0 2,0-1,0 1,1-2,-1-1,0 3,1-2,-1 3,1-4,-1 0,1 4,0-3,-1 3,0-4,-3-3,-2-1,-6-3,3 0,-6 0,6-1,-6 1,8 0,0 3,5 5,1 27,-3-11,-5 20,0-22,-3 4,17-6,-10 2,11-7,-8 0,-1 0,5 0,-31 32,10-20,-22 24,16-24,1-3,-4 10,3-9,-3 5,1 1,5-6,-8 9,8-7,-2 1,-3 2,6-3,-6 4,3-1,3-3,-2 7,6-6,-2 6,-1-4,4 1,-4-1,1 1,2 0,-3-1,4 2,0-2,0 2,0-2,0 1,0-1,0 1,0 0,0-1,0 1,0-1,0 2,0-1,0 0,0-1,0 1,0 0,0 3,0-5,0 9,0-14,0 10,0-2,0-4,0 7,0-4,0 2,0 3,0-4,0 0,0 1,0-1,0 0,0 0,4 5,1-3,0 8,3-4,-7 12,8-6,-8 11,3-10,-4 10,0-11,0 6,0-7,0-5,0-1,0-8,0 1,4 0,3-2,-2 5,5-7,1-2,2-32,-1 12,-2-22,-9 25,3-4,2 48,-4-29,4 39,-6-38,0-1,0 15,0-11,0 11,3-8,2-4,2 11,1-8,-4 2,0 4,-1-10,-2 13,3-9,-4 2,13-1,-10-3,10 4,0-7,-7 2,14-3,-12 4,-1 4,-3 3,-4-3,0 3,-7-4,2 1,-6-3,4 2,-4-5,-2 5,1-6,1 7,0-3,6 0,-9 2,5-5,-6-2,-3-3,6-4,-6-7,10-5,-3-1,3-9,3 12,-3-10,7 7,-6-5,6 1,-7 4,4-3,-8-1,6 3,-5-2,3 5,-1-2,-2 0,-2-6,4 9,-3-10,4 7,3-5,-3 1,3 0,-3-1,-1 5,1-3,-4 3,2-1,-2-2,4 7,-1-7,-3-1,3-1,-3 1,3 5,-2-3,2 5,-3-6,0 5,4 2,-7-6,2 6,0-3,-2 4,6 0,-6 0,3-3,-1-2,-2 1,6 1,-2-1,3 0,0-4,1 4,-1-3,0 3,-3-4,2 4,-2 1,-4-1,5 4,-5-4,4 1,2 2,-5-2,1 0,1 6,-2-9,1 9,1-7,-3-2,7 8,-3-12,-1 10,4-5,-7-2,6 7,-3-4,1 1,2 2,-6-6,6 6,-2-2,0-1,1-1,-5 1,6-4,-2 7,-1-2,0 0,0 2,-3-2,3-1,0 4,-3-4,3 5,0-1,-6-3,8 6,-8-9,6 6,0-1,-3-5,6 9,-6-7,3 1,3 2,-5-6,5 6,-3-6,0 3,4 0,1-3,-5 2,7 1,-6-3,3 3,0-1,0-2,1 2,2 0,-6-3,2 7,-6-2,6-1,-2 3,0-6,2 7,-6-7,7 6,-7-2,3 3,0 1,-2-5,2 7,-3-5,-3 9,5-2,-4 0,63 5,-32-4,46 5,-37-3,-5 0,4 0,-4 0,-1 0,5 4,-4 1,5 4,-1 4,-4 1,4 0,1 3,-5-8,4 5,-4-6,-1 1,5 0,-4 0,5 0,-6-1,0 1,-4-1,3 1,1 2,1-1,3 2,-4-3,0-1,0 1,1-4,-1-2,0 1,-4-3,3 7,-3-7,5 3,-1 0,0-4,0 8,1-7,-1 7,0-7,0 3,1-4,-1 0,0 0,0 3,-4-2,4 3,-1-4,2 0,-1 0,-1 0,0 4,-2 0,5 0,-7 3,4-2,-1 5,-3-1,0 5,-5-2,1 0,-4 6,0-5,-4 11,0-6,0 2,0-2,0-5,0 6,3-5,2 2,3 2,2-12,3-33,-5 5,4-27,-11 26,6 6,-6 0,3-1,0 1,-3 4,3-3,-4 0,0 2,0-8,0 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33.8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133 281,'38'0,"-7"0,-23 0,3 0,12-7,-8 5,8-9,-12 7,2-5,3 1,-4 0,3 0,-3 0,4 0,-4 0,3 1,-3-5,0 4,2-4,-2 1,1 2,1-2,-2-1,1 7,2-6,-3 7,5-5,-4 1,6-1,-9 1,9 0,-7 4,4-3,-1 2,1 1,-1-3,1 6,0-6,-1 2,1 1,-1-3,2 6,-2-2,6 3,-8 0,10 0,-13 0,9 0,-4 0,-2 0,9 0,-9 3,7-2,0 10,-6-9,5 5,-6-4,7 2,-7-1,6 0,-7 0,4 0,-1 4,-2 3,-2-3,-1 10,-1-9,2 9,-4-6,1 0,0 6,-1-9,1 9,-4-2,0-4,-1 6,-2-2,2-3,-3 8,0-8,0 3,0 2,0-5,0 6,0-4,0 1,0-1,0 1,0-1,0 1,0 0,0 1,0-2,0 1,0-1,0 0,0 3,0-3,4 3,0-4,7 1,0-7,7-1,-3-7,-3 12,-42 5,18-1,-28-2,28-10,3-3,-18 3,16-4,-12 3,8-2,1 3,-5-4,2 0,-3 0,7 0,-7 0,8 0,-5 0,2 0,-2-4,1-1,-1-3,1 0,3 3,-6-2,9 2,-10 1,3-3,-1 2,1 1,1-4,3 7,-4-3,-1 4,1 0,-1 0,1 0,0 0,-1 0,1 0,0 0,-1 0,1 0,4 0,-4 0,4 0,-4 0,-4 4,7 0,-2 0,1 7,2-6,-3 3,5 5,7-4,1 10,3 0,0-6,0 5,0-2,0-3,0 6,0-7,0 5,0 3,0-6,-4 9,-1-13,0 10,-2-8,3 5,-4-5,-4 4,3-4,-2 0,-1-1,0-3,-4 3,4-3,-2 6,5-5,-5 1,38-44,-24 24,33-37,-32 34,2-4,1-4,-3 3,2-3,-3 3,0 5,0-3,0 0,0 2,0-4,0 2,0 4,0-9,4 70,-3-38,3 53,-4-41,0-5,0 4,0-9,0 3,0 5,0-2,-4 2,0-5,-1-3,-2 8,6-7,-7 6,4-8,-4 1,-1 9,1-11,4 8,-7-5,9-4,-8 11,5-8,1 2,-7 3,10-8,-13 7,9-5,-7 0,0 3,3-6,-11 7,6-7,-2 3,4-4,0-1,0 1,0 4,-3-4,6 3,-5-3,2 0,0 2,-2-1,53-21,-26 6,40-18,-35 16,7-9,-1 6,2-9,1 5,-4 1,6-4,-1 8,0-8,6 2,-4-3,10 3,-5-3,1 4,4-6,-11 6,6-3,-7 7,0-3,-4 5,-2 0,-5 0,-4 4,3-2,1 2,-3 0,5 1,-6 0,4 4,-1-4,1 4,-2 0,2 0,-1 0,0 0,0 0,0 0,-1 7,-3 5,-4 1,-1 5,-6-6,6 3,-6 4,2-6,-3 6,0-6,0 8,0-3,0-2,0 1,0-5,0 5,0-1,0 0,-7 0,2-4,-10 2,6-1,-2-1,-1 2,4-5,-4 6,4-3,0 0,1 5,2-5,2 6,3-3,10 0,-4-4,12 4,-9-6,2 2,1 0,-7 1,5 4,-6-1,4-2,0 1,-1-2,1 4,0 0,0-4,0 2,3-1,-2 3,2-4,-6 4,2-3,1 8,2-7,-2 6,-1-12,-3 8,4 0,0-3,-1 5,1-6,-3 3,1 1,-5-1,3 0,-1 0,-2 0,6-1,7-6,-4 2,11-9,-9 10,-1-3,0 7,-4 0,1-3,-1 5,1-8,-1 9,4-7,0-2,4 0,3-8,-54 12,30-10,-42 7,40-10,0 0,-13 0,9-4,-9 3,6-6,6 6,-13-6,5 6,0-6,-2 6,6-2,-4 3,0 0,-4-4,3 3,-3-3,3 4,5-3,-3 2,3-3,-4 4,0 0,1 0,-1 0,1 0,1 0,-1 0,0 0,0-3,1 2,-1-3,0 1,1 2,-1-6,0 3,0-1,0-2,-1 6,1-6,1 6,-1-6,0 6,0-6,1 7,-1-7,0 2,1-2,3-1,-3 0,3 0,-4 0,4 0,-3 0,3-3,-1 2,-1-5,5 5,-6-6,7 3,-3 0,0-2,2 2,1-4,1 0,3 0,-4 4,4-4,-3 4,2-4,-2 0,2 0,-2 1,-1-1,3 4,-13-3,12 2,-9 1,4 1,2 3,-9-4,8 3,-5 2,0-4,1 9,-2-5,1 4,3-2,39-13,-17 12,44-8,-35 14,6 0,-8 0,6 0,-5 0,4 0,-5 0,1 0,4 0,-4 0,4 0,-4 0,-1 0,0 0,0 0,1 0,-2 0,0 0,0 0,0 0,-1 0,0 0,0 0,0 0,1 0,-1 0,1 0,0 0,-1 0,5 0,-7 0,10 0,-13 0,10 0,0 7,-6-5,5 9,-7-7,0 4,0 6,-4-1,-8 6,-17-3,2-4,-15 1,7-4,-12 1,5-5,-9 0,9-5,-5 0,1 0,4 0,-4 0,11-4,-5-1,10-4,-4-4,8 4,-2-4,-1 5,3 0,-1-1,3 1,0 0,-3 1,6-7,2 1,7-4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48.5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483 1,'0'46,"0"-8,0-11,0-9,0 9,4-3,1-1,5 4,-2-8,1 3,-4-9,3 3,-3-3,3 4,0-5,-4 4,7 0,-9-2,9 6,-7-11,1 7,6 0,-6 2,3-3,-1 1,-2-3,6 3,-5 1,4-5,-9 4,10 1,-9-3,9 5,-10-6,6 0,-2 7,-1-6,-1 2,-3 1,4-5,-3 5,2-1,-3 1,0-2,4 3,-3 1,3-5,-4 6,0-8,0 5,0-1,0 0,0 0,0 4,0-7,0 10,0-13,0 9,0-3,0-3,0 6,0-3,0-3,0 8,0-8,0 3,0 2,0-6,0 7,0-4,0 0,0 0,0 0,-4 1,3-1,-6 1,3-1,0 1,-3-1,3 1,-4-4,0 3,0-3,0 3,0 1,0 0,0-1,4 1,-3-1,2 1,-2 0,2-1,-2 1,3-1,-4 5,0-7,3 6,-2-2,6-3,-7 6,7-7,-6 0,6 11,-6-14,6 14,-6-12,6 1,-6 20,6 1,-2 22,-2 43,0-39,-5 25,0-51,0-6,0 0,5-4,-3-2,3-5,-3-4,-1 4,1-1,-1-2,5 5,-3-7,2 4,-3-1,0 1,0-1,1 1,-1 0,3-1,-2 1,2 0,-3 1,0 2,0-5,3 5,-6-2,5 1,-6 3,7-4,-3 0,3 5,-4-3,0 3,1-5,-1 0,4-4,-3 4,4-5,-5 4,1 1,4-5,-4 4,3 1,-3-4,3 7,-6-3,9-3,-9 5,6-6,-3 0,-1 4,1-4,-1 0,1 3,0-7,-1 10,1-9,4 10,-3-8,3 1,-4 5,0-8,0 8,-3-10,5 6,-4 1,9 0,-2 3,33-38,-19 16,24-29,-27 29,-1-3,12-1,-9 0,8 0,-3 1,-6 6,13-3,-5 4,0-3,2 2,-6-3,2 1,2 2,-1-6,0 6,0-3,0 4,-1-3,1 2,-1-2,0 3,1 0,-1 0,0 0,1 0,-1 0,1 0,-1 0,2 0,3 0,-7 0,11 0,-10 0,2 0,4 0,-6-4,2 3,0-3,1 0,-3 3,5-6,-6 6,7-7,-7 7,6-6,-7 3,4-1,0 2,-1-1,1 3,-1-2,0 3,0 0,1-4,-1 3,1-2,-1 3,1 0,0 0,-1 0,1 0,-1 0,1 0,0 0,-1 0,1 0,-1 3,1-2,-1 3,0-4,1 0,-1 0,0 0,0 0,0 0,0 0,3 0,-2 0,1 0,-2 0,-1 0,4 0,-5 0,5-4,-2 0,-4-1,6-2,-6 3,-4-13,-2 3,-6-4,0 1,0 7,0-12,0 9,0-3,0-2,0 4,0-2,0-7,0 12,0-8,0 3,0 2,0-6,0 4,0 3,0-5,0 0,0 2,0-4,-4 4,3 3,-3-7,4 7,0-3,0-4,0 6,0-9,0 13,0-13,0 9,0-7,0-1,0 3,0-8,0 8,0-8,0 8,0-3,4 9,1-3,2 3,2-3,-2 0,1 4,-1-2,-3-1,3 2,-3-8,0 11,4-12,-4 12,5-10,-1 7,0 0,1-3,-1 2,-3-3,3-5,-3 3,4-3,-1 5,1-6,-1 9,1-7,-4 7,2 1,-2-3,2 4,2-5,-2 5,4-3,-2 4,2-1,-4-3,1 3,3-4,-2 4,2-2,-4 2,1-3,-1 0,0 3,1-2,3 2,-3 0,6 1,-5 1,4 2,-2-6,4 9,-46-8,25 11,-37-5,35 4,0 2,-10-17,8 11,-5-11,4 7,6 2,-10-6,3 3,0 0,-3 0,6 5,-2-5,-1-4,7-1,-5 1,5 0,-3 8,-3-11,2 12,-7-15,7 16,-2-6,-4-2,5 11,-8-15,9 13,-2-6,-4-4,5 9,-5-8,4 6,2-1,-6-5,7 2,-3-1,-1-1,4 5,-12-6,11 6,-7-3,5 1,2 2,-2-6,-1-1,7 2,-6-1,3 0,-1 5,-6-8,6 9,-2-3,-1 1,4 2,-7-2,2-1,1 4,-3-7,7 6,-4-2,1-1,2 4,-6-12,6 11,-3-7,4 4,0-1,-4 0,3 2,-2 0,-1 2,-4-7,3 8,-3-4,5 0,-2 3,0-2,-3-1,3 3,1-3,-4 0,8 7,-7-9,2 9,1-10,1 3,3-1,0-2,0 3,-3 0,-2-3,1 10,-3-9,2 8,1-2,-4-3,7 2,-2-3,0-3,2 7,1 49,5-14,3 38,0-25,0 14,0-2,0 16,5-12,1-1,5 1,0 0,5 0,-4-7,9 5,-9-5,9 7,-9-1,9-5,-9 4,3-5,-4 7,0 0,0-1,0-5,0 4,0-5,-5 7,-1-7,0 5,-4-11,4 5,-5 0,0-6,0 6,0-7,0 1,0-1,0 0,0 0,0 0,0 1,-5-1,0 0,-6 0,-4 1,-2 5,1-10,-4 10,5-18,0 5,-3-10,8-2,-6-5,6 1,-2-5,0-1,3-4,-7 3,4-2,-1-1,-5 2,9-8,-10 11,6-7,1 2,-4 3,11-47,3 9,12-35,16-11,-7 25,11-24,-15 35,2-10,1 17,-7-4,2 11,1-5,-5 10,9-10,-2-7,3 8,1-18,5 13,-3-10,0 5,-4 3,-3 5,0 1,-2 4,-4-3,0 4,1-6,-1 6,0-5,0 5,0-1,0 2,0 5,0-1,-1 5,0-3,1 3,0-10,-1 5,2-9,-1 3,0 1,0-5,0 5,1-6,-1 1,1-1,3 1,2-1,0 1,3 0,-9 8,4-1,-5 12,0-3,0 54,-3-15,-2 36,-3-23,0-10,0 10,0-5,0 1,0 4,0-11,0 11,0-10,0 10,0-11,0 5,0 1,0 0,0 6,0 0,0 7,0-5,0 5,0-1,0-4,-5 5,0-7,-1-5,1-2,1-6,3-5,-3 0,4-6,0 0,0 0,0 0,0-2,0 2,0-2,0 1,0 0,0-1,0 0,0 1,0-1,0 2,0-1,0 2,0 4,0-4,0 4,0 1,0-5,0 0,0-2,0-3,0 3,0-70,0 27,0-58,0 44,-10-19,4 14,-9-8,5 14,0 10,-5-10,3-2,-3-1,0-5,3 1,-3 4,0-5,3 7,-7-1,7 1,-7 5,8-4,-7 10,7-9,-7 9,7-5,-7 7,3 0,-4-1,0 1,1 4,-1 2,6 4,-4 1,8 4,-3 1,8-3,0-1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5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 0,'-29'0,"5"0,16 4,0 0,-7 7,5-6,-5 6,8-7,-1 3,1 4,2-2,2 1,3 1,0-2,0 5,0-6,0 3,17-7,-9-1,13-3,-13 0,0 0,6 0,2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7.82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1,'30'0,"-2"0,-10 0,-1 0,-4 0,3 4,-7-3,3 6,0-6,-3 6,7-2,-7-1,3 3,0-2,-3 3,3 0,0 0,-3 0,3 0,-5 0,1 0,0 0,0-1,0 1,-1 0,1 0,0 0,0 3,-4-2,3 2,-6 0,2-3,-3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52.7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0,'-38'0,"5"0,25 0,-3 0,-8 0,5 0,-8 0,9 0,-2 0,-5 0,7 0,-5 0,2 0,3 0,-9 4,13 0,-14 0,13 3,-9-6,7 6,-4-3,1 4,3 0,-3-1,3 1,0 3,-3-3,6 3,-6 1,6-4,-6 7,7-6,-4 2,1 0,2-2,-6 2,6 0,-6-2,6 6,-2-7,0 7,2-6,-3 5,5-2,-1 4,3-1,-2 0,6 1,-6 0,6 3,-6-5,6 5,-9-2,8-3,-10 5,8-6,-5 5,0-5,1 3,0-7,-4 6,3-3,-2 0,3 3,-3-6,3 5,-7-6,4 0,-2 2,-1-5,5 9,-8-9,1-19,3 5,3-15,10 10,0 4,0-11,0 8,4-3,0-2,3 8,1-8,-32 54,17-32,-25 37,27-37,-2-3,-14 9,12-5,-12 6,18 7,2-9,8 12,3-12,2 2,5-3,-11-1,12 1,-9 7,1-6,-2 9,0-6,-1 2,1 1,-4 0,0 0,-4 3,0-3,0 2,0-2,-4-1,3 3,1-1,7-2,5 0,3-6,-2 4,1-5,-2 5,0-4,3 3,-2-2,-1-1,4 3,-4-2,0 2,3-3,-3 0,3-1,1 1,-4 0,6-4,-4 4,2-7,3 6,-5-6,3 2,6 1,-13-3,9 6,-4-3,-5 4,8-1,-6-2,0 5,6-1,-12 2,11 0,-12 1,10-1,-4 5,-2-5,1 4,-2-3,0 3,4 1,-8-4,6 3,-1-3,0 0,8 3,-12-7,10 3,-2 0,-4-6,9 8,-7-8,4 6,0-3,-4 0,4-1,0 1,-2 0,5-1,-7 1,1-1,6 1,-8 0,8-1,-6 1,3-4,1 3,0-2,-1-1,1-1,-1-3,1 0,-1 4,1-3,-1 2,1-3,-1 0,0 0,1 3,-2-2,1 6,0-6,0 6,0-7,3 4,-3-4,3 0,-3 0,0 0,2 0,-8 17,1-6,-10 11,0-8,-17-9,3 2,-8-7,4 0,9 0,-10 0,3 0,0 0,-2 0,7 0,-4-7,6-7,3-2,6-2,10 3,-4 7,13-4,-7 4,0 4,6-3,-5 2,3 1,2-3,-9 6,10-6,-7-1,0-1,2-2,-2 0,0 2,-1-5,-4 2,1-3,-1 0,1 3,-1-2,4 2,-2 0,1-3,1 4,-3-2,13 15,-11-11,12 4,-13-9,3-5,-4 10,-4-6,0-3,-4 5,0-7,0 8,0-8,-4 7,-1-7,-3 7,-1-4,0-1,1 1,3 0,-3-1,4 5,-5-3,1-1,-1 3,4-6,-2 7,6-4,-7 0,7-1,-6 1,6-1,-7 5,7-3,-6 3,3-3,-4 0,4-4,0 7,1-6,-2 7,1-3,-3-1,6 1,-2-1,3 1,-3-1,-2 1,-6 0,3 3,-7 1,3-1,0 3,-3-5,6 5,-2-5,0 2,6-1,-5-1,2 1,-1 1,-2-3,-1 7,4-7,-3 3,3 0,0-3,4 0,-3-2,7 2,-8 0,4 2,-4-2,1 0,9 0,-11-5,14 3,-16-8,6 11,1-1,-7 3,-1 7,-7 12,2 4,2 8,7-7,0 4,0-7,-1 14,2-13,-1 6,-8-1,2-5,-3 6,1-8,3 0,-5 1,1 0,0-1,4 1,-4-1,8 0,-7-3,3 5,-4-4,1 5,-2-2,1 0,-5 4,3-3,-8 7,8-3,-3 0,4 2,1-2,0-1,3 4,2-4,3 0,1 2,4-2,0 2,4 4,0-6,14 5,-4-13,9 2,9-7,-6 0,14 0,-8 0,0 0,-4 0,3 0,-4 4,1-3,3 8,-4-8,6 3,-1 0,0-3,1 8,-1-8,-5 7,0-4,-10 5,3-5,-4 7,1-6,-2 9,-7 2,-1 0,-3 3,-7 1,1-7,-10 6,7-6,-8 1,4 2,-4-7,3 8,-2-8,6 3,-6-3,3 7,0-6,-3 5,7-7,-7 4,7 1,-2-1,-1 4,3-8,-6 7,5 2,-6-3,6 1,-2-7,4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13.7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77,'27'0,"-6"-3,-18-1,0-7,-2-1,5 4,2-2,0 9,6-3,-5 4,2 0,0 0,-3 0,7 0,-7-7,0 2,-1-6,-6 39,2-19,-3 37,0-36,0 17,0-13,0 8,0-5,-3-4,2 3,-6-7,6 3,-6-4,2 0,-3 0,1 3,-1-2,3 2,-5-3,8-1,-9 1,4 0,2 0,-9-4,9 3,-6-3,1 0,1-1,-5 1,6-4,-3 7,0-6,3 3,-6-4,5 0,2-10,3 1,11-6,2 7,3 1,-1 6,-4-5,5 1,-4 1,3-3,1 6,-4-6,3 3,0-4,-2 0,2 1,-3 2,0-2,4 2,1-3,0 0,3 3,-7-2,7 6,-7-6,3 6,0-2,1-1,4 3,-4-7,3 4,-3-1,5 1,-5 4,-1 0,-5 0,5 0,-3 0,3 0,-1 0,-2 0,5 7,-9-2,1 9,-2-2,0 0,0-1,0-3,3 3,-6-2,10 2,-7-3,0 4,3-3,-2 7,3-3,1 0,-5 3,3-7,-2 7,3-7,0 3,0-4,0 0,-1 3,1-2,0 2,0-3,-1-1,4 1,-2-4,2 0,0-4,-3 0,6 0,-6 0,6 0,-6 0,5 0,-5 0,6 3,-5 5,2 1,-7 2,3-3,-3 3,1-2,-2 2,-3 0,0-2,0 6,0-7,0 3,0 1,0-4,0 7,0-6,0 2,0 0,-3-3,-2 3,-3-3,-3 0,2 0,-2-4,-1 3,3-6,-3 3,0-4,3 4,-2-4,-1 4,4-4,-7 0,6 0,-2 0,0 0,2 0,-5 0,6-3,0-8,5 1,3-4,-3 6,2-3,-2-1,-1-1,3 2,-6 3,7-4,-7 3,2-3,-3 4,4 0,-4-4,4 3,-4-3,-4 0,3 3,-4-3,6 4,-1 0,-4 0,7 0,-9 4,9-3,-7 2,1-3,2 4,-2-6,7 5,-2-6,5 0,-2 3,-4-3,5 36,-5-17,7 33,0-31,0 5,4-7,-3 3,6-2,-6 2,5 0,-1-2,-1 1,3 1,-7-3,4 6,-4-5,3 1,11-6,-3-1,6-3,-9 0,0 4,4-3,5 2,2 1,8-3,-8 6,3-2,0 4,-4-4,9 3,-8-3,8 5,-9-2,10 2,-10-2,4 1,0 0,-3 0,3 0,-9-1,3-3,-7 2,3-3,0 1,-3 2,3-7,-4 7,3-2,-2-1,2-1,0 1,-2 0,2 1,0 2,-2-3,2 0,-3 3,3-3,-2 1,2 2,1-3,-4 0,4 0,-1 3,-3-6,3 9,-4-5,1 2,-1 1,1 3,-1-6,1 5,-1-6,1 4,3 0,-5 0,4-1,-2 1,1-4,2 3,0-2,-2 2,2-2,-4 1,1-1,0 2,0 5,-1-4,1 4,0-5,0 1,3 0,-2 0,2-4,-3 7,0-6,-1 6,1-3,0 0,0-1,0 1,-1 0,1 0,0 0,0-1,-4 5,3-3,-3 3,1-4,2 0,-6 3,5-2,-5 2,6-3,-6 3,6-2,-6 2,6 0,-6-2,2 2,-3 0,4-2,0 6,0-7,0 4,-1-1,-2-3,6 4,-3-2,1-1,2 2,-3 0,4-3,-4 4,3-2,-7-1,4 6,-4-7,0 3,0 1,0-4,3 7,-2-6,3 2,-4 0,0-2,3 5,-2-5,2 2,-3-1,0-1,4 5,-3-5,2 2,-3 0,0-3,0 7,0-7,0 4,0-1,0-3,4 7,0-7,4 3,-4 0,2-3,-5 3,6-1,-6-1,5 2,-1-3,-1 3,3-2,-6 2,6 0,-3-3,4 4,0-4,-4-1,6 1,-4 0,5 0,0-1,-3-2,3 2,1-6,-4 2,7-3,-7 4,2-4,-5 17,-2-10,-3 10,0-6,0-2,0 5,0-6,0 3,6-1,-4-2,4 5,-6-5,0 6,0-5,0 2,0-1,0-1,0 5,0-6,0 4,0-1,0 2,0-1,0 0,0-1,0-2,0 5,4-6,-3 3,5 0,-2-3,1 3,1 0,-5-2,6 1,0-2,1-1,3 0,-4-3,4 3,1-6,-1 5,0-5,-3 6,-1 1,1-3,-1 5,-2-2,2 0,-3 3,3-3,1-1,-1 1,1-1,-1 0,1 1,2 0,-4-1,4 1,-6-1,3 1,1 3,-1-6,0 5,4-6,-3 4,3-4,-1-1,-2 0,3 2,0-1,-3-1,7 1,-7-4,3 4,0 3,-6-2,5 6,-9 0,2-3,1 4,0-2,4-5,2 5,-2-9,6 3,-6-4,6 0,-47-7,23 5,-37-9,29 6,-7-4,6 5,-6-4,12 7,-4-3,9 4,-9 0,4 0,0 0,-8 0,6 0,-7 0,5 0,-1 0,-4 0,3 0,-3 0,5 0,-1 0,5 0,-3 0,7 0,-3 0,-4 0,6 0,-5 0,7 0,-8 0,6 0,-5 0,7 0,-4 0,-1 0,1 0,-5 0,9 0,-9 0,8 0,-7 0,7 0,-7 0,7 0,-8 0,8 0,-7 0,7 0,-3 0,0 0,3 0,-3 0,0 0,3 0,-3 0,-4 0,6-4,-5 4,2-8,4 7,-3-6,0 6,3-3,-7 4,7 0,-3-3,0 2,4-6,-4 6,4-6,1 3,-1-4,0 0,0-4,0 7,0-5,0 5,0-3,1-3,2 2,-2-2,3 3,-1 0,-2-4,6 4,-6-4,3 1,-4 2,0 1,0-2,0 4,1-5,-1 3,0 0,0 0,0-3,4 2,-3-2,3 0,-1 2,-2-3,3 1,-4 6,0-10,3 10,-1-6,5 0,-2 2,3-5,0 5,0-3,0 1,0 2,0-6,0 6,0-6,0 6,0-3,0-4,0 6,-4-5,3 2,-6 4,6-3,-6-3,6 5,-3-6,4 4,0 3,0-7,-4 3,3 0,-3-4,4 8,0-7,0 7,0-3,0 0,0 3,0-3,0 0,0 3,0-4,0 2,0 2,0-10,0 9,0-5,0 3,0 3,0-8,0 8,0-7,0 7,0-7,0 7,0-3,0 0,0 3,0-8,0 8,0-3,0 0,0 3,0-3,0 1,0 2,0-10,0 9,0-10,0 11,0-3,0-4,0 6,0-5,0 7,0-4,0 3,0-8,0 8,0-7,0 7,0-3,0 1,0 2,0-6,0 7,0-3,0 0,0 3,0-7,0 6,0-6,0 2,4-5,-3 1,3-5,0 3,-3-8,2 8,1-3,-3 9,3-3,-4 7,0-4,10 6,0 35,1-11,6 49,-11-33,9 19,-5-16,0 5,0 0,5 0,1 1,5-1,-1 0,1 7,0-5,-4 11,4-5,-5 0,1 5,-1-4,0 6,-4-7,3-2,-4 1,-1-5,1-1,-1-2,-1-10,1 4,-5-11,3-1,-7-5,7 1,-7-5,6-1,-2-4,-1-1,3 5,-3-4,1 4,1-5,-1 1,3 0,-1 3,1-6,3 2,1-7,0 0,-1 0,1-7,-3-3,-1-12,0 3,-7-8,2-2,-3-1,0-5,0 7,0 4,0-3,0 9,0-10,-3 10,-7-9,0 3,-4-4,5-1,-1 1,5-1,-4 1,8-1,-3 6,0-5,3 14,-8-7,8 12,-6-3,-1 7,0 20,0-2,1 15,6-15,-3 3,4 5,-4-2,3 6,-6-8,6 0,-3 6,0 0,-2 5,-3 1,-1-1,1 0,-1 1,-3-6,2 4,-5-8,2-1,1-6,-3-3,2-1,-3-3,0-1,-1-4,1 0,4 0,-3-8,6-7,-3-3,0-5,4 10,-4-3,5 7,0-3,4 4,-3 0,-1 0,2 0,-1-3,7 3,0-11,4-3,-3 0,7-8,-3 6,5 1,-5-5,2 10,-2-4,0 4,3 1,-7-1,6 5,-6 1,2 4,-3-3,-22 17,9-3,-23 26,18-10,1 1,4-3,9-9,-4 4,7 0,-6-3,6 3,-6-4,3 4,-1-3,-2 3,2-4,-3-1,1 5,2-4,-2 4,3-5,-4 1,-4 0,4-4,-3 0,0-1,3-2,-7 3,7-4,-4 0,1 0,2 0,-6-4,7-4,0-1,4-2,1 3,2-3,-3 2,4-6,0 6,0-2,0-1,0 3,4-3,0 0,0 3,3-2,-2 3,-1 0,6-3,-5 2,3-2,2 3,-8 0,8 0,-6-3,4 2,-4-2,3 3,-3-2,1 1,-2-5,-3 6,0-3,0 0,0 3,0-7,0 7,0-3,0 0,0 3,0-3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2.6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1,'18'35,"2"-4,-10-8,6-5,-2 4,3-4,4 2,-7-6,6 6,-12-11,4 3,-4-5,0 1,0 0,0 0,-1 0,5-1,-7 1,9 0,-13 0,10 0,-7 3,4-3,-4 3,3-3,-3 0,0 3,3-2,-6 2,3 1,-4-3,0 7,0-3,0 4,0 1,0-1,0 0,0-4,0 3,0-7,0 3,-4 0,0-4,-1 3,-2-3,3 3,-4-2,1 2,2-4,-5 1,1 0,-3-4,1 3,3-6,-3 9,3-5,0 5,1-2,30-4,-13-1,20-3,-14 0,-7 0,7 0,-3 0,0 0,3 0,-7 0,7 0,-7 0,3 0,-1 0,2 0,0 0,-1 0,-1 0,-2 0,5 0,-5 0,2 4,0 0,-6 3,5 4,-9-3,6 3,-7 0,4-3,-4 6,0-5,0 6,0-6,0 7,0-3,0 0,0 4,0-4,0 4,-4-4,0-1,-4 0,-5-3,8 3,-7-4,8-3,-7 2,2-3,-2 4,3-1,0 1,1-1,-4-3,3-1,-7-3,-2 0,3 0,-6 0,7 0,0 0,-4 0,9 0,-4 0,38 0,-18 0,26 0,-26 0,0 0,6 0,-4 0,5 0,-4 0,-2 0,5 0,-5 0,1 0,1 0,-3 0,7 4,-2 1,3 3,1 0,1 1,-1 0,5 0,-3-1,8 6,-9-4,9 8,-8-9,3 4,-5 0,-4-4,3 4,-7-6,3 2,-4-2,4 2,-3-2,3 2,-4-2,0 1,-1 0,5 0,-3 0,3 0,-4 0,0-4,3 7,-6-6,5 3,-5 2,3-5,-1 6,1-3,-3 0,5 3,-5-2,3 2,-1-3,-3 0,4 0,0-1,0 1,0 4,0-3,0 7,0-7,1 7,-2-7,2 7,-1-3,1 5,3-1,-2 0,2 0,-3-4,-1 4,0-4,1 0,-1 3,0-7,0 3,-3-5,1 1,-5 14,3-1,15 56,-10-26,20 29,-17-38,2-8,-1-10,-3-2,2-9,-4 3,0-7,-3 3,2-4,-3 0,4 3,0-2,-1 2,1-4,0-2,3 5,-2-5,2 6,-4-7,1 3,-1 1,1-3,0 5,0-2,0 1,-1 2,1-3,0-1,0 1,0 4,0-3,0 3,0-4,0 0,-1-1,1 1,0 0,0 0,-1-1,1 1,0 0,-1-1,1 5,-1-4,1 3,-1-4,1 1,-1-1,1 1,0 0,0-1,-1 1,1 0,-1-1,4 1,-2 0,2-4,-3 3,0-3,3 4,-3 0,3-4,0-1,-3-3,5 0,-4 0,1 0,1 0,-3 0,6 0,-9 13,2-7,-7 11,-15-9,-1-4,-10-1,4-3,-1 0,0 0,-6 0,1-4,0-1,-1-5,6 1,-5-1,5 1,-6 0,1 3,-1-2,1 7,4-7,-3 7,9-3,-5 0,6 3,0-3,-1 0,1-1,4 0,-4-2,4 6,0-7,1 4,0-4,3 0,-3 3,0-3,3 4,-4-4,6 0,-6-1,5 1,-5 0,5-4,-4 3,3-4,-8 5,8 0,-7-1,3 1,0-1,-4 1,4-1,-4 1,-1 3,5-3,-3 4,7-1,-7-3,7 4,-3-4,4 0,0 0,0 0,0-4,0 3,-1-3,-3 0,3 3,-3-8,7 8,-3-7,4 3,-5-5,4 1,-3-5,7 3,-8-8,8 3,-3 1,4-4,0 3,0 1,-4 0,3 6,-3 0,4-1,0 5,-4-3,3 3,-2-5,3 5,0-3,0 3,0-5,0 1,-4 0,3 3,-7-2,7 7,-6-3,2 1,-3 2,4-2,-3 3,6-4,-6 4,6-4,-6 5,7-4,-4 2,1-2,-2 0,-3 5,0-4,0 5,-4-7,3 3,-3-3,0 0,3-1,-3 0,3-4,1 4,-1-4,0 4,1-4,3 9,-2-9,2 8,0-7,-2 7,6-3,-6 4,3 0,0-3,40 40,-6-13,35 42,-22-29,28 34,-15-22,17 20,-26-16,-4-11,-15 3,3-7,-12-1,-1-6,1 4,-6-8,0 3,1 0,-5-8,4 7,-1-8,-3 0,4 4,-5-9,0 4,0-4,-1 0,1 0,0 4,0-3,1 7,-1-7,0 7,0-7,0 3,0-4,0-1,0 1,3-4,-3 0,7-1,-7-2,3 2,0 1,2 0,0 1,-1 2,0-2,-4 3,4 0,-4 0,0-1,0 1,0 0,-1 0,1 0,4-1,-4-2,3 2,1-6,-4 6,4-7,-5-14,-3 2,0-11,-8 3,-4 6,-6-3,-3 5,4 3,-3 1,7 0,-8-1,4 1,0-1,1 4,0-2,3 6,-3-6,0 2,7-2,-6-1,11-4,-4-1,4-3,0-2,0 1,0-5,0 3,0-3,0 0,0 7,0-6,0 12,0-3,-10 1,4 5,-6-4,5 6,3-4,-4-4,0 4,0-4,0 8,-7 0,5 4,-10 0,7 8,-5 6,0 5,4 8,1-9,0 5,4-10,0 3,2-7,3 3,-5 0,5-3,-4 3,4-5,20 1,-11 0,19 3,-16-2,-3 6,2-2,-6 5,7-1,-7 5,2 1,-3 1,0 3,0-4,0 1,0-2,0-5,0 0,0-3,0-2,0-5,-10 1,0-23,-9 3,6-17,1 12,3 5,1 4,1 0,-1 0,0 0,-4 0,3 4,-6-4,6 4,-3-1,4-2,0 3,0-12,3 6,1-2,4 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9.4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1,'35'0,"-8"0,-11 0,-3 4,9 1,2 4,4 0,1 5,11 2,-9 3,10 2,-5 4,-6-4,5 4,-10-2,2-3,-8-1,3-2,-5-8,-3 8,2-8,-7 3,8-3,-9-1,4 0,0 0,-3-4,3 4,-4-4,0 0,3 7,-6-6,6 6,-7-3,4 0,-1-1,1 1,0 0,-1-1,1 5,0-4,0 4,-4-5,3 5,-2-3,3 7,0-7,1 7,-1-7,0 3,0 0,0-3,0 3,0 0,0-3,0 3,0-4,0 4,4-3,-2 3,2-4,-5 0,1 0,0 0,0-1,-1 1,1 0,0 0,0 3,0-2,-4 2,3-3,-3 0,4-1,-1 1,1-1,-1 0,1 5,-4-4,0 3,2 1,-4-4,8 3,-9 0,6-6,-3 9,4-10,-4 7,6-4,-1 5,3-4,-1 3,-3-3,0 0,-1 0,1 0,0-1,0 1,0 0,-1 0,1-1,0 4,-4-35,-5 11,-8-40,-2 28,-2-10,4 16,0-8,-4 9,3-5,-6 6,6 0,-6-1,6 1,-3-1,5 1,-1 0,0 4,1-4,-1 4,5 0,-4-3,3 7,-3-8,3 8,-2-3,2 0,1 3,-4-3,4 4,-1 0,-2-3,3 2,0-2,0-1,4 4,-3-3,2-5,-6 3,6-4,-6 10,6-4,-6 3,7-4,-4-2,4 5,0-2,0 0,-6 2,-7 2,0 0,-7 6,11-3,-3 4,0-3,3 2,2-13,3 6,7-4,11 6,-4 6,8 0,-10 0,0 3,3 1,2 4,-1-3,0 2,0-6,-3 6,7-6,-7 2,7-3,-3 4,5-3,-1 3,0 0,0-3,5 3,-3-4,3 0,0 0,-3 0,3 0,-5 0,5 0,-7 0,6 0,-8 0,4 0,0 0,-4 3,4-2,-4 2,4 1,-4-3,3 3,-7-4,3 0,0 4,-3-3,3 3,-1-4,-2 0,6 0,-6 0,3 0,-1 7,2-6,-1 6,5-3,-9-3,9 3,-8-4,7 0,-3 0,9 4,-8-3,7 3,-8-4,5 4,-5-3,3 3,-7-4,7 4,-7-3,3 3,0-1,1-2,0 3,8 0,-11-3,11 7,-8-3,4 0,-3 2,2-6,-3 6,0-2,3 0,-3 2,4-2,-4 3,4 0,-9 0,9 1,-9-1,9 0,-9 0,9 1,-8-1,7-4,-7 3,3-2,0-1,-4 3,4-3,0 4,-3-3,3 2,-4-3,0 4,7 0,-5 0,5-3,-7 2,0-6,3 9,-2-5,2 7,-3-5,0 1,0 0,-1 3,1-2,-3 2,1-3,-1 0,3 0,-1 3,-2-3,2 3,-3-3,4 0,0 0,-1-1,1 5,0-4,0 3,-1-3,1-1,-1 1,1 0,0 0,0-1,-1 1,1 0,0 0,0 0,0-1,-1 1,1 0,0 0,-1-1,1 1,3 0,-2-4,2 3,-3-3,-1 4,1-1,-1 1,1 0,3-4,-3 3,4-3,-5 4,4-4,-2-1,2 1,-4 3,1-1,0 4,-1-6,0 4,4-1,-6 1,5-1,-3 1,-2-1,5 4,-3-6,-2 4,5-1,-6 0,-41-27,16 2,-55-36,41 20,-14-2,20 11,0 9,1 1,4 1,-3 3,9-3,-10 4,5-1,-1 1,-3 0,8 0,-8-1,4 1,-1-4,-3 3,3-3,1 3,-4 1,8 0,-3 4,4-3,1 7,0-7,3 7,-2-2,3 3,-4-4,-1 3,1-7,0 7,-1-7,1 7,-1-3,1 0,0 3,-1-2,1 3,0 0,-6 0,5 0,-5-4,6 3,0-3,-1 4,1 0,0 0,-6 0,5 0,-10 0,10 0,-4 0,-1 0,5 0,-5 0,6 0,0 0,-1 0,1 0,0 0,-1 0,1 0,0 0,-1 0,1 0,-1 0,5 0,-3 0,7 0,-3 0,0 0,3 0,-3 0,0 0,4 0,-7 0,6 3,-3-2,1 6,6-3,-9 1,8 2,-5-6,0 2,3-3,-7 0,7 0,-3 0,-2 0,5 0,-9 0,8 0,-7 0,7 0,-3 0,4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40.2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0,'44'0,"-4"0,-11 0,-1 0,0 0,-4 0,3 0,-9 0,9 0,-8 0,-1 0,-2 0,-3 0,0 0,-1 0,0 0,-3 0,3 0,-1 0,-2 0,5 0,-5 0,2 0,-1 0,1 0,1 0,-2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05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0 499,'39'-17,"-8"1,-19 11,0-3,1 0,13-9,-7 6,7-6,-13 9,3-1,-7 1,7-4,-4 0,0 3,3-9,-6 12,2-10,1 5,-4 2,4-6,-1 3,-3-1,3-1,-3 2,3 0,1 1,0 3,3-3,-7 2,7-2,-3 0,-3 2,8-6,-11 6,8-2,-3-3,-3 8,7-10,-3 7,-1 1,3-5,-2 8,3-7,0 8,0-3,0 6,1-2,-1 3,0 0,1 0,-1 0,0 10,-2-4,-2 9,4-4,-6-6,9 9,-1-5,-4 3,6 0,-10-4,7 1,-2-1,-1 0,3-3,-3-2,4-3,4 4,-7-3,9 2,-13-3,8 4,-2 0,-3 0,5 0,-3-1,-2 1,5 10,-7-5,1 2,-2 2,1-3,-2 9,-2-4,-3-3,-4 6,0 0,0 3,0-4,0-1,0-4,0 5,0-1,0 0,0 0,0 0,3-1,5 1,1-4,2 3,-3-2,0 6,1-5,-5 2,3-1,1-2,-3 2,6 0,-10-3,6 3,-3 1,7-1,-3-1,2 1,-2-4,-1-43,-3 22,0-33,-4 35,0 0,0-15,0 8,0-9,0 8,0 7,0-11,0 7,0-6,0 3,0 0,-4 1,3-1,-6 0,3 1,-4 3,-7 46,9-19,-9 37,14-35,-7 1,7-1,-3 0,4 0,0-1,0 0,0-1,0 1,0-1,0 1,0-1,0 1,0 0,0-1,0 1,0-1,0 2,0-2,3 2,-2-2,3 1,-1-1,2 1,5-5,2 3,-1-6,3 6,-5-2,-2 3,0 0,-6 1,6-1,-3 0,1 0,-2 0,0-1,1 1,0 0,9-1,-8-3,9 3,-7-2,0 3,1 0,-4-1,3 0,0 1,1-1,-1 0,-4 3,-6-1,-2-1,-10 0,5-7,-10 4,4-3,2-1,-6 0,11 0,-7 1,4 2,-5-2,5 2,0-3,-4 4,6-7,-9 9,11-9,-7 6,3 4,-1-5,-2 1,2-1,0-4,-2 8,2-5,1 3,-4-1,3 2,1-1,0 0,0 0,3-3,-11 7,10-7,-6 2,8 1,-3-4,-1 7,-1-6,2 2,0 0,-2-2,1 5,1-5,3 5,-3-2,3 3,-3 1,3-5,4 4,-7 0,10-2,-10 5,7-6,-5 5,5-2,-4-2,8 5,-4-5,1 6,-2-4,1 0,-9-4,0-3,-10-5,6-3,2 0,0-7,5 2,-8-10,9 6,-2-6,3 3,0-4,0 1,0 3,0-3,-3 3,2-4,1 4,1-3,7 0,-7 2,6-5,-3 5,4-8,0 7,0-6,-3 8,2-9,-6 8,6-10,-6 13,3-6,-4 0,-1 2,5-6,-3 6,6-7,-7 7,7-9,-3 10,4-3,-3-1,-1 3,-4-5,3 7,-2-1,3-5,-4 5,4-2,0-4,4 5,0-2,0-3,0 6,-4-3,0-2,0 8,0-9,1 2,-2-1,0 1,-2 1,2-1,-3 3,0-1,0 3,-3 0,2-4,-6 4,6-3,-2 6,-1-6,4 6,-7-5,6 5,-6-2,3-1,0 3,0-5,1 1,2 1,-5-2,5 5,-1-5,5 0,2-2,15 56,-5-21,10 44,0-28,-6-10,6 6,-5-9,-2 0,3-3,-4 3,-1-9,-3 3,2-3,-2 8,3-3,1 8,-1-8,1 4,0-4,-4-1,3 0,-4 0,1 1,2-5,-6 3,6-4,-2 5,3 3,-3-6,-1 6,-1-8,2 4,2 0,-2 0,-2-1,-3 1,0-1,3 1,-2-1,2 0,-3 3,0-3,0 4,0-4,0 0,0 1,0-1,0 1,0-2,5-59,1 20,5-25,3-2,3 10,14-23,-12 35,0-4,-1 11,0 0,-4 6,2 3,-6-2,6 6,-7-2,11-4,-10 6,9-6,-10 8,3 0,4-8,-6 6,6-6,-4 8,-4 0,8-4,-4 3,0 1,6-2,-8 4,5-5,0-1,-1 3,7-3,-8 3,-1 5,2-7,-4 3,1-8,-8-2,-3 5,0-5,-14 6,3 0,-9 4,8 0,0 7,-5-9,-1 4,1-6,1-1,7 4,-7 1,3 0,-10 3,0-4,-1 4,-3 0,4 5,-1-3,-3 2,8-3,1 0,2 3,3-2,-4-1,0 3,1-2,-5 3,8 0,-6 0,6 0,1-18,4 6,9-16,4 11,8-6,0 5,5-5,0 1,-4 8,2-4,-6 6,2 6,3-5,-3 10,7-2,-4 3,0 0,0 0,0 0,0 0,1 0,8-8,0-2,8-4,-4-4,0 3,1 0,-1 1,-4 1,3 7,-13-5,7 6,-12 0,6 15,-3 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3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10 740,'4'-46,"-1"4,-3 28,0 2,0-12,0 14,0-9,0 3,0 6,0-17,0 17,0-14,0 7,0 3,0-5,0 6,0-3,0 0,0 0,0 0,0 1,-4-1,3 1,-2-1,-1 1,3 0,-2 0,3 0,0 0,3-1,8 1,-5 3,11 1,-11-1,9-4,-6 2,-1-1,6 3,-8 4,12-4,-6 4,0-3,2 2,-5-2,6 3,-3 0,3 0,1 4,-1-3,1 6,-1-3,0 4,1 0,-1 0,1 0,-1 0,5 0,-3 0,4 0,-4 0,0 0,1 0,-1 0,0 0,0 4,1-3,-1 3,0-4,4 0,-3 0,-2 0,1 0,-4 0,4 0,4 4,-8-3,6 6,-6-6,3 6,0-3,4 4,-7-3,10-1,-13-4,13 4,-5-4,-1 4,2 0,-7 0,4 7,-1-2,-3 2,7 1,-9-3,6 2,-5-3,-2 0,11 4,-10-3,9 7,-10-7,7 7,-7-7,7 3,-2-4,3 1,0 0,0-1,0 1,6 0,-5-4,4 3,-4-3,-1-1,0 4,-4-4,3 1,1 6,-3-6,5 7,-10-7,7 5,-4-4,0 5,3-3,-3-1,0 5,3-4,-7 3,7-3,-3 0,3 3,-3-2,0 2,-1 0,-2-2,2 6,-3-3,-1 0,-2 6,2-5,-6 5,5-2,-1-5,6 4,-3-4,6 1,-6 2,6-6,-6 5,6-5,1 0,1-5,2-3,-3 3,-3 5,-4 10,-5-4,-3 6,3-8,-2 2,3 5,-4-7,0 6,0-3,0-2,0 8,0-8,0 2,0 3,-4-5,3 6,-9-3,8-4,-9 3,3 0,3-2,-5 5,5-5,-3-1,-3 2,2-1,-3 0,8 3,-7-4,6 4,-3 0,1-4,3 6,-1-5,2 5,3-2,0-1,0 0,0 0,0 1,0-1,0 1,0 0,0 3,0-5,0 5,0-6,0 4,0 0,0 0,3-1,-2 0,3 0,0 0,-4 0,4 4,-4-6,0 4,0-1,4-4,0 6,0-7,3 4,-2-1,-1 2,3 2,-6 0,6-3,-6 4,2-11,1 10,0-3,3-3,4 5,-2-10,5 3,-2-4,3 1,1 3,-4-6,-1 9,0-6,-2 4,5 2,-5-5,5 5,-6-3,2 0,1 7,-6-9,5 8,-9-2,2-3,0 9,2-8,-1 2,3 3,-2 0,-1-2,0 4,-1-4,2-2,2 5,-2-6,2-1,-6 7,6-2,-7 0,7 2,-6-7,6 4,-6-1,2 1,-3 0,0-1,0 3,0 4,0 3,0 16,0-9,0 4,0-9,0-9,0 5,0-6,4-4,-3 3,2 1,-3-4,0 7,0-8,0 6,0-3,0 2,0-2,0 5,0-7,0 6,0 1,0-6,4 9,-3-10,7 4,-3 4,-1-3,4-1,-4 2,4-9,-3 10,6-4,-6 2,7 3,-3-4,0 1,-1-1,1 0,-1-4,1 3,2-4,-2 6,3-6,-4 0,3 3,-2-2,-1 2,-1 4,-3-9,4 9,0-7,-3 3,1 1,-1 0,-1 3,3-5,-6 9,2-14,1 10,-3 1,2-6,-3 5,0 1,0-5,4 10,-3-8,3 0,-4 0,0 4,0-3,0-1,0 2,0-9,0 9,0-4,0-2,0 6,0-6,0 3,0 3,0-6,0 5,0-2,0-3,0 8,0-8,0 2,0 3,0-5,0 6,0-4,7 0,-6 0,9 0,-5 1,19-28,-13 14,13-26,-16 20,3-4,0-6,4 8,-7 31,-2-9,-6 24,0-24,0-7,0 11,0-7,0 3,0 3,0-9,0 12,0-9,0 2,0 3,0-5,-3 5,2-2,-3-1,4 0,0 0,-3 0,-2 1,-3-1,0-3,-3 2,3-2,-3 0,3 2,0-2,0 4,-3 0,6-4,-9 2,5-2,-3 0,1 3,3-6,0 5,-3-2,2 0,-2 2,3-3,4 4,0 2,-2-4,-2 0,-7-5,-2-4,1 0,-1-4,2 0,-4 0,7 0,-7-4,6-1,-3-3,-5-1,7 4,-6 2,7-1,-8 3,3-3,1 4,-3-4,10 3,-9-6,7 2,-5-3,-3 0,6-1,-6 5,7-4,0 7,-11-6,13 2,-13 0,7-2,-1 2,-3 1,8-3,-3 6,3-7,-8 4,3-5,1 5,1-4,2 3,-6-4,5 4,0-2,0 3,5-4,-8 0,6 0,4-6,1-2,7-1,0-1,0 6,0-4,0 0,-3 0,-5-1,2 5,-8-3,6 3,-1 0,-1-5,6 7,-8-7,0 8,0-3,-3 5,3 2,-4 2,0 3,4 13,4-3,5 12,-17-44,15 17,-12-26,49 62,-21-19,23 27,-33-31,3-1,6 14,-8-10,8 10,-7-7,-2-2,2 9,-9-6,4 0,-5 2,7-4,0 6,-25-46,15 17,-19-31,21 24,-1 4,4-4,-2-1,6-4,-7 4,7-5,-3 6,4 0,-4-1,3 5,-3-6,4 6,-3-3,2-2,-6 8,3-12,-1 9,2-2,-1-4,0 10,0-10,-7 3,9-1,-5 1,4 0,2 3,-6-3,6 0,-6 0,6 0,-2 0,3 0,0 1,0-1,-4 1,0 0,-4-1,0 1,3-1,-2 0,7 0,-7 1,2-1,-3-1,0 5,0-4,3 3,-5-3,4 0,-2 3,1-2,3 3,-4-4,4 0,-3 4,2-3,-3 3,0-5,0 5,0-4,-4 4,7 0,-9-3,9 3,-7-1,1-6,5 9,-5-5,3-1,-1 6,-3-5,1-1,2 6,-7-6,8 8,-7-3,3-1,0 0,1 1,3 0,0-1,-3-1,2-2,-2 7,3-11,0 7,4-4,-3 1,2 3,-3-4,0-4,1 7,-2-7,1-2,-1 7,4-10,-3 7,3-1,-4-3,4 5,-3-1,4 1,-1 0,1-1,0 5,3-3,-6 3,6-5,-7 1,7 0,-6 3,6-2,-6 3,2-4,-4-4,4 7,1-2,-3 1,2 5,-14-8,9 12,-15-1,19 29,-3-13,9 17,11-11,-6-6,3 9,-1-6,-6 4,9 0,-5-4,9-1,-5 0,6 1,-7 4,0-4,-1 5,-3-4,3 1,1 4,-1-6,-3 6,0-3,-4-58,0 29,0-46,0 42,0 1,-4 4,-1-4,-3 4,-1-4,1 4,-1-4,5 4,-4 0,4-3,-5 2,1 1,-1-3,1 3,-1 0,1-4,0 8,3-7,-6 4,10-6,-10 6,6-8,-3 10,0-10,-1 4,1 2,-1-6,1 7,0 0,3-4,-6 5,9-5,-8 4,6-7,-4 10,0-5,0-1,3 2,-2-7,2 4,0 4,-3-4,4 4,-5-4,4 4,-3-4,7 4,-6-3,2-2,1 6,-4-4,7 0,-2-1,3 1,-4 0,3 4,-6-4,7 0,-8 1,8-5,-4 6,1-5,2 3,-6 2,6-9,-3 9,4-3,0 1,-4 3,0-8,-1 7,-3-6,3 3,-3 3,-1-9,5 13,-4-10,0 8,2-6,-4 6,9-4,-6 3,2-4,0 1,-2-1,6 4,-7-2,7-2,-6 4,6-6,-2 7,3-4,-4 0,4-4,-4 7,4-6,0 6,0-7,0 7,0-10,0 13,0-10,0 3,0-6,0 1,0 0,0-1,0 5,0-9,0 8,0-8,0 8,0-3,4 0,-3 3,3-8,-4 8,0-3,0 4,0-4,0 4,0-5,4 10,-3-7,6 10,-6-9,9 7,2 3,4 3,3 6,2 0,-3 0,4 0,-5 0,5 0,-3 0,8 0,-4 0,1 0,3-5,2 4,1-7,4 7,-6-8,0 8,1-7,-1 7,0-8,1 8,-1-8,0 4,1 0,-6-3,4 7,-3-7,-1 7,-1-8,-4 8,-1-2,0 3,0 0,0 0,-1 0,0 0,-1 0,1 0,0 0,3 0,-5 0,5 3,-2 6,-3 0,5 3,-6 0,5 1,-1 5,0-1,-4 0,4 0,-8 0,4 1,-5-5,1 3,2-4,-2 1,6 2,-3-6,0-2,10 4,-11-9,12 9,-14-7,7 5,-4-1,5 0,-4 0,2 0,-3 4,0-4,3 7,-3-6,0-2,6 4,-8-6,8 6,-6 0,-3-2,-3 9,-6-5,-7 6,-3-6,-7-1,-1-3,-4-5,-2 4,-10-7,-1 8,-7-8,-6 9,-1-9,-7 4,0 0,0-4,1 4,-1 0,6-4,3 9,11-9,-4 3,15 0,-8-3,10 3,-6 0,6-3,0 4,6-5,0 0,3 3,-2-2,0 6,-2-6,2 2,0-3,3 4,-4-4,1 4,-5-4,8 0,-10 0,13 0,-13 0,9 0,-2 0,-3 0,6 0,-10 0,10 0,-7 0,3 0,3 0,-6 0,8 0,37 28,-16-17,31 22,-17-20,-11 0,12 0,-11-1,9-3,-3 0,20 1,-18-1,24 2,-14-2,10 6,0-4,1 9,-7-9,-1 3,-6-4,1-1,-6 0,4 1,-8-2,3 1,0 0,-3-4,3 3,-5-3,5 0,-3 2,3-6,-5 3,5 0,-3-2,3 6,0-7,-3 2,3 1,-5-3,0 7,1-3,-1 3,0-3,0 3,1-4,-5 5,3-1,-3 1,0-1,3-4,-4 3,5-2,-1 3,-3 0,2 0,-3 0,4 3,-1-2,-3-2,3 4,1-6,-3 6,3-3,-5 3,-2-2,6 6,-10-3,2 3,-7 3,-20-5,7-2,-21-7,5-4,-1 0,-4 0,0 0,4 0,-10 0,4 0,-5 0,0 5,-1 1,7 3,-5 2,4-6,1 4,-5-4,10 1,1-2,1-4,10 0,-5 4,6-3,0 3,-1-4,1 0,0 0,-1 0,1 0,0 0,-1 0,2 0,-2 0,2 0,0 0,7 16,-4-8,0 9,0-14,43 5,-4-1,40 6,-25-2,0-1,7 11,1-3,0 8,5-4,-11-1,11 1,-11-1,5 0,-7 0,-5-6,3 5,-9-10,10 10,-15-10,8 4,-10-4,1-1,-2 0,-9-1,3-3,-4 1,5-1,-2-1,1 3,-1-6,0 6,1-3,-1 4,0 3,-3-3,2 3,-2-3,3-1,0 0,1 1,-4 0,2 0,2-1,-3 1,9 0,-12-3,6 2,-2 1,-4-3,8 9,-6-9,0 6,-1 4,-6-3,-2 6,-10 0,-2-5,-8 1,-13-1,5-7,-12 6,9-6,0-1,-7-1,5-4,-9 0,3 0,-5 0,-1 0,1 0,0 0,-1 0,1 0,5 0,2 0,6 0,-1 0,6 0,0 0,6 0,0 0,3-4,-5 4,6-7,-3 2,-3-3,5 3,-3-2,1 2,3 1,-9-4,3 6,-8-6,8 3,-3 0,0-3,3 7,1-4,2 5,2 0,-6 0,6 0,-6 0,7 0,-5 0,-4 0,3 0,-3 0,5 0,3 0,-5 0,71 8,-30 4,60 13,-39 2,8 13,-10-6,8 6,-10-3,5 3,1-1,-7-2,5-3,-15-4,6-4,-15-4,3-4,-8-5,2 4,-7-8,3 7,-1-4,-2 1,10 2,-9-6,5 2,1-2,-6-5,9 4,-2 0,1 1,3 3,-4-3,0-4,0 3,1-4,-1 5,5 0,-8-1,7 1,-8-4,5 2,-1-6,0 7,0-7,-4 6,3-3,-3 1,3 2,0-6,-1 6,0-3,0 0,-1 2,1-2,0 4,0 0,-3-1,3 1,-3 0,4 3,-1-2,-3 2,3-3,-3 3,0-2,3 2,-6 0,2-2,0 9,-6-8,9 4,-9 1,6-6,-3 9,3-5,-2-1,6 2,-7-2,0 0,2 6,-8-8,8 8,-5-6,2 0,1 6,-1-5,-2 2,2 7,-3-11,0 8,4-4,-7-5,6 9,-2 1,0-5,-1 4,-1 0,-2-8,3 11,-4-9,0 8,0-2,0 14,0-8,0 9,0-6,0-5,0 4,0-8,0-1,0-3,0-2,-30-17,9-6,-31-14,-31-24,31 21,5 5,0 0,-2-5,-7 4,7-4,1 10,12-2,7 9,7-4,9 6,0 0,2-4,2 1,-5-4,6 3,-3 1,3-4,4 2,0-6,4 3,-3 0,-5 4,-12 4,-4 5,-6 3,1-5,1 4,-1-3,1 4,4 0,2 0,5 0,4 0,-4 0,2-3,1 2,0-2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57.9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0 331,'46'0,"3"0,-20 0,11 0,-10 0,22 0,-24-8,17 6,-26-5,3 7,-5-4,0 3,0-7,1 3,-1 0,0-2,0 6,-3-7,2 3,-3 1,7-4,-6 7,5-3,-7 1,4 2,0-6,-1 3,-3-4,3-4,-7 4,7-7,-4 4,-3-1,6-2,-57 37,31-18,-38 24,26-25,8-4,-9 4,12-3,-3 3,-1-4,3 0,-5 0,7 0,-5 3,1-2,0 3,0-4,0 0,0 4,-4-3,7 5,-6-5,6 3,-3-1,-1 2,1-1,0 3,3 1,-2 0,3 4,-1-5,-1 1,2 3,0-3,-3 3,54-17,-27 7,38-16,-34 14,-3-2,5-1,2-1,-2 0,-1-2,-1 6,2-7,0 3,15-5,-8-3,15 2,-10-3,9 3,-9 2,4-5,-5 7,-1-5,0 6,-4-3,3 0,-9 0,9 4,-8-3,3 7,-5-7,-4 4,3-1,-2 1,2 1,1 2,-1-3,4 4,-6 0,4-3,-5 2,2-3,4 4,-6 0,5 0,-2 0,-3 0,8 0,-8 0,3 0,2 0,-6 0,4-10,-9-6,-4-1,-3-1,-3 3,-5 6,-8-2,-5 8,4 3,-3 0,3 0,3 0,-9 0,13 0,-10 3,8 2,-5 3,1-3,3 2,-5-6,60 5,-36-5,58-7,-49 4,10-6,-8 8,1 0,4 0,-4 0,5 0,-6 0,5 0,-8 0,7 0,-8 0,5 0,-2 0,1 0,-1 0,0 0,0 0,-1 4,1 0,0 8,-4-4,-1 3,0 4,-3-6,7 6,-3-8,3-3,5 0,-7-4,7 0,-4 0,2 0,-1 0,-1 0,-4 0,9 0,-8 0,6 0,-7 6,0 3,-5 9,-4-2,-3-1,4 2,-4-4,11 2,0-4,5-7,3 3,-7-6,7 6,-5-6,7 3,-4 0,-4-3,3 2,-3 1,8-3,-7 6,5-6,-7 6,3-2,1 2,0-2,-1 5,-3-5,2 10,-5-4,1 4,-2-3,0 2,3-2,-2 0,9-1,-9-3,9 0,-5 0,2-1,1 2,-3-5,2 3,-3-2,4 2,-1 5,-2-7,1 9,-2-6,0 4,0 3,-5-4,0 4,1 3,-4-6,2 5,2-5,0-1,9 3,-7-9,7 5,-5-5,0 5,6 2,-13-1,5 6,-10-4,0 5,0-3,0 0,0 3,0-2,0-1,0 3,0-5,0 6,0-4,0 0,0 1,0-1,0 1,0-1,-20-7,11-2,-16-6,11 0,5 0,-13 0,9 4,-2-3,0 9,3-1,3 3,-9 3,12-7,-9 4,0-5,6 1,-10 3,10-2,-5 2,1 1,1-4,-3 7,6-6,-2 2,-1 0,4-2,-7 6,2-7,1 3,-3 1,6-4,-6 7,6-6,-2 2,0 4,5-6,-8 9,6-6,-5 0,2 3,0-6,2 2,-6 0,6 1,-6 0,6 0,-5-1,5-2,-6 5,6-5,-7 6,7-3,-3-3,1 5,-1-9,-1 6,-1-3,1 0,-3 0,0 0,3-3,-2 1,-2-1,4 0,-10 6,13-9,-10 9,3-7,3 1,-5 3,6-8,-3 7,0-6,0 6,0-6,0 6,1-6,0 2,3-23,5 11,3-20,1 12,-2 3,1-6,0 3,4-1,-3 1,2 1,-3 3,4-4,-3-4,2 2,-6-1,6 6,-3-2,0 3,-1-8,-3 7,-1-6,4 11,-2-7,2 3,-4-5,-3 5,2-4,-3 4,5 0,-1-4,1 8,0-7,-5 7,4-3,-3-1,0 1,-1-2,0 3,1 2,0 1,-1-3,-7 1,6-1,-1 2,3-2,4 2,-7-2,2-1,1 4,-3-7,6 6,-6-3,2 4,1 0,-4-1,3 1,-4 0,4 0,-3-1,4 1,-1 0,-6-4,9 3,-6-3,4 4,-5 0,3-1,-6 1,11 0,-7-1,-1 1,3 0,-1 0,3 0,-2-1,-6 0,1 1,-2-1,8 1,-3-1,-1 1,3 3,-9-3,13 7,-9-3,3 1,3 2,-6-6,7 6,-4-3,0 1,1-5,2-1,-2-6,7 3,0-1,0-6,7 10,-3-11,4 4,0-2,0 2,0-1,0 4,8-8,-3 7,11-2,-7 8,7 0,2-1,0 4,9 1,-3 4,10 0,1 0,7 0,-1 0,0 0,0 0,1 0,5 0,-4 0,5 0,-1 0,-4 4,5-3,-7 4,0-1,-5-2,4 7,-11-4,0 5,-1-1,-5 0,0 0,0 4,-6 0,0 5,0-1,1 0,-5 0,4 5,-7-3,3 3,-4 0,4-3,-3 8,2-9,-3 5,0-6,0 0,0 5,-1-8,1 8,-5-9,0 0,0 6,-4-5,4 2,-4 2,0-5,0 6,0-4,26-11,-1-3,24-11,10-5,-13 8,14-2,-25 9,-1 0,-10 0,-2 0,-5 0,-4 0,-52-12,23 5,-47-11,37 5,2 3,-6-3,11 8,-8-3,4 3,-12-1,6-2,-6 7,7-8,-1 4,6 0,1-3,8 7,6-14,4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06.3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123 428,'21'-34,"-3"10,-10 16,0 4,10-11,-8 6,8-2,-7-4,-2 13,6-16,-3 9,0 1,3-6,-7 8,7-5,-3-1,0 4,3-4,-3 1,0 6,2-9,-2 9,0-6,2-1,-5 3,2-5,0 1,-2 1,-1-4,2 7,-5-6,3 0,-4 2,-4-8,0 9,13 49,-10-29,14 49,-16-40,7-3,-8 9,4-14,-1 15,2-15,-1 10,3-6,-6 7,7-6,-8 6,4-7,-1 7,2-6,3 5,-1-7,1 0,0 6,-4-5,-1 6,-3-4,0 1,0-1,0 1,0-1,0 0,0 1,0-1,0 1,0 0,0-1,0 1,0-1,0 1,-3-1,2 0,-3 0,4 3,0-3,0 3,0-3,0 0,0 0,0 1,0-1,4 0,0 1,7 0,-5-4,7 3,-7 1,5-3,-2 6,-2-7,-2 4,2-1,0 1,2-4,2 3,0-3,-2 0,5 2,-5-5,2 5,0-2,1-3,2 1,1-10,0 7,1-2,-1 2,-3 5,2-1,-2 1,-1-1,0 0,0-3,0 6,1-5,-1 5,1-5,0 2,3-3,-3-1,2 1,0 2,-1-1,0 4,-2-5,-3 6,6-6,1 0,0-2,4-5,-5 6,1 0,-3 1,-29 17,10-18,-21 10,20-13,-3-4,-13 7,9-6,-11 3,17-4,-6 0,-3 0,4 0,-7 0,10 0,-3 0,-5 0,4 0,-1 0,-1 0,4 0,-2-10,1 0,8-5,-8 0,9 3,-6 0,4-6,2 8,-1-8,1 6,-3-4,0 0,0 4,1-3,-1 3,0-4,0 4,0-3,0 2,1-2,-1 3,-3-3,2 3,-2 0,3-3,-4 6,3-6,-7 5,4-1,0 3,-3 0,3-3,0 2,-3 1,-1 5,3 3,-9 0,8 0,-2 0,-3 0,6 0,-6 0,3 0,1 0,0 0,0 0,0 0,0 0,-1 0,1-4,-1 0,1-4,3 0,-2 1,2-5,-4 4,1 0,3 1,-3 3,3-4,-4 3,1-2,-1 3,0 0,0-3,1 2,-1 1,1-3,0 6,-1-6,1 3,3-7,12-9,6-5,11-1,1 0,-5 13,3-3,-7 7,7-3,0 0,-2 2,6-2,-11 4,7 0,-3-1,4 0,0 1,1-1,-1 0,0 1,0-1,1 4,-5 1,6 1,-5 2,2-3,-2-6,-2-2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2.3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0,'24'13,"2"2,-17-11,3 4,-4-3,4 2,-4-3,4 4,0-3,-3 2,3-3,0 0,-3 0,3-4,-1 0,-2 0,6 0,-7 0,4 0,-1 0,-3 0,7 0,-6 0,2 0,0 0,-2 0,6 0,-7 0,4 0,-1 0,-2 3,5-2,-5 2,2-3,1 4,-4-3,7 6,-6-6,2 2,0 1,-2-4,2 7,-3-2,3-1,-2-1,2 1,0 0,-3 0,4 3,-5-3,5 4,-4-4,4 3,-5-2,1 2,0 1,3 0,-2 0,2 0,-3-1,0-2,3 5,-2-8,2 8,0-5,-2 2,2-2,-3 1,-1-1,4-1,-2 3,2-6,1 2,-4 0,7 1,-7 0,2 3,1-6,-3-5,6-1,-2-3,-1 4,0 4,0 0,-2 0,5 0,-6 0,5 0,-5 0,6 0,-44 0,20 0,-52 0,40 0,-17-4,20 3,-8-3,8 0,-3 3,9-3,-3 4,2-4,1 3,-3-3,7 4,-3 0,1 0,2 0,-7 0,7 0,-3 0,1-3,2 2,-3-3,1 4,2 0,-6 0,2 0,1 0,-5 0,4 0,0 0,-3 0,7 0,-8 0,9 0,-5 0,2 0,2 0,-5 0,6-3,-3 2,0-5,3 5,-7-6,7 6,-3-2,3-7,1 7,2-14,-1 12,5-6,-6 0,6 2,-2-5,3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19.9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107 236,'34'-17,"-10"1,-17 11,1-3,8-3,-3 2,5-3,-9 8,7-4,-1 4,-2 0,9 0,-10 4,3 7,-4 6,-7 8,-1 0,-3-4,4-1,-3 1,3 1,-4-2,0 4,0-10,0 9,7 1,-5-5,5 4,0-8,5-6,8 2,-4-7,3 0,-6 0,8 0,-7 0,5 0,-6 0,5 0,2 0,-6 0,6 4,-8-3,5 3,-1-1,0 2,0-1,0-1,-1-3,1 0,-1 0,1 0,-1 0,0-3,1-1,0-5,1 1,0 3,-4-2,3 2,1-7,-3 3,5 0,-6 2,0 3,11-5,-13 1,13-1,-15 5,6-7,-3 2,0-3,3-3,-6 6,5-2,-2 3,4 3,0 2,-1 0,0-2,0-2,0 2,0-1,0 1,1-2,-1-1,0 3,1-2,-1 3,1-4,-1 0,1 4,0-3,-1 3,0-4,-3-3,-2-1,-6-3,3 0,-6 0,6-1,-6 1,8 0,0 3,5 5,1 27,-3-11,-5 20,0-22,-3 4,17-6,-10 2,11-7,-8 0,-1 0,5 0,-31 32,10-20,-22 24,16-24,1-3,-4 10,3-9,-3 5,1 1,5-6,-8 9,8-7,-2 1,-3 2,6-3,-6 4,3-1,3-3,-2 7,6-6,-2 6,-1-4,4 1,-4-1,1 1,2 0,-3-1,4 2,0-2,0 2,0-2,0 1,0-1,0 1,0 0,0-1,0 1,0-1,0 2,0-1,0 0,0-1,0 1,0 0,0 3,0-5,0 9,0-14,0 10,0-2,0-4,0 7,0-4,0 2,0 3,0-4,0 0,0 1,0-1,0 0,0 0,4 5,1-3,0 8,3-4,-7 12,8-6,-8 11,3-10,-4 10,0-11,0 6,0-7,0-5,0-1,0-8,0 1,4 0,3-2,-2 5,5-7,1-2,2-32,-1 12,-2-22,-9 25,3-4,2 48,-4-29,4 39,-6-38,0-1,0 15,0-11,0 11,3-8,2-4,2 11,1-8,-4 2,0 4,-1-10,-2 13,3-9,-4 2,13-1,-10-3,10 4,0-7,-7 2,14-3,-12 4,-1 4,-3 3,-4-3,0 3,-7-4,2 1,-6-3,4 2,-4-5,-2 5,1-6,1 7,0-3,6 0,-9 2,5-5,-6-2,-3-3,6-4,-6-7,10-5,-3-1,3-9,3 12,-3-10,7 7,-6-5,6 1,-7 4,4-3,-8-1,6 3,-5-2,3 5,-1-2,-2 0,-2-6,4 9,-3-10,4 7,3-5,-3 1,3 0,-3-1,-1 5,1-3,-4 3,2-1,-2-2,4 7,-1-7,-3-1,3-1,-3 1,3 5,-2-3,2 5,-3-6,0 5,4 2,-7-6,2 6,0-3,-2 4,6 0,-6 0,3-3,-1-2,-2 1,6 1,-2-1,3 0,0-4,1 4,-1-3,0 3,-3-4,2 4,-2 1,-4-1,5 4,-5-4,4 1,2 2,-5-2,1 0,1 6,-2-9,1 9,1-7,-3-2,7 8,-3-12,-1 10,4-5,-7-2,6 7,-3-4,1 1,2 2,-6-6,6 6,-2-2,0-1,1-1,-5 1,6-4,-2 7,-1-2,0 0,0 2,-3-2,3-1,0 4,-3-4,3 5,0-1,-6-3,8 6,-8-9,6 6,0-1,-3-5,6 9,-6-7,3 1,3 2,-5-6,5 6,-3-6,0 3,4 0,1-3,-5 2,7 1,-6-3,3 3,0-1,0-2,1 2,2 0,-6-3,2 7,-6-2,6-1,-2 3,0-6,2 7,-6-7,7 6,-7-2,3 3,0 1,-2-5,2 7,-3-5,-3 9,5-2,-4 0,63 5,-32-4,46 5,-37-3,-5 0,4 0,-4 0,-1 0,5 4,-4 1,5 4,-1 4,-4 1,4 0,1 3,-5-8,4 5,-4-6,-1 1,5 0,-4 0,5 0,-6-1,0 1,-4-1,3 1,1 2,1-1,3 2,-4-3,0-1,0 1,1-4,-1-2,0 1,-4-3,3 7,-3-7,5 3,-1 0,0-4,0 8,1-7,-1 7,0-7,0 3,1-4,-1 0,0 0,0 3,-4-2,4 3,-1-4,2 0,-1 0,-1 0,0 4,-2 0,5 0,-7 3,4-2,-1 5,-3-1,0 5,-5-2,1 0,-4 6,0-5,-4 11,0-6,0 2,0-2,0-5,0 6,3-5,2 2,3 2,2-12,3-33,-5 5,4-27,-11 26,6 6,-6 0,3-1,0 1,-3 4,3-3,-4 0,0 2,0-8,0 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33.8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133 281,'38'0,"-7"0,-23 0,3 0,12-7,-8 5,8-9,-12 7,2-5,3 1,-4 0,3 0,-3 0,4 0,-4 0,3 1,-3-5,0 4,2-4,-2 1,1 2,1-2,-2-1,1 7,2-6,-3 7,5-5,-4 1,6-1,-9 1,9 0,-7 4,4-3,-1 2,1 1,-1-3,1 6,0-6,-1 2,1 1,-1-3,2 6,-2-2,6 3,-8 0,10 0,-13 0,9 0,-4 0,-2 0,9 0,-9 3,7-2,0 10,-6-9,5 5,-6-4,7 2,-7-1,6 0,-7 0,4 0,-1 4,-2 3,-2-3,-1 10,-1-9,2 9,-4-6,1 0,0 6,-1-9,1 9,-4-2,0-4,-1 6,-2-2,2-3,-3 8,0-8,0 3,0 2,0-5,0 6,0-4,0 1,0-1,0 1,0-1,0 1,0 0,0 1,0-2,0 1,0-1,0 0,0 3,0-3,4 3,0-4,7 1,0-7,7-1,-3-7,-3 12,-42 5,18-1,-28-2,28-10,3-3,-18 3,16-4,-12 3,8-2,1 3,-5-4,2 0,-3 0,7 0,-7 0,8 0,-5 0,2 0,-2-4,1-1,-1-3,1 0,3 3,-6-2,9 2,-10 1,3-3,-1 2,1 1,1-4,3 7,-4-3,-1 4,1 0,-1 0,1 0,0 0,-1 0,1 0,0 0,-1 0,1 0,4 0,-4 0,4 0,-4 0,-4 4,7 0,-2 0,1 7,2-6,-3 3,5 5,7-4,1 10,3 0,0-6,0 5,0-2,0-3,0 6,0-7,0 5,0 3,0-6,-4 9,-1-13,0 10,-2-8,3 5,-4-5,-4 4,3-4,-2 0,-1-1,0-3,-4 3,4-3,-2 6,5-5,-5 1,38-44,-24 24,33-37,-32 34,2-4,1-4,-3 3,2-3,-3 3,0 5,0-3,0 0,0 2,0-4,0 2,0 4,0-9,4 70,-3-38,3 53,-4-41,0-5,0 4,0-9,0 3,0 5,0-2,-4 2,0-5,-1-3,-2 8,6-7,-7 6,4-8,-4 1,-1 9,1-11,4 8,-7-5,9-4,-8 11,5-8,1 2,-7 3,10-8,-13 7,9-5,-7 0,0 3,3-6,-11 7,6-7,-2 3,4-4,0-1,0 1,0 4,-3-4,6 3,-5-3,2 0,0 2,-2-1,53-21,-26 6,40-18,-35 16,7-9,-1 6,2-9,1 5,-4 1,6-4,-1 8,0-8,6 2,-4-3,10 3,-5-3,1 4,4-6,-11 6,6-3,-7 7,0-3,-4 5,-2 0,-5 0,-4 4,3-2,1 2,-3 0,5 1,-6 0,4 4,-1-4,1 4,-2 0,2 0,-1 0,0 0,0 0,0 0,-1 7,-3 5,-4 1,-1 5,-6-6,6 3,-6 4,2-6,-3 6,0-6,0 8,0-3,0-2,0 1,0-5,0 5,0-1,0 0,-7 0,2-4,-10 2,6-1,-2-1,-1 2,4-5,-4 6,4-3,0 0,1 5,2-5,2 6,3-3,10 0,-4-4,12 4,-9-6,2 2,1 0,-7 1,5 4,-6-1,4-2,0 1,-1-2,1 4,0 0,0-4,0 2,3-1,-2 3,2-4,-6 4,2-3,1 8,2-7,-2 6,-1-12,-3 8,4 0,0-3,-1 5,1-6,-3 3,1 1,-5-1,3 0,-1 0,-2 0,6-1,7-6,-4 2,11-9,-9 10,-1-3,0 7,-4 0,1-3,-1 5,1-8,-1 9,4-7,0-2,4 0,3-8,-54 12,30-10,-42 7,40-10,0 0,-13 0,9-4,-9 3,6-6,6 6,-13-6,5 6,0-6,-2 6,6-2,-4 3,0 0,-4-4,3 3,-3-3,3 4,5-3,-3 2,3-3,-4 4,0 0,1 0,-1 0,1 0,1 0,-1 0,0 0,0-3,1 2,-1-3,0 1,1 2,-1-6,0 3,0-1,0-2,-1 6,1-6,1 6,-1-6,0 6,0-6,1 7,-1-7,0 2,1-2,3-1,-3 0,3 0,-4 0,4 0,-3 0,3-3,-1 2,-1-5,5 5,-6-6,7 3,-3 0,0-2,2 2,1-4,1 0,3 0,-4 4,4-4,-3 4,2-4,-2 0,2 0,-2 1,-1-1,3 4,-13-3,12 2,-9 1,4 1,2 3,-9-4,8 3,-5 2,0-4,1 9,-2-5,1 4,3-2,39-13,-17 12,44-8,-35 14,6 0,-8 0,6 0,-5 0,4 0,-5 0,1 0,4 0,-4 0,4 0,-4 0,-1 0,0 0,0 0,1 0,-2 0,0 0,0 0,0 0,-1 0,0 0,0 0,0 0,1 0,-1 0,1 0,0 0,-1 0,5 0,-7 0,10 0,-13 0,10 0,0 7,-6-5,5 9,-7-7,0 4,0 6,-4-1,-8 6,-17-3,2-4,-15 1,7-4,-12 1,5-5,-9 0,9-5,-5 0,1 0,4 0,-4 0,11-4,-5-1,10-4,-4-4,8 4,-2-4,-1 5,3 0,-1-1,3 1,0 0,-3 1,6-7,2 1,7-4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48.5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483 1,'0'46,"0"-8,0-11,0-9,0 9,4-3,1-1,5 4,-2-8,1 3,-4-9,3 3,-3-3,3 4,0-5,-4 4,7 0,-9-2,9 6,-7-11,1 7,6 0,-6 2,3-3,-1 1,-2-3,6 3,-5 1,4-5,-9 4,10 1,-9-3,9 5,-10-6,6 0,-2 7,-1-6,-1 2,-3 1,4-5,-3 5,2-1,-3 1,0-2,4 3,-3 1,3-5,-4 6,0-8,0 5,0-1,0 0,0 0,0 4,0-7,0 10,0-13,0 9,0-3,0-3,0 6,0-3,0-3,0 8,0-8,0 3,0 2,0-6,0 7,0-4,0 0,0 0,0 0,-4 1,3-1,-6 1,3-1,0 1,-3-1,3 1,-4-4,0 3,0-3,0 3,0 1,0 0,0-1,4 1,-3-1,2 1,-2 0,2-1,-2 1,3-1,-4 5,0-7,3 6,-2-2,6-3,-7 6,7-7,-6 0,6 11,-6-14,6 14,-6-12,6 1,-6 20,6 1,-2 22,-2 43,0-39,-5 25,0-51,0-6,0 0,5-4,-3-2,3-5,-3-4,-1 4,1-1,-1-2,5 5,-3-7,2 4,-3-1,0 1,0-1,1 1,-1 0,3-1,-2 1,2 0,-3 1,0 2,0-5,3 5,-6-2,5 1,-6 3,7-4,-3 0,3 5,-4-3,0 3,1-5,-1 0,4-4,-3 4,4-5,-5 4,1 1,4-5,-4 4,3 1,-3-4,3 7,-6-3,9-3,-9 5,6-6,-3 0,-1 4,1-4,-1 0,1 3,0-7,-1 10,1-9,4 10,-3-8,3 1,-4 5,0-8,0 8,-3-10,5 6,-4 1,9 0,-2 3,33-38,-19 16,24-29,-27 29,-1-3,12-1,-9 0,8 0,-3 1,-6 6,13-3,-5 4,0-3,2 2,-6-3,2 1,2 2,-1-6,0 6,0-3,0 4,-1-3,1 2,-1-2,0 3,1 0,-1 0,0 0,1 0,-1 0,1 0,-1 0,2 0,3 0,-7 0,11 0,-10 0,2 0,4 0,-6-4,2 3,0-3,1 0,-3 3,5-6,-6 6,7-7,-7 7,6-6,-7 3,4-1,0 2,-1-1,1 3,-1-2,0 3,0 0,1-4,-1 3,1-2,-1 3,1 0,0 0,-1 0,1 0,-1 0,1 0,0 0,-1 0,1 0,-1 3,1-2,-1 3,0-4,1 0,-1 0,0 0,0 0,0 0,0 0,3 0,-2 0,1 0,-2 0,-1 0,4 0,-5 0,5-4,-2 0,-4-1,6-2,-6 3,-4-13,-2 3,-6-4,0 1,0 7,0-12,0 9,0-3,0-2,0 4,0-2,0-7,0 12,0-8,0 3,0 2,0-6,0 4,0 3,0-5,0 0,0 2,0-4,-4 4,3 3,-3-7,4 7,0-3,0-4,0 6,0-9,0 13,0-13,0 9,0-7,0-1,0 3,0-8,0 8,0-8,0 8,0-3,4 9,1-3,2 3,2-3,-2 0,1 4,-1-2,-3-1,3 2,-3-8,0 11,4-12,-4 12,5-10,-1 7,0 0,1-3,-1 2,-3-3,3-5,-3 3,4-3,-1 5,1-6,-1 9,1-7,-4 7,2 1,-2-3,2 4,2-5,-2 5,4-3,-2 4,2-1,-4-3,1 3,3-4,-2 4,2-2,-4 2,1-3,-1 0,0 3,1-2,3 2,-3 0,6 1,-5 1,4 2,-2-6,4 9,-46-8,25 11,-37-5,35 4,0 2,-10-17,8 11,-5-11,4 7,6 2,-10-6,3 3,0 0,-3 0,6 5,-2-5,-1-4,7-1,-5 1,5 0,-3 8,-3-11,2 12,-7-15,7 16,-2-6,-4-2,5 11,-8-15,9 13,-2-6,-4-4,5 9,-5-8,4 6,2-1,-6-5,7 2,-3-1,-1-1,4 5,-12-6,11 6,-7-3,5 1,2 2,-2-6,-1-1,7 2,-6-1,3 0,-1 5,-6-8,6 9,-2-3,-1 1,4 2,-7-2,2-1,1 4,-3-7,7 6,-4-2,1-1,2 4,-6-12,6 11,-3-7,4 4,0-1,-4 0,3 2,-2 0,-1 2,-4-7,3 8,-3-4,5 0,-2 3,0-2,-3-1,3 3,1-3,-4 0,8 7,-7-9,2 9,1-10,1 3,3-1,0-2,0 3,-3 0,-2-3,1 10,-3-9,2 8,1-2,-4-3,7 2,-2-3,0-3,2 7,1 49,5-14,3 38,0-25,0 14,0-2,0 16,5-12,1-1,5 1,0 0,5 0,-4-7,9 5,-9-5,9 7,-9-1,9-5,-9 4,3-5,-4 7,0 0,0-1,0-5,0 4,0-5,-5 7,-1-7,0 5,-4-11,4 5,-5 0,0-6,0 6,0-7,0 1,0-1,0 0,0 0,0 0,0 1,-5-1,0 0,-6 0,-4 1,-2 5,1-10,-4 10,5-18,0 5,-3-10,8-2,-6-5,6 1,-2-5,0-1,3-4,-7 3,4-2,-1-1,-5 2,9-8,-10 11,6-7,1 2,-4 3,11-47,3 9,12-35,16-11,-7 25,11-24,-15 35,2-10,1 17,-7-4,2 11,1-5,-5 10,9-10,-2-7,3 8,1-18,5 13,-3-10,0 5,-4 3,-3 5,0 1,-2 4,-4-3,0 4,1-6,-1 6,0-5,0 5,0-1,0 2,0 5,0-1,-1 5,0-3,1 3,0-10,-1 5,2-9,-1 3,0 1,0-5,0 5,1-6,-1 1,1-1,3 1,2-1,0 1,3 0,-9 8,4-1,-5 12,0-3,0 54,-3-15,-2 36,-3-23,0-10,0 10,0-5,0 1,0 4,0-11,0 11,0-10,0 10,0-11,0 5,0 1,0 0,0 6,0 0,0 7,0-5,0 5,0-1,0-4,-5 5,0-7,-1-5,1-2,1-6,3-5,-3 0,4-6,0 0,0 0,0 0,0-2,0 2,0-2,0 1,0 0,0-1,0 0,0 1,0-1,0 2,0-1,0 2,0 4,0-4,0 4,0 1,0-5,0 0,0-2,0-3,0 3,0-70,0 27,0-58,0 44,-10-19,4 14,-9-8,5 14,0 10,-5-10,3-2,-3-1,0-5,3 1,-3 4,0-5,3 7,-7-1,7 1,-7 5,8-4,-7 10,7-9,-7 9,7-5,-7 7,3 0,-4-1,0 1,1 4,-1 2,6 4,-4 1,8 4,-3 1,8-3,0-1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5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 0,'-29'0,"5"0,16 4,0 0,-7 7,5-6,-5 6,8-7,-1 3,1 4,2-2,2 1,3 1,0-2,0 5,0-6,0 3,17-7,-9-1,13-3,-13 0,0 0,6 0,2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7.82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1,'30'0,"-2"0,-10 0,-1 0,-4 0,3 4,-7-3,3 6,0-6,-3 6,7-2,-7-1,3 3,0-2,-3 3,3 0,0 0,-3 0,3 0,-5 0,1 0,0 0,0-1,0 1,-1 0,1 0,0 0,0 3,-4-2,3 2,-6 0,2-3,-3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13.7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77,'27'0,"-6"-3,-18-1,0-7,-2-1,5 4,2-2,0 9,6-3,-5 4,2 0,0 0,-3 0,7 0,-7-7,0 2,-1-6,-6 39,2-19,-3 37,0-36,0 17,0-13,0 8,0-5,-3-4,2 3,-6-7,6 3,-6-4,2 0,-3 0,1 3,-1-2,3 2,-5-3,8-1,-9 1,4 0,2 0,-9-4,9 3,-6-3,1 0,1-1,-5 1,6-4,-3 7,0-6,3 3,-6-4,5 0,2-10,3 1,11-6,2 7,3 1,-1 6,-4-5,5 1,-4 1,3-3,1 6,-4-6,3 3,0-4,-2 0,2 1,-3 2,0-2,4 2,1-3,0 0,3 3,-7-2,7 6,-7-6,3 6,0-2,1-1,4 3,-4-7,3 4,-3-1,5 1,-5 4,-1 0,-5 0,5 0,-3 0,3 0,-1 0,-2 0,5 7,-9-2,1 9,-2-2,0 0,0-1,0-3,3 3,-6-2,10 2,-7-3,0 4,3-3,-2 7,3-3,1 0,-5 3,3-7,-2 7,3-7,0 3,0-4,0 0,-1 3,1-2,0 2,0-3,-1-1,4 1,-2-4,2 0,0-4,-3 0,6 0,-6 0,6 0,-6 0,5 0,-5 0,6 3,-5 5,2 1,-7 2,3-3,-3 3,1-2,-2 2,-3 0,0-2,0 6,0-7,0 3,0 1,0-4,0 7,0-6,0 2,0 0,-3-3,-2 3,-3-3,-3 0,2 0,-2-4,-1 3,3-6,-3 3,0-4,3 4,-2-4,-1 4,4-4,-7 0,6 0,-2 0,0 0,2 0,-5 0,6-3,0-8,5 1,3-4,-3 6,2-3,-2-1,-1-1,3 2,-6 3,7-4,-7 3,2-3,-3 4,4 0,-4-4,4 3,-4-3,-4 0,3 3,-4-3,6 4,-1 0,-4 0,7 0,-9 4,9-3,-7 2,1-3,2 4,-2-6,7 5,-2-6,5 0,-2 3,-4-3,5 36,-5-17,7 33,0-31,0 5,4-7,-3 3,6-2,-6 2,5 0,-1-2,-1 1,3 1,-7-3,4 6,-4-5,3 1,11-6,-3-1,6-3,-9 0,0 4,4-3,5 2,2 1,8-3,-8 6,3-2,0 4,-4-4,9 3,-8-3,8 5,-9-2,10 2,-10-2,4 1,0 0,-3 0,3 0,-9-1,3-3,-7 2,3-3,0 1,-3 2,3-7,-4 7,3-2,-2-1,2-1,0 1,-2 0,2 1,0 2,-2-3,2 0,-3 3,3-3,-2 1,2 2,1-3,-4 0,4 0,-1 3,-3-6,3 9,-4-5,1 2,-1 1,1 3,-1-6,1 5,-1-6,1 4,3 0,-5 0,4-1,-2 1,1-4,2 3,0-2,-2 2,2-2,-4 1,1-1,0 2,0 5,-1-4,1 4,0-5,0 1,3 0,-2 0,2-4,-3 7,0-6,-1 6,1-3,0 0,0-1,0 1,-1 0,1 0,0 0,0-1,-4 5,3-3,-3 3,1-4,2 0,-6 3,5-2,-5 2,6-3,-6 3,6-2,-6 2,6 0,-6-2,2 2,-3 0,4-2,0 6,0-7,0 4,-1-1,-2-3,6 4,-3-2,1-1,2 2,-3 0,4-3,-4 4,3-2,-7-1,4 6,-4-7,0 3,0 1,0-4,3 7,-2-6,3 2,-4 0,0-2,3 5,-2-5,2 2,-3-1,0-1,4 5,-3-5,2 2,-3 0,0-3,0 7,0-7,0 4,0-1,0-3,4 7,0-7,4 3,-4 0,2-3,-5 3,6-1,-6-1,5 2,-1-3,-1 3,3-2,-6 2,6 0,-3-3,4 4,0-4,-4-1,6 1,-4 0,5 0,0-1,-3-2,3 2,1-6,-4 2,7-3,-7 4,2-4,-5 17,-2-10,-3 10,0-6,0-2,0 5,0-6,0 3,6-1,-4-2,4 5,-6-5,0 6,0-5,0 2,0-1,0-1,0 5,0-6,0 4,0-1,0 2,0-1,0 0,0-1,0-2,0 5,4-6,-3 3,5 0,-2-3,1 3,1 0,-5-2,6 1,0-2,1-1,3 0,-4-3,4 3,1-6,-1 5,0-5,-3 6,-1 1,1-3,-1 5,-2-2,2 0,-3 3,3-3,1-1,-1 1,1-1,-1 0,1 1,2 0,-4-1,4 1,-6-1,3 1,1 3,-1-6,0 5,4-6,-3 4,3-4,-1-1,-2 0,3 2,0-1,-3-1,7 1,-7-4,3 4,0 3,-6-2,5 6,-9 0,2-3,1 4,0-2,4-5,2 5,-2-9,6 3,-6-4,6 0,-47-7,23 5,-37-9,29 6,-7-4,6 5,-6-4,12 7,-4-3,9 4,-9 0,4 0,0 0,-8 0,6 0,-7 0,5 0,-1 0,-4 0,3 0,-3 0,5 0,-1 0,5 0,-3 0,7 0,-3 0,-4 0,6 0,-5 0,7 0,-8 0,6 0,-5 0,7 0,-4 0,-1 0,1 0,-5 0,9 0,-9 0,8 0,-7 0,7 0,-7 0,7 0,-8 0,8 0,-7 0,7 0,-3 0,0 0,3 0,-3 0,0 0,3 0,-3 0,-4 0,6-4,-5 4,2-8,4 7,-3-6,0 6,3-3,-7 4,7 0,-3-3,0 2,4-6,-4 6,4-6,1 3,-1-4,0 0,0-4,0 7,0-5,0 5,0-3,1-3,2 2,-2-2,3 3,-1 0,-2-4,6 4,-6-4,3 1,-4 2,0 1,0-2,0 4,1-5,-1 3,0 0,0 0,0-3,4 2,-3-2,3 0,-1 2,-2-3,3 1,-4 6,0-10,3 10,-1-6,5 0,-2 2,3-5,0 5,0-3,0 1,0 2,0-6,0 6,0-6,0 6,0-3,0-4,0 6,-4-5,3 2,-6 4,6-3,-6-3,6 5,-3-6,4 4,0 3,0-7,-4 3,3 0,-3-4,4 8,0-7,0 7,0-3,0 0,0 3,0-3,0 0,0 3,0-4,0 2,0 2,0-10,0 9,0-5,0 3,0 3,0-8,0 8,0-7,0 7,0-7,0 7,0-3,0 0,0 3,0-8,0 8,0-3,0 0,0 3,0-3,0 1,0 2,0-10,0 9,0-10,0 11,0-3,0-4,0 6,0-5,0 7,0-4,0 3,0-8,0 8,0-7,0 7,0-3,0 1,0 2,0-6,0 7,0-3,0 0,0 3,0-7,0 6,0-6,0 2,4-5,-3 1,3-5,0 3,-3-8,2 8,1-3,-3 9,3-3,-4 7,0-4,10 6,0 35,1-11,6 49,-11-33,9 19,-5-16,0 5,0 0,5 0,1 1,5-1,-1 0,1 7,0-5,-4 11,4-5,-5 0,1 5,-1-4,0 6,-4-7,3-2,-4 1,-1-5,1-1,-1-2,-1-10,1 4,-5-11,3-1,-7-5,7 1,-7-5,6-1,-2-4,-1-1,3 5,-3-4,1 4,1-5,-1 1,3 0,-1 3,1-6,3 2,1-7,0 0,-1 0,1-7,-3-3,-1-12,0 3,-7-8,2-2,-3-1,0-5,0 7,0 4,0-3,0 9,0-10,-3 10,-7-9,0 3,-4-4,5-1,-1 1,5-1,-4 1,8-1,-3 6,0-5,3 14,-8-7,8 12,-6-3,-1 7,0 20,0-2,1 15,6-15,-3 3,4 5,-4-2,3 6,-6-8,6 0,-3 6,0 0,-2 5,-3 1,-1-1,1 0,-1 1,-3-6,2 4,-5-8,2-1,1-6,-3-3,2-1,-3-3,0-1,-1-4,1 0,4 0,-3-8,6-7,-3-3,0-5,4 10,-4-3,5 7,0-3,4 4,-3 0,-1 0,2 0,-1-3,7 3,0-11,4-3,-3 0,7-8,-3 6,5 1,-5-5,2 10,-2-4,0 4,3 1,-7-1,6 5,-6 1,2 4,-3-3,-22 17,9-3,-23 26,18-10,1 1,4-3,9-9,-4 4,7 0,-6-3,6 3,-6-4,3 4,-1-3,-2 3,2-4,-3-1,1 5,2-4,-2 4,3-5,-4 1,-4 0,4-4,-3 0,0-1,3-2,-7 3,7-4,-4 0,1 0,2 0,-6-4,7-4,0-1,4-2,1 3,2-3,-3 2,4-6,0 6,0-2,0-1,0 3,4-3,0 0,0 3,3-2,-2 3,-1 0,6-3,-5 2,3-2,2 3,-8 0,8 0,-6-3,4 2,-4-2,3 3,-3-2,1 1,-2-5,-3 6,0-3,0 0,0 3,0-7,0 7,0-3,0 0,0 3,0-3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2.6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1,'18'35,"2"-4,-10-8,6-5,-2 4,3-4,4 2,-7-6,6 6,-12-11,4 3,-4-5,0 1,0 0,0 0,-1 0,5-1,-7 1,9 0,-13 0,10 0,-7 3,4-3,-4 3,3-3,-3 0,0 3,3-2,-6 2,3 1,-4-3,0 7,0-3,0 4,0 1,0-1,0 0,0-4,0 3,0-7,0 3,-4 0,0-4,-1 3,-2-3,3 3,-4-2,1 2,2-4,-5 1,1 0,-3-4,1 3,3-6,-3 9,3-5,0 5,1-2,30-4,-13-1,20-3,-14 0,-7 0,7 0,-3 0,0 0,3 0,-7 0,7 0,-7 0,3 0,-1 0,2 0,0 0,-1 0,-1 0,-2 0,5 0,-5 0,2 4,0 0,-6 3,5 4,-9-3,6 3,-7 0,4-3,-4 6,0-5,0 6,0-6,0 7,0-3,0 0,0 4,0-4,0 4,-4-4,0-1,-4 0,-5-3,8 3,-7-4,8-3,-7 2,2-3,-2 4,3-1,0 1,1-1,-4-3,3-1,-7-3,-2 0,3 0,-6 0,7 0,0 0,-4 0,9 0,-4 0,38 0,-18 0,26 0,-26 0,0 0,6 0,-4 0,5 0,-4 0,-2 0,5 0,-5 0,1 0,1 0,-3 0,7 4,-2 1,3 3,1 0,1 1,-1 0,5 0,-3-1,8 6,-9-4,9 8,-8-9,3 4,-5 0,-4-4,3 4,-7-6,3 2,-4-2,4 2,-3-2,3 2,-4-2,0 1,-1 0,5 0,-3 0,3 0,-4 0,0-4,3 7,-6-6,5 3,-5 2,3-5,-1 6,1-3,-3 0,5 3,-5-2,3 2,-1-3,-3 0,4 0,0-1,0 1,0 4,0-3,0 7,0-7,1 7,-2-7,2 7,-1-3,1 5,3-1,-2 0,2 0,-3-4,-1 4,0-4,1 0,-1 3,0-7,0 3,-3-5,1 1,-5 14,3-1,15 56,-10-26,20 29,-17-38,2-8,-1-10,-3-2,2-9,-4 3,0-7,-3 3,2-4,-3 0,4 3,0-2,-1 2,1-4,0-2,3 5,-2-5,2 6,-4-7,1 3,-1 1,1-3,0 5,0-2,0 1,-1 2,1-3,0-1,0 1,0 4,0-3,0 3,0-4,0 0,-1-1,1 1,0 0,0 0,-1-1,1 1,0 0,-1-1,1 5,-1-4,1 3,-1-4,1 1,-1-1,1 1,0 0,0-1,-1 1,1 0,-1-1,4 1,-2 0,2-4,-3 3,0-3,3 4,-3 0,3-4,0-1,-3-3,5 0,-4 0,1 0,1 0,-3 0,6 0,-9 13,2-7,-7 11,-15-9,-1-4,-10-1,4-3,-1 0,0 0,-6 0,1-4,0-1,-1-5,6 1,-5-1,5 1,-6 0,1 3,-1-2,1 7,4-7,-3 7,9-3,-5 0,6 3,0-3,-1 0,1-1,4 0,-4-2,4 6,0-7,1 4,0-4,3 0,-3 3,0-3,3 4,-4-4,6 0,-6-1,5 1,-5 0,5-4,-4 3,3-4,-8 5,8 0,-7-1,3 1,0-1,-4 1,4-1,-4 1,-1 3,5-3,-3 4,7-1,-7-3,7 4,-3-4,4 0,0 0,0 0,0-4,0 3,-1-3,-3 0,3 3,-3-8,7 8,-3-7,4 3,-5-5,4 1,-3-5,7 3,-8-8,8 3,-3 1,4-4,0 3,0 1,-4 0,3 6,-3 0,4-1,0 5,-4-3,3 3,-2-5,3 5,0-3,0 3,0-5,0 1,-4 0,3 3,-7-2,7 7,-6-3,2 1,-3 2,4-2,-3 3,6-4,-6 4,6-4,-6 5,7-4,-4 2,1-2,-2 0,-3 5,0-4,0 5,-4-7,3 3,-3-3,0 0,3-1,-3 0,3-4,1 4,-1-4,0 4,1-4,3 9,-2-9,2 8,0-7,-2 7,6-3,-6 4,3 0,0-3,40 40,-6-13,35 42,-22-29,28 34,-15-22,17 20,-26-16,-4-11,-15 3,3-7,-12-1,-1-6,1 4,-6-8,0 3,1 0,-5-8,4 7,-1-8,-3 0,4 4,-5-9,0 4,0-4,-1 0,1 0,0 4,0-3,1 7,-1-7,0 7,0-7,0 3,0-4,0-1,0 1,3-4,-3 0,7-1,-7-2,3 2,0 1,2 0,0 1,-1 2,0-2,-4 3,4 0,-4 0,0-1,0 1,0 0,-1 0,1 0,4-1,-4-2,3 2,1-6,-4 6,4-7,-5-14,-3 2,0-11,-8 3,-4 6,-6-3,-3 5,4 3,-3 1,7 0,-8-1,4 1,0-1,1 4,0-2,3 6,-3-6,0 2,7-2,-6-1,11-4,-4-1,4-3,0-2,0 1,0-5,0 3,0-3,0 0,0 7,0-6,0 12,0-3,-10 1,4 5,-6-4,5 6,3-4,-4-4,0 4,0-4,0 8,-7 0,5 4,-10 0,7 8,-5 6,0 5,4 8,1-9,0 5,4-10,0 3,2-7,3 3,-5 0,5-3,-4 3,4-5,20 1,-11 0,19 3,-16-2,-3 6,2-2,-6 5,7-1,-7 5,2 1,-3 1,0 3,0-4,0 1,0-2,0-5,0 0,0-3,0-2,0-5,-10 1,0-23,-9 3,6-17,1 12,3 5,1 4,1 0,-1 0,0 0,-4 0,3 4,-6-4,6 4,-3-1,4-2,0 3,0-12,3 6,1-2,4 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9.4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1,'35'0,"-8"0,-11 0,-3 4,9 1,2 4,4 0,1 5,11 2,-9 3,10 2,-5 4,-6-4,5 4,-10-2,2-3,-8-1,3-2,-5-8,-3 8,2-8,-7 3,8-3,-9-1,4 0,0 0,-3-4,3 4,-4-4,0 0,3 7,-6-6,6 6,-7-3,4 0,-1-1,1 1,0 0,-1-1,1 5,0-4,0 4,-4-5,3 5,-2-3,3 7,0-7,1 7,-1-7,0 3,0 0,0-3,0 3,0 0,0-3,0 3,0-4,0 4,4-3,-2 3,2-4,-5 0,1 0,0 0,0-1,-1 1,1 0,0 0,0 3,0-2,-4 2,3-3,-3 0,4-1,-1 1,1-1,-1 0,1 5,-4-4,0 3,2 1,-4-4,8 3,-9 0,6-6,-3 9,4-10,-4 7,6-4,-1 5,3-4,-1 3,-3-3,0 0,-1 0,1 0,0-1,0 1,0 0,-1 0,1-1,0 4,-4-35,-5 11,-8-40,-2 28,-2-10,4 16,0-8,-4 9,3-5,-6 6,6 0,-6-1,6 1,-3-1,5 1,-1 0,0 4,1-4,-1 4,5 0,-4-3,3 7,-3-8,3 8,-2-3,2 0,1 3,-4-3,4 4,-1 0,-2-3,3 2,0-2,0-1,4 4,-3-3,2-5,-6 3,6-4,-6 10,6-4,-6 3,7-4,-4-2,4 5,0-2,0 0,-6 2,-7 2,0 0,-7 6,11-3,-3 4,0-3,3 2,2-13,3 6,7-4,11 6,-4 6,8 0,-10 0,0 3,3 1,2 4,-1-3,0 2,0-6,-3 6,7-6,-7 2,7-3,-3 4,5-3,-1 3,0 0,0-3,5 3,-3-4,3 0,0 0,-3 0,3 0,-5 0,5 0,-7 0,6 0,-8 0,4 0,0 0,-4 3,4-2,-4 2,4 1,-4-3,3 3,-7-4,3 0,0 4,-3-3,3 3,-1-4,-2 0,6 0,-6 0,3 0,-1 7,2-6,-1 6,5-3,-9-3,9 3,-8-4,7 0,-3 0,9 4,-8-3,7 3,-8-4,5 4,-5-3,3 3,-7-4,7 4,-7-3,3 3,0-1,1-2,0 3,8 0,-11-3,11 7,-8-3,4 0,-3 2,2-6,-3 6,0-2,3 0,-3 2,4-2,-4 3,4 0,-9 0,9 1,-9-1,9 0,-9 0,9 1,-8-1,7-4,-7 3,3-2,0-1,-4 3,4-3,0 4,-3-3,3 2,-4-3,0 4,7 0,-5 0,5-3,-7 2,0-6,3 9,-2-5,2 7,-3-5,0 1,0 0,-1 3,1-2,-3 2,1-3,-1 0,3 0,-1 3,-2-3,2 3,-3-3,4 0,0 0,-1-1,1 5,0-4,0 3,-1-3,1-1,-1 1,1 0,0 0,0-1,-1 1,1 0,0 0,0 0,0-1,-1 1,1 0,0 0,-1-1,1 1,3 0,-2-4,2 3,-3-3,-1 4,1-1,-1 1,1 0,3-4,-3 3,4-3,-5 4,4-4,-2-1,2 1,-4 3,1-1,0 4,-1-6,0 4,4-1,-6 1,5-1,-3 1,-2-1,5 4,-3-6,-2 4,5-1,-6 0,-41-27,16 2,-55-36,41 20,-14-2,20 11,0 9,1 1,4 1,-3 3,9-3,-10 4,5-1,-1 1,-3 0,8 0,-8-1,4 1,-1-4,-3 3,3-3,1 3,-4 1,8 0,-3 4,4-3,1 7,0-7,3 7,-2-2,3 3,-4-4,-1 3,1-7,0 7,-1-7,1 7,-1-3,1 0,0 3,-1-2,1 3,0 0,-6 0,5 0,-5-4,6 3,0-3,-1 4,1 0,0 0,-6 0,5 0,-10 0,10 0,-4 0,-1 0,5 0,-5 0,6 0,0 0,-1 0,1 0,0 0,-1 0,1 0,0 0,-1 0,1 0,-1 0,5 0,-3 0,7 0,-3 0,0 0,3 0,-3 0,0 0,4 0,-7 0,6 3,-3-2,1 6,6-3,-9 1,8 2,-5-6,0 2,3-3,-7 0,7 0,-3 0,-2 0,5 0,-9 0,8 0,-7 0,7 0,-3 0,4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40.2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0,'44'0,"-4"0,-11 0,-1 0,0 0,-4 0,3 0,-9 0,9 0,-8 0,-1 0,-2 0,-3 0,0 0,-1 0,0 0,-3 0,3 0,-1 0,-2 0,5 0,-5 0,2 0,-1 0,1 0,1 0,-2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4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1,'20'20,"-2"-2,-10-14,-1 3,4-3,-3 3,3-3,-3 3,3-7,-3 7,3-6,0 6,-3-3,3 0,-3 7,0-10,-1 13,1-9,-1 6,1-3,-1-1,1 1,3-4,-2 3,2-3,-3 1,3 1,-2-5,2 6,-3-2,3 2,-2-2,2 2,-4-3,4 3,-2-2,1-2,1 4,-6-2,5 5,-6-2,4-1,-1 3,1-2,-4 3,-1-4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6.1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1 134,'24'-17,"-2"3,-14 9,-1-2,5-1,0 3,0-2,-1 7,0 0,-2-3,4 2,-4-2,1-1,1-4,-2 3,2-5,-3 9,3-6,-2 6,2-2,0-1,-2 0,2-1,0-2,-2 6,2-2,0 3,-2 0,5 0,-6 0,3 3,-7 11,-1-4,-3 8,0-10,0 0,0 6,0-4,0 4,-4-6,0 0,-4 3,0-2,0-1,0 2,0-5,1 7,-1-5,0-2,0 5,0-5,0 6,0-3,4-1,-2 4,5-2,-6 2,3-1,0-2,-3 3,0-4,-2-3,-5-1,5-3,-2 0,0 0,2 0,-5 0,5 0,-1-3,-2-5,4 0,-3-3,3 3,1 4,-1-6,4 1,1-3,3-2,0 6,0-3,0 0,0 3,0-7,0 7,0-3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2.3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0,'24'13,"2"2,-17-11,3 4,-4-3,4 2,-4-3,4 4,0-3,-3 2,3-3,0 0,-3 0,3-4,-1 0,-2 0,6 0,-7 0,4 0,-1 0,-3 0,7 0,-6 0,2 0,0 0,-2 0,6 0,-7 0,4 0,-1 0,-2 3,5-2,-5 2,2-3,1 4,-4-3,7 6,-6-6,2 2,0 1,-2-4,2 7,-3-2,3-1,-2-1,2 1,0 0,-3 0,4 3,-5-3,5 4,-4-4,4 3,-5-2,1 2,0 1,3 0,-2 0,2 0,-3-1,0-2,3 5,-2-8,2 8,0-5,-2 2,2-2,-3 1,-1-1,4-1,-2 3,2-6,1 2,-4 0,7 1,-7 0,2 3,1-6,-3-5,6-1,-2-3,-1 4,0 4,0 0,-2 0,5 0,-6 0,5 0,-5 0,6 0,-44 0,20 0,-52 0,40 0,-17-4,20 3,-8-3,8 0,-3 3,9-3,-3 4,2-4,1 3,-3-3,7 4,-3 0,1 0,2 0,-7 0,7 0,-3 0,1-3,2 2,-3-3,1 4,2 0,-6 0,2 0,1 0,-5 0,4 0,0 0,-3 0,7 0,-8 0,9 0,-5 0,2 0,2 0,-5 0,6-3,-3 2,0-5,3 5,-7-6,7 6,-3-2,3-7,1 7,2-14,-1 12,5-6,-6 0,6 2,-2-5,3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6.1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1 134,'24'-17,"-2"3,-14 9,-1-2,5-1,0 3,0-2,-1 7,0 0,-2-3,4 2,-4-2,1-1,1-4,-2 3,2-5,-3 9,3-6,-2 6,2-2,0-1,-2 0,2-1,0-2,-2 6,2-2,0 3,-2 0,5 0,-6 0,3 3,-7 11,-1-4,-3 8,0-10,0 0,0 6,0-4,0 4,-4-6,0 0,-4 3,0-2,0-1,0 2,0-5,1 7,-1-5,0-2,0 5,0-5,0 6,0-3,4-1,-2 4,5-2,-6 2,3-1,0-2,-3 3,0-4,-2-3,-5-1,5-3,-2 0,0 0,2 0,-5 0,5 0,-1-3,-2-5,4 0,-3-3,3 3,1 4,-1-6,4 1,1-3,3-2,0 6,0-3,0 0,0 3,0-7,0 7,0-3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01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1,'28'0,"-4"0,-16 0,4 4,-3 0,6 8,-6-4,2 4,-3-5,0 1,0 0,3 0,-2 0,2-4,-4 6,1-5,-1 6,1-4,2-3,-1 3,-2 1,0 0,-3 3,3-3,1-1,2-3,-1 6,-2-5,0 9,-6-5,2 2,1 0,-3-2,6 5,-6-5,2 2,0 1,-2-4,6 4,-6-1,6-3,-6 4,6-1,-6-2,2 2,-3 0,4-2,0 5,0-5,3 2,-3 0,0-3,3 6,-6-5,6 2,0-4,2-3,5-1,-6-3,2 7,-3 4,-3 1,-1 2,-3-7,0 4,0 1,0-1,0-1,0 1,0 0,0 0,0 0,0 0,0-3,0 7,0-6,0 2,0 0,0-2,0 6,4-7,-4 4,4-1,-4-3,0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13.1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200 1,'0'33,"0"-5,0-16,0-3,0 3,0-1,0-3,0 7,0-6,0 2,0-1,0-1,-8 5,6-5,-6 2,5 0,2-3,-6 3,6 0,-5-3,2 3,-4-3,-3-4,6-22,-1 10,6-17,0 17,0 0,-17 4,9 10,-9 0,10 8,3-6,-8-1,4 1,-3-4,3 3,0 0,1 1,3 3,-3-3,3 2,0-1,1 5,3-6,0 3,0 0,0-3,0 7,0-7,0 3,0 0,0-2,0 5,0-5,3 2,2 0,-1 2,3-1,-6 0,2-4,1 3,-4 2,4-1,-1 0,-2-4,3 3,-4 1,0 1,0-2,0 0,0-2,0 5,0-5,0 2,0 1,0-4,0 7,0-7,0 3,0 0,0-3,0 7,0-7,0 3,0 0,0-2,0 5,0-6,0 4,0-1,0-3,0 7,0-6,0 2,0 0,0-2,0 10,0-10,0 7,0-8,0 3,0 1,0 0,0-1,0 1,0-4,0 7,0-2,0-1,0 4,0-7,0 3,0 4,0-7,0 7,0-8,0 3,0 1,0 0,0-2,0 1,3-3,-2 6,2-6,1 3,-3 0,2-2,4 2,-2-4,9-3,-6 0,2-4,1 0,0 0,0 0,0 0,0 0,-3 0,6 0,-5 0,2-4,0 4,-2-7,2 2,-3-3,3 4,-3-3,3 6,-3-6,3 3,-2 0,2-3,0 2,-2 1,2-3,0 7,-3-4,3-2,-7-2,-1-4,-3-2,0 6,0-4,0-3,0 5,0-10,0 11,0-3,0 0,0 3,0-3,0 0,0 3,0-8,0 4,0-4,0-1,0-4,0 4,0-5,0 6,0 0,0-1,0 5,0-3,0 7,0-3,0-4,0 6,0-5,0 7,0-4,0-1,0 1,0 0,0 1,0 2,0-5,0 5,0-1,-4-1,3 2,-6-2,6 0,-2 3,3-7,0 6,-4-2,3-1,-2 4,-1-7,4 6,-4-3,1 1,-2 2,1-2,-3-1,6 3,-6-2,6 0,-3 2,1-3,2 1,-2 2,-1-2,3-1,-6 4,6-4,-6 1,7 2,-8-7,4 11,-1-6,-2 3,2-1,1-2,0-1,4-1,0-3,0-1,0-1,0 1,4 0,-3-1,7 5,-8 1,-2 45,0-15,-4 30,6-13,0-10,0 6,0-8,0-1,0 1,0 5,4-4,-4 3,8-4,-7 1,4 3,-1-9,-4 4,4-4,0-1,-3-4,3-1,-4 0,0-3,0 3,0-1,0-2,3 5,-2-5,3 1,-4 1,0-3,-4 10,3-9,-6 2,6 0,-6-6,7 10,-4-7,4 4,0-1,0-3,0 6,-14-35,10 13,-10-27,14 17,0 5,0-3,0 7,0-3,0 0,0 4,0-7,0 6,0-2,0 0,0 3,-3-7,2 7,-6-3,7 0,-4 2,4-5,0 6,0-3,0 1,0 1,0-5,0 5,0-2,0 0,0 3,0-3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1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0,'0'17,"3"2,2-10,3 3,0-4,3 3,-2-2,-2 2,0-3,-6 0,6-1,-6 1,2 0,1 0,-3-1,6 1,-6-1,5-2,-5 1,6-5,-7 6,7-6,-6 5,2-1,-3 2,4 0,-4 1,4-4,-4-1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6.9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0,'15'8,"-4"-1,-4-2,-7 1,7-1,-2 3,-1-1,3 1,-6 0,6 0,-3-1,0 1,3 0,-6-1,6 1,-3 0,0 0,3 0,-6-1,6 1,-6 0,6 0,-6 0,6-1,-6 1,5 0,-5 0,6-4,-6 3,3-3,-1 4,-2 0,2-1,1 1,-3-1,5 1,-5-1,6 0,-6 1,5-4,-5 2,2-1,1-1,-4 3,7-7,-6 7,6-6,-7 6,7-6,-3 6,4-6,-4 5,3-5,-3 6,1-3,1 4,-1-4,-1 3,3-6,-3 6,4-6,0 3,-4-1,3-2,-2 6,2-6,1 6,-4-3,3 0,-3 3,4-6,0 6,-1-6,1 2,-4 1,3-3,-3 5,4-5,-4 6,3-6,-3 2,0 1,3-3,-6 5,6-5,-3 6,3-3,-3 3,3-3,-6 3,6-7,-6 7,2-2,1 2,-4 1,7-3,-6 2,6-3,-3 3,0 1,3-4,-6 3,6-7,-3 7,0-3,3 0,-6 3,6-6,-6 6,6-6,-6 6,6-6,-7 6,4-3,-1 0,-2 3,6-2,-3 2,1 1,2 0,-6 0,2-1,0 1,-2 0,3 0,-1-4,-2 3,3-3,-1 1,-2 2,6-3,-6 4,6 4,-3-3,1 7,2-7,-6 3,6-4,-6-1,6 1,-6 0,2 0,0 0,-2-1,6 1,-2 0,-1 0,3-4,-6 3,6-6,-6 6,5-3,-5 4,6-1,-6 1,2 0,1-4,-4 3,4-3,-4 3,0 1,0-1,0 0,3-2,-2 1,3-1,-4 3,0-1,0 1,0 0,3-1,-2 1,3 0,-4-1,0 1,0 0,3 0,-2-1,2 1,-3 0,4-1,-3 1,2 0,1-4,-4 3,4-3,-1 4,-2-1,3 1,-1-1,-2 1,2 0,0-1,-2 0,2 1,1-4,-3 3,2-3,-3 4,0-1,0 0,0 1,4-4,-4 3,7-3,-6 3,2 0,0 1,-2-1,2 0,1-2,-4 1,7-5,-6 6,5-7,-5 7,5-3,-5 4,2-1,1-3,-4 2,7-5,-6 6,5-6,-5 6,2-3,1 0,-3 3,5-6,-2 2,0-9,-1 1,0-2,-2 0,2 3,0-1,-2-1,2 2,-3-4,4 4,-3-3,2 3,-3-4,0 0,0 0,0 3,0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3.2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101 0,'0'16,"0"-2,0-6,0 0,0 0,0 3,0-2,0 2,0-3,0-1,0 1,0 0,0 0,0-1,0 0,0 1,0-1,0 0,0 0,0 1,0-1,0 0,0 0,0 0,0 0,0 0,0 1,0-1,0 0,0 1,0-1,-4-2,4 1,-4-1,4 2,0 1,-3-4,2 3,-3-3,4 4,0-1,0 0,0 1,0-1,0 0,0 0,-3-3,-1-1,-3-3,-1 0,0 0,1 0,3-3,0-2,1-3,2 1,-3-1,4 0,0 0,0 0,0 0,-3 0,2 0,-2 1,3-1,-4 0,3 0,-2 0,-1 1,3-1,-2 0,-1 0,3 1,-2-1,3 0,0 0,0 1,0-1,0 0,0 0,0 0,0 1,0-1,0 0,0 0,0 1,0-1,0 0,0 0,0 0,0 0,0 1,0-1,3 4,1 0,3 4,0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5.85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1,'19'0,"0"4,-2 0,5 9,2-2,-1 2,4-4,-4 5,1-4,-2 3,-5-1,1-2,-1 2,0-3,-4-1,3 1,-7-1,3 0,0 0,-3-4,3 4,-4-7,0 5,-1-5,1 6,0-2,0-1,0 3,-1-6,-3 6,3-6,-3 5,4-2,-4 3,2-3,-5 3,2-3,-3 4,0-1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44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61 142,'16'0,"-1"0,-7 0,-1 0,2-7,2 5,-2-10,2 12,-3-4,0 4,0-4,-1 4,1-7,0 6,0-6,0 6,-4-6,3 6,-3-3,4 4,-1 0,-3-3,3 2,-3-2,4 3,-1 0,0 0,1 0,-1 0,1-3,-1 2,0-6,1 3,0 0,-4-3,3 6,-3-6,4 6,-1-6,1 6,0-6,0 6,-1-2,1 0,0 2,0-3,-1 4,1-3,0 2,0-3,0 4,-1 0,1 0,0 0,0-3,0 2,-1-3,1 4,-1 0,1 0,-1 0,0 0,0 0,0 0,1 0,-1 0,0 0,1 0,-4 4,3 0,-3 0,4 3,0-2,-1-1,-2 3,2-3,-3 0,4 3,-1-6,-2 6,-2-2,0-1,-2 3,3-3,-1 4,-2 0,3-1,-4 1,0 0,3-4,-2 3,2-3,-3 4,0-1,0 1,0-1,0 1,0 0,0 0,0 0,0-1,0 1,0 0,0-1,0 1,0-1,0 1,-3-1,-1-3,-4 3,0-3,0 4,1-4,-1 3,0-6,0 2,0-3,0 0,0 0,0 0,0 0,0 0,1 0,-1 0,0 0,-4 0,3 0,-3 0,4 0,0 0,0 0,0 0,0 0,1 0,-1 0,3-3,-2 2,3-6,-4 6,0-6,0 6,0-3,0 1,0 2,0-6,0 6,1-6,-1 3,0-1,0-1,-4 5,3-3,-3 1,4 2,0-6,-4 6,3-3,-7 1,7 2,-3-3,4 4,0-4,0 3,0-2,0 3,0 0,0 0,1 0,-1 0,0 0,0 0,1 0,-1 0,0 0,0 0,0 0,0 0,0 0,0 0,0 0,1 0,-1 0,0 0,0 0,1 0,-1 0,0 0,1 0,-1 0,1 0,3-3,1-2,9-2,-1 0,11 2,-7-2,7 6,-7-6,7 7,-3-8,4 3,0 0,1-2,-1 6,0-7,5 7,-3-7,3 7,-5-3,0 4,1 0,4 0,1-4,1 3,3-3,-4 4,1 0,3 0,-9 0,0 0,-2 0,-7 0,3 0,-4 0,0 0,0 0,-1 0,-3-4,0 0,-4-3,0 0,0 0,0-1,0-3,0 2,0-2,0 3,3 3,1 2,4 3,0 0,-1 0,1 3,-4 1,-1 4,-3 0,0 0,0-1,0-3,0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01.34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96,'16'0,"-2"0,-6 0,-4-4,3 3,-3-2,8-1,-4 3,4-2,0-1,-4 3,9-3,-4 4,0 0,3 0,-7-4,7 4,-7-4,3 4,-4 0,-1-3,1 2,0-3,0 4,0 0,-1 0,1 0,0 0,0-3,0 2,-1-3,1 1,0 2,0-3,-1 1,1 2,0-2,-1 3,1 0,0-4,0 4,-1-4,1 4,0 0,0 0,0 0,-1-3,1 2,0-3,-1 4,1 0,-1 0,1-3,-1 2,1-2,-1 3,1-4,0 3,-1-2,1 3,-1 0,1 0,-1 0,1 0,-1 0,0 0,1 0,-1 0,0 0,1 0,-1 0,0 0,0 3,0-2,1 5,-4-2,2 0,-5 3,3-3,-4 4,3 0,-2-1,6 1,-6-1,2 1,-3 0,4-1,-4 1,4-1,-4 1,0-1,0 0,0 1,0-1,0 1,0 0,0-1,0 1,0 0,0-1,0 1,-3-4,-1-1,-4-3,1 0,-1 0,1 0,-1 0,1 0,-1 0,0 0,1 0,-1 0,0 0,0 0,1 0,-1 0,0 0,0 0,0 0,0-3,0 2,4-6,-7 6,5-2,-3-1,2 3,3-2,-4-1,0 3,1-6,-1 7,0-4,1 1,-1 2,0-2,1 3,-1-4,0 3,0-2,0-1,0 3,0-2,0-1,1 4,-1-4,0 4,0 0,0 0,0 0,0 0,0 0,-4 0,3 0,-3 0,4 0,1 0,-1 0,0 0,0-3,1 2,-1-2,1 3,-1 0,1 0,3-4,-3 3,3-2,-4 3,0 0,1 0,0 0,-1 0,1 0,0 0,3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01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1,'28'0,"-4"0,-16 0,4 4,-3 0,6 8,-6-4,2 4,-3-5,0 1,0 0,3 0,-2 0,2-4,-4 6,1-5,-1 6,1-4,2-3,-1 3,-2 1,0 0,-3 3,3-3,1-1,2-3,-1 6,-2-5,0 9,-6-5,2 2,1 0,-3-2,6 5,-6-5,2 2,0 1,-2-4,6 4,-6-1,6-3,-6 4,6-1,-6-2,2 2,-3 0,4-2,0 5,0-5,3 2,-3 0,0-3,3 6,-6-5,6 2,0-4,2-3,5-1,-6-3,2 7,-3 4,-3 1,-1 2,-3-7,0 4,0 1,0-1,0-1,0 1,0 0,0 0,0 0,0 0,0-3,0 7,0-6,0 2,0 0,0-2,0 6,4-7,-4 4,4-1,-4-3,0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13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328 1,'0'17,"0"2,3-10,-2 3,6-4,-3 7,0-5,3 5,-6-7,7 4,-4-3,5 7,-5-7,3 3,-2 0,-1-3,4 3,-4-4,0 0,0-1,0 5,0-3,1 3,2-4,-6 0,5 0,-1-1,-1 1,3 0,-6 0,6-4,-6 3,6-6,-3 2,0 0,2-2,-5 6,6-3,-3 3,0 0,-1 0,0 1,-2-1,2 0,-3 0,0 1,0-1,0 0,0 1,0-1,0 0,0 0,0 1,0-1,0 0,0 0,0 1,0-1,-4-3,4 3,-4-3,1 0,2 3,-3-3,1 3,2 1,-6-4,6 3,-6-3,3 1,0 1,-3-5,3 3,-1-1,-1-2,2 3,-4-1,1-2,3 5,-3-5,3 2,-3-3,-1 0,1 0,0 0,-1 0,0 0,1 0,-1 0,0 0,0 0,0 0,0 0,1 0,-1 0,0 0,-4 0,3 0,-3 0,4 0,-4 0,-1 0,-1 0,2 0,0 0,3 0,-3 0,4 0,0 0,0 0,0 0,1 0,-1 0,0 0,4 3,1 1,3 3,6-3,0 3,8-7,-6 7,4-6,-8 6,3-6,-3 6,4-3,0 4,-1 0,-2-1,1 1,-5 0,6 0,-6 4,3-4,-4 4,0 0,0-3,0 7,0-7,0 8,0-4,0 0,0 3,0-3,0 4,0 0,0-4,0-1,0-4,0 4,0-3,0 3,0-4,0 0,0-1,0 1,0 0,-4 0,3-1,-2 1,-1-4,3 3,-2-2,-1 2,4 1,-4-1,4 1,-3-4,2 3,-3-3,1 3,2 1,-2 0,-1-1,4 1,-7 0,6-1,-3 1,1 0,-2 0,1 0,-3-1,6 1,-6 0,6 0,-6-1,6 1,-5 0,5-1,-6 1,6 0,-6-1,3 1,-1 0,-2 0,3 0,0-1,-3 1,2 0,1 0,-3 0,6-1,-6 1,6 0,-6 0,3-1,-1 1,-1-4,5 3,-2-3,3 3,0 0,0 0,0 0,0 0,0 0,0 1,0-1,0 1,0-1,0 1,0-1,0 1,0 0,0-1,0 1,0 0,0-1,0 0,0 1,0-1,0 0,0 0,0 0,0 0,3-3,1-1,3-3,0 0,1 0,-1 0,0 0,0 0,1 0,-1 0,1 0,-1 0,1 0,0 0,-1 0,1 0,-1 0,1-3,-1 2,1-6,0 6,0-6,-1 6,1-6,0 6,-1-2,1 3,0-4,0 3,-1-2,1 3,-4-4,3 3,-2-2,2 0,1 2,-1-2,1 3,0 0,-1-4,1 0,0-1,-1-1,1 5,0-6,0 6,-4-6,3 6,-6-6,6 6,-3-2,4-1,-1 0,1-1,0-1,-1 5,1-6,-1 7,1-4,0 4,-4-3,2 2,-1-3,-1 1,3 2,-3-3,3 4,-2-3,1 2,-1-2,2-1,0 3,1-5,-1 5,-3-6,3 6,-6-6,6 6,-3-3,1 1,1 2,-1-6,2 6,1-6,0 3,0 0,-1-3,1 2,0 1,0-3,0 2,-1 1,1 1,-4-1,3 3,-2-2,2-1,1 3,0-2,-4-1,2 3,-1-2,2 3,0-3,1 2,-1-6,0 6,-3-5,3 5,-3-5,4 1,-1 1,0-2,1 1,-1 1,1 1,0-1,-1 0,1 0,-4-3,3 6,-3-3,0 1,3 2,-2-2,-1-1,3 3,-3-6,3 7,-3-7,3 6,-6-6,6 6,-3-6,3 3,0 0,1-2,-1 5,-3-6,3 6,-6-6,5 6,-5-5,6 5,-6-6,6 6,-6-6,2 3,1-1,-3-2,2 3,1 0,-3-3,2 2,0-2,1 3,0-3,3 6,-3-5,0 2,3-1,-3-1,0 2,3 0,-6-3,2 3,-3-3,0 0,0 0,0-1,-3 4,-2 1,-2 3,-1-4,0 3,0-2,-4 3,3 0,-3 0,4-4,1 3,-1-2,3-1,-2 4,3-7,-4 6,0-6,1 6,-1-6,0 6,1-2,-1 3,1 0,-1 0,0 0,0 0,0 0,1 0,-1 0,0 0,0 0,0 0,0 0,0 0,0 0,0 0,1 3,-1-2,0 6,0-6,0 6,0-6,0 2,0-3,1 0,-1 0,0 0,1 0,0 0,0-3,-1-1,4-4,-3 4,7-2,-4 1,4-3,0 0,0 0,0 0,0-4,0 3,0-3,0 4,0 0,0 1,0-1,0 0,0 1,0-1,0 1,0-1,0 0,0 0,4 0,-4 0,7 4,-6-3,6 2,-6-2,6 2,-6-1,6 1,-6-2,6 3,-7-3,4 3,-4-4,0 0,0 1,0-1,0 0,0 1,0-1,0 0,0 0,0-4,0 3,0-3,0 0,0 3,0-8,0 8,0-3,0 0,0 3,0-3,0 4,0 0,0 0,0 0,0 0,0 1,-3 2,-5 9,3 5,-5 3,2 8,-2-6,2 7,1-8,6 3,-7-3,4 0,-5 3,1-3,-1 4,0 1,-3-1,3-4,-4 3,1-7,2 8,-6-8,6 3,-2-4,4 4,0-3,-4 4,2-1,-2-3,3 7,-3-3,-1 1,-1 2,-2-3,2 1,-3 2,4-7,0 3,1-4,7 0,-6 0,6 0,-3 0,4 0,-3 0,6-1,-2 1,-1 0,3 0,-2 0,3-1,0 1,0 0,0 0,0-1,3-3,1-1,4-3,-1 0,5 0,1 0,0 0,4 0,-4 0,4 0,0 0,0-4,1 4,-1-8,0 7,-4-7,3 7,-7-5,7 1,-7-3,7 3,-3-2,0 2,3-4,-2 5,-1-3,-1 6,0-7,-4 7,9-6,-9 6,4-7,0 7,-3-6,7 6,-7-2,3 3,-4 0,0 0,0 0,-19 11,3 0,-21 11,10-5,-3 1,-13 9,7-2,-13 4,10 0,2-8,-2 8,3-9,-2 5,6-7,1 5,6-9,-1 8,0-13,1 4,3-1,2-3,0 4,3-5,-3 0,4-4,0 3,0-6,4 6,-3-6,6 6,-6-7,3 7,-4-6,0 6,-4-3,3 4,-7 1,3-1,0 0,-4 1,8-1,-7-4,7 3,-3-2,4 2,0 1,0-3,0 2,7-7,12 1,-1-6,7-3,-9 1,-4-1,3 0,-2 0,3-4,0 3,0-3,-4 4,3 0,-6 0,6 0,-6 1,2 2,-3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2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0 409,'12'-29,"0"4,-5 18,1-1,3-3,-3 2,3-2,-3 3,0 0,0 0,-1 1,1-1,-1 0,1 1,-1-1,0 1,1-1,-1 1,1-1,-1 0,1 0,-1 1,0-1,1 0,-1 1,1-1,-1 0,4 1,-3 3,2-3,-2 3,3-4,-2 3,2-2,0 3,-2 0,2 0,0 4,-2 0,5-4,-5 4,2-7,0 6,-3-6,6 3,-5-4,2 0,-4 1,4-1,-3 4,3-3,-4 3,1-4,3 3,-2 2,2-1,0 0,-3 0,6 0,-6 4,3 0,-1 0,-1 0,5 0,-6 0,3 0,0 0,-2 0,5 0,-5 0,2 0,0 7,-2-1,2 1,-3 0,4-6,-3 3,3-4,0 4,1-4,0 4,3 0,-7-3,3 6,3-2,-5 0,6-2,-9-3,5 0,0 0,0 0,-1 0,0 0,-2 0,6 0,-7 0,3 0,0 0,-2 0,5 0,-6 4,2-3,-2 9,-1-5,0 5,1-2,-1-1,-3 4,3-3,-3 3,4-4,-1 1,5-4,-4 3,3-3,-3 1,4 2,-3-6,3 6,0-2,-3 3,3 0,-4 0,0 4,4-3,-2 7,2-6,-4 2,0-5,-4 1,3 3,-6-2,6 2,-6 0,2-3,-3 5,0-5,0 6,0-6,0 6,0-6,0 3,3 0,-2-2,6 2,-3 0,0-3,3 3,-2-3,3 0,-1 0,1-1,3-3,-3 0,6-1,-6-2,5 2,-2 0,0-2,-1 5,0-5,-2 2,6 0,-6 1,2 3,-38-14,16 4,-43-17,34 10,-13-3,10 4,-4-5,-1 3,6-2,-5-1,10 4,-5-3,1 4,8 0,-8 0,9 1,0 0,1 3,0-3,3 8,-3-8,1 7,-2-2,0 3,1 0,4 0,-7 0,5 0,-6 0,8 0,-3 0,-2 0,0 0,-3 0,7 0,-7 0,7 0,-7 0,2 0,1 0,-3 0,7 0,-7 0,2 0,1 0,-3 0,3 0,-5 0,1 0,0 0,-1 0,5 0,-3 0,3 0,-5 0,1 0,0 0,-1 0,5 0,-3 0,7 0,-3 0,0 0,-2 0,1 0,-3 0,3 0,0 0,1 3,4-2,-4 3,3-1,-2-2,0 6,2-3,-2 0,3 3,0-3,0 4,4 2,-9-5,7 2,-25-7,10 0,-16 0,9 4,-1-3,6 7,1-7,8 3,6-1,4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32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0 268,'29'16,"-7"-4,-10 5,0-12,-3 6,8-6,-9 3,4 0,-4 0,4 0,-3 0,3-4,-4 3,4-6,-3 3,3-1,-1-2,-2 6,2-6,0 2,-2-3,6 0,-7 0,3 0,1 0,-4 0,7 0,-6 0,2 0,0 0,-2 0,6 0,-7 0,4 0,0 0,-4 0,9 0,-9 0,9 0,-4 0,0 0,3 0,-3 0,0 0,-1 0,-4 0,4 0,-3 0,3 0,-1 0,-3 0,7 0,-6 0,2 0,0 0,-2 0,6 0,-7 0,3 0,0 0,-2 0,5 0,-5 0,1 0,1 0,-3 0,7 0,-7 0,3 4,1-4,-4 4,6-4,-5 0,1 0,2 0,-4 0,7 0,-7 0,3 0,0 0,-2 0,5 0,-6 0,3 0,1 0,-4-4,7 3,-7-2,4-1,-1 3,-2-2,2-1,0 3,-2-2,2 0,0 2,-3-2,6 3,-6 0,3 0,0-4,-3 3,6-2,-9-7,1 4,-6-8,0 2,0 3,0-6,0 6,0-3,0 0,0 3,-3-6,-2 7,-2-4,-1 4,3 1,-1-4,2 3,0-3,-3 0,3 2,-4-1,-3 2,3 4,-3 0,0 4,-2 0,0 0,1 0,4 0,-4 0,3 0,-3 0,1 0,2 0,-6 0,6 0,-2 0,0-3,3 2,-3-6,3 3,0-4,-3 4,3-3,-4 6,1-2,2 3,-6 0,6 0,-2 0,0 0,2 0,-6 0,6-4,-2 3,0-2,2 3,-6 0,7-4,-4 4,1-4,3 4,-7-3,6 2,-2-3,0 1,2 2,-6-3,7 1,-3 2,-1-2,4-1,-4 3,1-2,2 3,-6 0,6 0,-2 0,-1 0,3 0,-3 0,0 0,4 0,-7 0,6 0,-3 0,1 0,2 0,-6 0,7-4,-4 3,1-5,2 1,-2 1,3-3,0 3,1-4,0 0,-5 4,4 1,-7 3,7 0,-4 0,1 0,2 0,-10 0,9 0,-5 0,7 0,-3 0,-1 0,1 0,0 0,3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52.7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0,'-38'0,"5"0,25 0,-3 0,-8 0,5 0,-8 0,9 0,-2 0,-5 0,7 0,-5 0,2 0,3 0,-9 4,13 0,-14 0,13 3,-9-6,7 6,-4-3,1 4,3 0,-3-1,3 1,0 3,-3-3,6 3,-6 1,6-4,-6 7,7-6,-4 2,1 0,2-2,-6 2,6 0,-6-2,6 6,-2-7,0 7,2-6,-3 5,5-2,-1 4,3-1,-2 0,6 1,-6 0,6 3,-6-5,6 5,-9-2,8-3,-10 5,8-6,-5 5,0-5,1 3,0-7,-4 6,3-3,-2 0,3 3,-3-6,3 5,-7-6,4 0,-2 2,-1-5,5 9,-8-9,1-19,3 5,3-15,10 10,0 4,0-11,0 8,4-3,0-2,3 8,1-8,-32 54,17-32,-25 37,27-37,-2-3,-14 9,12-5,-12 6,18 7,2-9,8 12,3-12,2 2,5-3,-11-1,12 1,-9 7,1-6,-2 9,0-6,-1 2,1 1,-4 0,0 0,-4 3,0-3,0 2,0-2,-4-1,3 3,1-1,7-2,5 0,3-6,-2 4,1-5,-2 5,0-4,3 3,-2-2,-1-1,4 3,-4-2,0 2,3-3,-3 0,3-1,1 1,-4 0,6-4,-4 4,2-7,3 6,-5-6,3 2,6 1,-13-3,9 6,-4-3,-5 4,8-1,-6-2,0 5,6-1,-12 2,11 0,-12 1,10-1,-4 5,-2-5,1 4,-2-3,0 3,4 1,-8-4,6 3,-1-3,0 0,8 3,-12-7,10 3,-2 0,-4-6,9 8,-7-8,4 6,0-3,-4 0,4-1,0 1,-2 0,5-1,-7 1,1-1,6 1,-8 0,8-1,-6 1,3-4,1 3,0-2,-1-1,1-1,-1-3,1 0,-1 4,1-3,-1 2,1-3,-1 0,0 0,1 3,-2-2,1 6,0-6,0 6,0-7,3 4,-3-4,3 0,-3 0,0 0,2 0,-8 17,1-6,-10 11,0-8,-17-9,3 2,-8-7,4 0,9 0,-10 0,3 0,0 0,-2 0,7 0,-4-7,6-7,3-2,6-2,10 3,-4 7,13-4,-7 4,0 4,6-3,-5 2,3 1,2-3,-9 6,10-6,-7-1,0-1,2-2,-2 0,0 2,-1-5,-4 2,1-3,-1 0,1 3,-1-2,4 2,-2 0,1-3,1 4,-3-2,13 15,-11-11,12 4,-13-9,3-5,-4 10,-4-6,0-3,-4 5,0-7,0 8,0-8,-4 7,-1-7,-3 7,-1-4,0-1,1 1,3 0,-3-1,4 5,-5-3,1-1,-1 3,4-6,-2 7,6-4,-7 0,7-1,-6 1,6-1,-7 5,7-3,-6 3,3-3,-4 0,4-4,0 7,1-6,-2 7,1-3,-3-1,6 1,-2-1,3 1,-3-1,-2 1,-6 0,3 3,-7 1,3-1,0 3,-3-5,6 5,-2-5,0 2,6-1,-5-1,2 1,-1 1,-2-3,-1 7,4-7,-3 3,3 0,0-3,4 0,-3-2,7 2,-8 0,4 2,-4-2,1 0,9 0,-11-5,14 3,-16-8,6 11,1-1,-7 3,-1 7,-7 12,2 4,2 8,7-7,0 4,0-7,-1 14,2-13,-1 6,-8-1,2-5,-3 6,1-8,3 0,-5 1,1 0,0-1,4 1,-4-1,8 0,-7-3,3 5,-4-4,1 5,-2-2,1 0,-5 4,3-3,-8 7,8-3,-3 0,4 2,1-2,0-1,3 4,2-4,3 0,1 2,4-2,0 2,4 4,0-6,14 5,-4-13,9 2,9-7,-6 0,14 0,-8 0,0 0,-4 0,3 0,-4 4,1-3,3 8,-4-8,6 3,-1 0,0-3,1 8,-1-8,-5 7,0-4,-10 5,3-5,-4 7,1-6,-2 9,-7 2,-1 0,-3 3,-7 1,1-7,-10 6,7-6,-8 1,4 2,-4-7,3 8,-2-8,6 3,-6-3,3 7,0-6,-3 5,7-7,-7 4,7 1,-2-1,-1 4,3-8,-6 7,5 2,-6-3,6 1,-2-7,4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05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0 499,'39'-17,"-8"1,-19 11,0-3,1 0,13-9,-7 6,7-6,-13 9,3-1,-7 1,7-4,-4 0,0 3,3-9,-6 12,2-10,1 5,-4 2,4-6,-1 3,-3-1,3-1,-3 2,3 0,1 1,0 3,3-3,-7 2,7-2,-3 0,-3 2,8-6,-11 6,8-2,-3-3,-3 8,7-10,-3 7,-1 1,3-5,-2 8,3-7,0 8,0-3,0 6,1-2,-1 3,0 0,1 0,-1 0,0 10,-2-4,-2 9,4-4,-6-6,9 9,-1-5,-4 3,6 0,-10-4,7 1,-2-1,-1 0,3-3,-3-2,4-3,4 4,-7-3,9 2,-13-3,8 4,-2 0,-3 0,5 0,-3-1,-2 1,5 10,-7-5,1 2,-2 2,1-3,-2 9,-2-4,-3-3,-4 6,0 0,0 3,0-4,0-1,0-4,0 5,0-1,0 0,0 0,0 0,3-1,5 1,1-4,2 3,-3-2,0 6,1-5,-5 2,3-1,1-2,-3 2,6 0,-10-3,6 3,-3 1,7-1,-3-1,2 1,-2-4,-1-43,-3 22,0-33,-4 35,0 0,0-15,0 8,0-9,0 8,0 7,0-11,0 7,0-6,0 3,0 0,-4 1,3-1,-6 0,3 1,-4 3,-7 46,9-19,-9 37,14-35,-7 1,7-1,-3 0,4 0,0-1,0 0,0-1,0 1,0-1,0 1,0-1,0 1,0 0,0-1,0 1,0-1,0 2,0-2,3 2,-2-2,3 1,-1-1,2 1,5-5,2 3,-1-6,3 6,-5-2,-2 3,0 0,-6 1,6-1,-3 0,1 0,-2 0,0-1,1 1,0 0,9-1,-8-3,9 3,-7-2,0 3,1 0,-4-1,3 0,0 1,1-1,-1 0,-4 3,-6-1,-2-1,-10 0,5-7,-10 4,4-3,2-1,-6 0,11 0,-7 1,4 2,-5-2,5 2,0-3,-4 4,6-7,-9 9,11-9,-7 6,3 4,-1-5,-2 1,2-1,0-4,-2 8,2-5,1 3,-4-1,3 2,1-1,0 0,0 0,3-3,-11 7,10-7,-6 2,8 1,-3-4,-1 7,-1-6,2 2,0 0,-2-2,1 5,1-5,3 5,-3-2,3 3,-3 1,3-5,4 4,-7 0,10-2,-10 5,7-6,-5 5,5-2,-4-2,8 5,-4-5,1 6,-2-4,1 0,-9-4,0-3,-10-5,6-3,2 0,0-7,5 2,-8-10,9 6,-2-6,3 3,0-4,0 1,0 3,0-3,-3 3,2-4,1 4,1-3,7 0,-7 2,6-5,-3 5,4-8,0 7,0-6,-3 8,2-9,-6 8,6-10,-6 13,3-6,-4 0,-1 2,5-6,-3 6,6-7,-7 7,7-9,-3 10,4-3,-3-1,-1 3,-4-5,3 7,-2-1,3-5,-4 5,4-2,0-4,4 5,0-2,0-3,0 6,-4-3,0-2,0 8,0-9,1 2,-2-1,0 1,-2 1,2-1,-3 3,0-1,0 3,-3 0,2-4,-6 4,6-3,-2 6,-1-6,4 6,-7-5,6 5,-6-2,3-1,0 3,0-5,1 1,2 1,-5-2,5 5,-1-5,5 0,2-2,15 56,-5-21,10 44,0-28,-6-10,6 6,-5-9,-2 0,3-3,-4 3,-1-9,-3 3,2-3,-2 8,3-3,1 8,-1-8,1 4,0-4,-4-1,3 0,-4 0,1 1,2-5,-6 3,6-4,-2 5,3 3,-3-6,-1 6,-1-8,2 4,2 0,-2 0,-2-1,-3 1,0-1,3 1,-2-1,2 0,-3 3,0-3,0 4,0-4,0 0,0 1,0-1,0 1,0-2,5-59,1 20,5-25,3-2,3 10,14-23,-12 35,0-4,-1 11,0 0,-4 6,2 3,-6-2,6 6,-7-2,11-4,-10 6,9-6,-10 8,3 0,4-8,-6 6,6-6,-4 8,-4 0,8-4,-4 3,0 1,6-2,-8 4,5-5,0-1,-1 3,7-3,-8 3,-1 5,2-7,-4 3,1-8,-8-2,-3 5,0-5,-14 6,3 0,-9 4,8 0,0 7,-5-9,-1 4,1-6,1-1,7 4,-7 1,3 0,-10 3,0-4,-1 4,-3 0,4 5,-1-3,-3 2,8-3,1 0,2 3,3-2,-4-1,0 3,1-2,-5 3,8 0,-6 0,6 0,1-18,4 6,9-16,4 11,8-6,0 5,5-5,0 1,-4 8,2-4,-6 6,2 6,3-5,-3 10,7-2,-4 3,0 0,0 0,0 0,0 0,1 0,8-8,0-2,8-4,-4-4,0 3,1 0,-1 1,-4 1,3 7,-13-5,7 6,-12 0,6 15,-3 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3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10 740,'4'-46,"-1"4,-3 28,0 2,0-12,0 14,0-9,0 3,0 6,0-17,0 17,0-14,0 7,0 3,0-5,0 6,0-3,0 0,0 0,0 0,0 1,-4-1,3 1,-2-1,-1 1,3 0,-2 0,3 0,0 0,3-1,8 1,-5 3,11 1,-11-1,9-4,-6 2,-1-1,6 3,-8 4,12-4,-6 4,0-3,2 2,-5-2,6 3,-3 0,3 0,1 4,-1-3,1 6,-1-3,0 4,1 0,-1 0,1 0,-1 0,5 0,-3 0,4 0,-4 0,0 0,1 0,-1 0,0 0,0 4,1-3,-1 3,0-4,4 0,-3 0,-2 0,1 0,-4 0,4 0,4 4,-8-3,6 6,-6-6,3 6,0-3,4 4,-7-3,10-1,-13-4,13 4,-5-4,-1 4,2 0,-7 0,4 7,-1-2,-3 2,7 1,-9-3,6 2,-5-3,-2 0,11 4,-10-3,9 7,-10-7,7 7,-7-7,7 3,-2-4,3 1,0 0,0-1,0 1,6 0,-5-4,4 3,-4-3,-1-1,0 4,-4-4,3 1,1 6,-3-6,5 7,-10-7,7 5,-4-4,0 5,3-3,-3-1,0 5,3-4,-7 3,7-3,-3 0,3 3,-3-2,0 2,-1 0,-2-2,2 6,-3-3,-1 0,-2 6,2-5,-6 5,5-2,-1-5,6 4,-3-4,6 1,-6 2,6-6,-6 5,6-5,1 0,1-5,2-3,-3 3,-3 5,-4 10,-5-4,-3 6,3-8,-2 2,3 5,-4-7,0 6,0-3,0-2,0 8,0-8,0 2,0 3,-4-5,3 6,-9-3,8-4,-9 3,3 0,3-2,-5 5,5-5,-3-1,-3 2,2-1,-3 0,8 3,-7-4,6 4,-3 0,1-4,3 6,-1-5,2 5,3-2,0-1,0 0,0 0,0 1,0-1,0 1,0 0,0 3,0-5,0 5,0-6,0 4,0 0,0 0,3-1,-2 0,3 0,0 0,-4 0,4 4,-4-6,0 4,0-1,4-4,0 6,0-7,3 4,-2-1,-1 2,3 2,-6 0,6-3,-6 4,2-11,1 10,0-3,3-3,4 5,-2-10,5 3,-2-4,3 1,1 3,-4-6,-1 9,0-6,-2 4,5 2,-5-5,5 5,-6-3,2 0,1 7,-6-9,5 8,-9-2,2-3,0 9,2-8,-1 2,3 3,-2 0,-1-2,0 4,-1-4,2-2,2 5,-2-6,2-1,-6 7,6-2,-7 0,7 2,-6-7,6 4,-6-1,2 1,-3 0,0-1,0 3,0 4,0 3,0 16,0-9,0 4,0-9,0-9,0 5,0-6,4-4,-3 3,2 1,-3-4,0 7,0-8,0 6,0-3,0 2,0-2,0 5,0-7,0 6,0 1,0-6,4 9,-3-10,7 4,-3 4,-1-3,4-1,-4 2,4-9,-3 10,6-4,-6 2,7 3,-3-4,0 1,-1-1,1 0,-1-4,1 3,2-4,-2 6,3-6,-4 0,3 3,-2-2,-1 2,-1 4,-3-9,4 9,0-7,-3 3,1 1,-1 0,-1 3,3-5,-6 9,2-14,1 10,-3 1,2-6,-3 5,0 1,0-5,4 10,-3-8,3 0,-4 0,0 4,0-3,0-1,0 2,0-9,0 9,0-4,0-2,0 6,0-6,0 3,0 3,0-6,0 5,0-2,0-3,0 8,0-8,0 2,0 3,0-5,0 6,0-4,7 0,-6 0,9 0,-5 1,19-28,-13 14,13-26,-16 20,3-4,0-6,4 8,-7 31,-2-9,-6 24,0-24,0-7,0 11,0-7,0 3,0 3,0-9,0 12,0-9,0 2,0 3,0-5,-3 5,2-2,-3-1,4 0,0 0,-3 0,-2 1,-3-1,0-3,-3 2,3-2,-3 0,3 2,0-2,0 4,-3 0,6-4,-9 2,5-2,-3 0,1 3,3-6,0 5,-3-2,2 0,-2 2,3-3,4 4,0 2,-2-4,-2 0,-7-5,-2-4,1 0,-1-4,2 0,-4 0,7 0,-7-4,6-1,-3-3,-5-1,7 4,-6 2,7-1,-8 3,3-3,1 4,-3-4,10 3,-9-6,7 2,-5-3,-3 0,6-1,-6 5,7-4,0 7,-11-6,13 2,-13 0,7-2,-1 2,-3 1,8-3,-3 6,3-7,-8 4,3-5,1 5,1-4,2 3,-6-4,5 4,0-2,0 3,5-4,-8 0,6 0,4-6,1-2,7-1,0-1,0 6,0-4,0 0,-3 0,-5-1,2 5,-8-3,6 3,-1 0,-1-5,6 7,-8-7,0 8,0-3,-3 5,3 2,-4 2,0 3,4 13,4-3,5 12,-17-44,15 17,-12-26,49 62,-21-19,23 27,-33-31,3-1,6 14,-8-10,8 10,-7-7,-2-2,2 9,-9-6,4 0,-5 2,7-4,0 6,-25-46,15 17,-19-31,21 24,-1 4,4-4,-2-1,6-4,-7 4,7-5,-3 6,4 0,-4-1,3 5,-3-6,4 6,-3-3,2-2,-6 8,3-12,-1 9,2-2,-1-4,0 10,0-10,-7 3,9-1,-5 1,4 0,2 3,-6-3,6 0,-6 0,6 0,-2 0,3 0,0 1,0-1,-4 1,0 0,-4-1,0 1,3-1,-2 0,7 0,-7 1,2-1,-3-1,0 5,0-4,3 3,-5-3,4 0,-2 3,1-2,3 3,-4-4,4 0,-3 4,2-3,-3 3,0-5,0 5,0-4,-4 4,7 0,-9-3,9 3,-7-1,1-6,5 9,-5-5,3-1,-1 6,-3-5,1-1,2 6,-7-6,8 8,-7-3,3-1,0 0,1 1,3 0,0-1,-3-1,2-2,-2 7,3-11,0 7,4-4,-3 1,2 3,-3-4,0-4,1 7,-2-7,1-2,-1 7,4-10,-3 7,3-1,-4-3,4 5,-3-1,4 1,-1 0,1-1,0 5,3-3,-6 3,6-5,-7 1,7 0,-6 3,6-2,-6 3,2-4,-4-4,4 7,1-2,-3 1,2 5,-14-8,9 12,-15-1,19 29,-3-13,9 17,11-11,-6-6,3 9,-1-6,-6 4,9 0,-5-4,9-1,-5 0,6 1,-7 4,0-4,-1 5,-3-4,3 1,1 4,-1-6,-3 6,0-3,-4-58,0 29,0-46,0 42,0 1,-4 4,-1-4,-3 4,-1-4,1 4,-1-4,5 4,-4 0,4-3,-5 2,1 1,-1-3,1 3,-1 0,1-4,0 8,3-7,-6 4,10-6,-10 6,6-8,-3 10,0-10,-1 4,1 2,-1-6,1 7,0 0,3-4,-6 5,9-5,-8 4,6-7,-4 10,0-5,0-1,3 2,-2-7,2 4,0 4,-3-4,4 4,-5-4,4 4,-3-4,7 4,-6-3,2-2,1 6,-4-4,7 0,-2-1,3 1,-4 0,3 4,-6-4,7 0,-8 1,8-5,-4 6,1-5,2 3,-6 2,6-9,-3 9,4-3,0 1,-4 3,0-8,-1 7,-3-6,3 3,-3 3,-1-9,5 13,-4-10,0 8,2-6,-4 6,9-4,-6 3,2-4,0 1,-2-1,6 4,-7-2,7-2,-6 4,6-6,-2 7,3-4,-4 0,4-4,-4 7,4-6,0 6,0-7,0 7,0-10,0 13,0-10,0 3,0-6,0 1,0 0,0-1,0 5,0-9,0 8,0-8,0 8,0-3,4 0,-3 3,3-8,-4 8,0-3,0 4,0-4,0 4,0-5,4 10,-3-7,6 10,-6-9,9 7,2 3,4 3,3 6,2 0,-3 0,4 0,-5 0,5 0,-3 0,8 0,-4 0,1 0,3-5,2 4,1-7,4 7,-6-8,0 8,1-7,-1 7,0-8,1 8,-1-8,0 4,1 0,-6-3,4 7,-3-7,-1 7,-1-8,-4 8,-1-2,0 3,0 0,0 0,-1 0,0 0,-1 0,1 0,0 0,3 0,-5 0,5 3,-2 6,-3 0,5 3,-6 0,5 1,-1 5,0-1,-4 0,4 0,-8 0,4 1,-5-5,1 3,2-4,-2 1,6 2,-3-6,0-2,10 4,-11-9,12 9,-14-7,7 5,-4-1,5 0,-4 0,2 0,-3 4,0-4,3 7,-3-6,0-2,6 4,-8-6,8 6,-6 0,-3-2,-3 9,-6-5,-7 6,-3-6,-7-1,-1-3,-4-5,-2 4,-10-7,-1 8,-7-8,-6 9,-1-9,-7 4,0 0,0-4,1 4,-1 0,6-4,3 9,11-9,-4 3,15 0,-8-3,10 3,-6 0,6-3,0 4,6-5,0 0,3 3,-2-2,0 6,-2-6,2 2,0-3,3 4,-4-4,1 4,-5-4,8 0,-10 0,13 0,-13 0,9 0,-2 0,-3 0,6 0,-10 0,10 0,-7 0,3 0,3 0,-6 0,8 0,37 28,-16-17,31 22,-17-20,-11 0,12 0,-11-1,9-3,-3 0,20 1,-18-1,24 2,-14-2,10 6,0-4,1 9,-7-9,-1 3,-6-4,1-1,-6 0,4 1,-8-2,3 1,0 0,-3-4,3 3,-5-3,5 0,-3 2,3-6,-5 3,5 0,-3-2,3 6,0-7,-3 2,3 1,-5-3,0 7,1-3,-1 3,0-3,0 3,1-4,-5 5,3-1,-3 1,0-1,3-4,-4 3,5-2,-1 3,-3 0,2 0,-3 0,4 3,-1-2,-3-2,3 4,1-6,-3 6,3-3,-5 3,-2-2,6 6,-10-3,2 3,-7 3,-20-5,7-2,-21-7,5-4,-1 0,-4 0,0 0,4 0,-10 0,4 0,-5 0,0 5,-1 1,7 3,-5 2,4-6,1 4,-5-4,10 1,1-2,1-4,10 0,-5 4,6-3,0 3,-1-4,1 0,0 0,-1 0,1 0,0 0,-1 0,2 0,-2 0,2 0,0 0,7 16,-4-8,0 9,0-14,43 5,-4-1,40 6,-25-2,0-1,7 11,1-3,0 8,5-4,-11-1,11 1,-11-1,5 0,-7 0,-5-6,3 5,-9-10,10 10,-15-10,8 4,-10-4,1-1,-2 0,-9-1,3-3,-4 1,5-1,-2-1,1 3,-1-6,0 6,1-3,-1 4,0 3,-3-3,2 3,-2-3,3-1,0 0,1 1,-4 0,2 0,2-1,-3 1,9 0,-12-3,6 2,-2 1,-4-3,8 9,-6-9,0 6,-1 4,-6-3,-2 6,-10 0,-2-5,-8 1,-13-1,5-7,-12 6,9-6,0-1,-7-1,5-4,-9 0,3 0,-5 0,-1 0,1 0,0 0,-1 0,1 0,5 0,2 0,6 0,-1 0,6 0,0 0,6 0,0 0,3-4,-5 4,6-7,-3 2,-3-3,5 3,-3-2,1 2,3 1,-9-4,3 6,-8-6,8 3,-3 0,0-3,3 7,1-4,2 5,2 0,-6 0,6 0,-6 0,7 0,-5 0,-4 0,3 0,-3 0,5 0,3 0,-5 0,71 8,-30 4,60 13,-39 2,8 13,-10-6,8 6,-10-3,5 3,1-1,-7-2,5-3,-15-4,6-4,-15-4,3-4,-8-5,2 4,-7-8,3 7,-1-4,-2 1,10 2,-9-6,5 2,1-2,-6-5,9 4,-2 0,1 1,3 3,-4-3,0-4,0 3,1-4,-1 5,5 0,-8-1,7 1,-8-4,5 2,-1-6,0 7,0-7,-4 6,3-3,-3 1,3 2,0-6,-1 6,0-3,0 0,-1 2,1-2,0 4,0 0,-3-1,3 1,-3 0,4 3,-1-2,-3 2,3-3,-3 3,0-2,3 2,-6 0,2-2,0 9,-6-8,9 4,-9 1,6-6,-3 9,3-5,-2-1,6 2,-7-2,0 0,2 6,-8-8,8 8,-5-6,2 0,1 6,-1-5,-2 2,2 7,-3-11,0 8,4-4,-7-5,6 9,-2 1,0-5,-1 4,-1 0,-2-8,3 11,-4-9,0 8,0-2,0 14,0-8,0 9,0-6,0-5,0 4,0-8,0-1,0-3,0-2,-30-17,9-6,-31-14,-31-24,31 21,5 5,0 0,-2-5,-7 4,7-4,1 10,12-2,7 9,7-4,9 6,0 0,2-4,2 1,-5-4,6 3,-3 1,3-4,4 2,0-6,4 3,-3 0,-5 4,-12 4,-4 5,-6 3,1-5,1 4,-1-3,1 4,4 0,2 0,5 0,4 0,-4 0,2-3,1 2,0-2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57.9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0 331,'46'0,"3"0,-20 0,11 0,-10 0,22 0,-24-8,17 6,-26-5,3 7,-5-4,0 3,0-7,1 3,-1 0,0-2,0 6,-3-7,2 3,-3 1,7-4,-6 7,5-3,-7 1,4 2,0-6,-1 3,-3-4,3-4,-7 4,7-7,-4 4,-3-1,6-2,-57 37,31-18,-38 24,26-25,8-4,-9 4,12-3,-3 3,-1-4,3 0,-5 0,7 0,-5 3,1-2,0 3,0-4,0 0,0 4,-4-3,7 5,-6-5,6 3,-3-1,-1 2,1-1,0 3,3 1,-2 0,3 4,-1-5,-1 1,2 3,0-3,-3 3,54-17,-27 7,38-16,-34 14,-3-2,5-1,2-1,-2 0,-1-2,-1 6,2-7,0 3,15-5,-8-3,15 2,-10-3,9 3,-9 2,4-5,-5 7,-1-5,0 6,-4-3,3 0,-9 0,9 4,-8-3,3 7,-5-7,-4 4,3-1,-2 1,2 1,1 2,-1-3,4 4,-6 0,4-3,-5 2,2-3,4 4,-6 0,5 0,-2 0,-3 0,8 0,-8 0,3 0,2 0,-6 0,4-10,-9-6,-4-1,-3-1,-3 3,-5 6,-8-2,-5 8,4 3,-3 0,3 0,3 0,-9 0,13 0,-10 3,8 2,-5 3,1-3,3 2,-5-6,60 5,-36-5,58-7,-49 4,10-6,-8 8,1 0,4 0,-4 0,5 0,-6 0,5 0,-8 0,7 0,-8 0,5 0,-2 0,1 0,-1 0,0 0,0 0,-1 4,1 0,0 8,-4-4,-1 3,0 4,-3-6,7 6,-3-8,3-3,5 0,-7-4,7 0,-4 0,2 0,-1 0,-1 0,-4 0,9 0,-8 0,6 0,-7 6,0 3,-5 9,-4-2,-3-1,4 2,-4-4,11 2,0-4,5-7,3 3,-7-6,7 6,-5-6,7 3,-4 0,-4-3,3 2,-3 1,8-3,-7 6,5-6,-7 6,3-2,1 2,0-2,-1 5,-3-5,2 10,-5-4,1 4,-2-3,0 2,3-2,-2 0,9-1,-9-3,9 0,-5 0,2-1,1 2,-3-5,2 3,-3-2,4 2,-1 5,-2-7,1 9,-2-6,0 4,0 3,-5-4,0 4,1 3,-4-6,2 5,2-5,0-1,9 3,-7-9,7 5,-5-5,0 5,6 2,-13-1,5 6,-10-4,0 5,0-3,0 0,0 3,0-2,0-1,0 3,0-5,0 6,0-4,0 0,0 1,0-1,0 1,0-1,-20-7,11-2,-16-6,11 0,5 0,-13 0,9 4,-2-3,0 9,3-1,3 3,-9 3,12-7,-9 4,0-5,6 1,-10 3,10-2,-5 2,1 1,1-4,-3 7,6-6,-2 2,-1 0,4-2,-7 6,2-7,1 3,-3 1,6-4,-6 7,6-6,-2 2,0 4,5-6,-8 9,6-6,-5 0,2 3,0-6,2 2,-6 0,6 1,-6 0,6 0,-5-1,5-2,-6 5,6-5,-7 6,7-3,-3-3,1 5,-1-9,-1 6,-1-3,1 0,-3 0,0 0,3-3,-2 1,-2-1,4 0,-10 6,13-9,-10 9,3-7,3 1,-5 3,6-8,-3 7,0-6,0 6,0-6,0 6,1-6,0 2,3-23,5 11,3-20,1 12,-2 3,1-6,0 3,4-1,-3 1,2 1,-3 3,4-4,-3-4,2 2,-6-1,6 6,-3-2,0 3,-1-8,-3 7,-1-6,4 11,-2-7,2 3,-4-5,-3 5,2-4,-3 4,5 0,-1-4,1 8,0-7,-5 7,4-3,-3-1,0 1,-1-2,0 3,1 2,0 1,-1-3,-7 1,6-1,-1 2,3-2,4 2,-7-2,2-1,1 4,-3-7,6 6,-6-3,2 4,1 0,-4-1,3 1,-4 0,4 0,-3-1,4 1,-1 0,-6-4,9 3,-6-3,4 4,-5 0,3-1,-6 1,11 0,-7-1,-1 1,3 0,-1 0,3 0,-2-1,-6 0,1 1,-2-1,8 1,-3-1,-1 1,3 3,-9-3,13 7,-9-3,3 1,3 2,-6-6,7 6,-4-3,0 1,1-5,2-1,-2-6,7 3,0-1,0-6,7 10,-3-11,4 4,0-2,0 2,0-1,0 4,8-8,-3 7,11-2,-7 8,7 0,2-1,0 4,9 1,-3 4,10 0,1 0,7 0,-1 0,0 0,0 0,1 0,5 0,-4 0,5 0,-1 0,-4 4,5-3,-7 4,0-1,-5-2,4 7,-11-4,0 5,-1-1,-5 0,0 0,0 4,-6 0,0 5,0-1,1 0,-5 0,4 5,-7-3,3 3,-4 0,4-3,-3 8,2-9,-3 5,0-6,0 0,0 5,-1-8,1 8,-5-9,0 0,0 6,-4-5,4 2,-4 2,0-5,0 6,0-4,26-11,-1-3,24-11,10-5,-13 8,14-2,-25 9,-1 0,-10 0,-2 0,-5 0,-4 0,-52-12,23 5,-47-11,37 5,2 3,-6-3,11 8,-8-3,4 3,-12-1,6-2,-6 7,7-8,-1 4,6 0,1-3,8 7,6-14,4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06.3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123 428,'21'-34,"-3"10,-10 16,0 4,10-11,-8 6,8-2,-7-4,-2 13,6-16,-3 9,0 1,3-6,-7 8,7-5,-3-1,0 4,3-4,-3 1,0 6,2-9,-2 9,0-6,2-1,-5 3,2-5,0 1,-2 1,-1-4,2 7,-5-6,3 0,-4 2,-4-8,0 9,13 49,-10-29,14 49,-16-40,7-3,-8 9,4-14,-1 15,2-15,-1 10,3-6,-6 7,7-6,-8 6,4-7,-1 7,2-6,3 5,-1-7,1 0,0 6,-4-5,-1 6,-3-4,0 1,0-1,0 1,0-1,0 0,0 1,0-1,0 1,0 0,0-1,0 1,0-1,0 1,-3-1,2 0,-3 0,4 3,0-3,0 3,0-3,0 0,0 0,0 1,0-1,4 0,0 1,7 0,-5-4,7 3,-7 1,5-3,-2 6,-2-7,-2 4,2-1,0 1,2-4,2 3,0-3,-2 0,5 2,-5-5,2 5,0-2,1-3,2 1,1-10,0 7,1-2,-1 2,-3 5,2-1,-2 1,-1-1,0 0,0-3,0 6,1-5,-1 5,1-5,0 2,3-3,-3-1,2 1,0 2,-1-1,0 4,-2-5,-3 6,6-6,1 0,0-2,4-5,-5 6,1 0,-3 1,-29 17,10-18,-21 10,20-13,-3-4,-13 7,9-6,-11 3,17-4,-6 0,-3 0,4 0,-7 0,10 0,-3 0,-5 0,4 0,-1 0,-1 0,4 0,-2-10,1 0,8-5,-8 0,9 3,-6 0,4-6,2 8,-1-8,1 6,-3-4,0 0,0 4,1-3,-1 3,0-4,0 4,0-3,0 2,1-2,-1 3,-3-3,2 3,-2 0,3-3,-4 6,3-6,-7 5,4-1,0 3,-3 0,3-3,0 2,-3 1,-1 5,3 3,-9 0,8 0,-2 0,-3 0,6 0,-6 0,3 0,1 0,0 0,0 0,0 0,0 0,-1 0,1-4,-1 0,1-4,3 0,-2 1,2-5,-4 4,1 0,3 1,-3 3,3-4,-4 3,1-2,-1 3,0 0,0-3,1 2,-1 1,1-3,0 6,-1-6,1 3,3-7,12-9,6-5,11-1,1 0,-5 13,3-3,-7 7,7-3,0 0,-2 2,6-2,-11 4,7 0,-3-1,4 0,0 1,1-1,-1 0,0 1,0-1,1 4,-5 1,6 1,-5 2,2-3,-2-6,-2-2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19.9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107 236,'34'-17,"-10"1,-17 11,1-3,8-3,-3 2,5-3,-9 8,7-4,-1 4,-2 0,9 0,-10 4,3 7,-4 6,-7 8,-1 0,-3-4,4-1,-3 1,3 1,-4-2,0 4,0-10,0 9,7 1,-5-5,5 4,0-8,5-6,8 2,-4-7,3 0,-6 0,8 0,-7 0,5 0,-6 0,5 0,2 0,-6 0,6 4,-8-3,5 3,-1-1,0 2,0-1,0-1,-1-3,1 0,-1 0,1 0,-1 0,0-3,1-1,0-5,1 1,0 3,-4-2,3 2,1-7,-3 3,5 0,-6 2,0 3,11-5,-13 1,13-1,-15 5,6-7,-3 2,0-3,3-3,-6 6,5-2,-2 3,4 3,0 2,-1 0,0-2,0-2,0 2,0-1,0 1,1-2,-1-1,0 3,1-2,-1 3,1-4,-1 0,1 4,0-3,-1 3,0-4,-3-3,-2-1,-6-3,3 0,-6 0,6-1,-6 1,8 0,0 3,5 5,1 27,-3-11,-5 20,0-22,-3 4,17-6,-10 2,11-7,-8 0,-1 0,5 0,-31 32,10-20,-22 24,16-24,1-3,-4 10,3-9,-3 5,1 1,5-6,-8 9,8-7,-2 1,-3 2,6-3,-6 4,3-1,3-3,-2 7,6-6,-2 6,-1-4,4 1,-4-1,1 1,2 0,-3-1,4 2,0-2,0 2,0-2,0 1,0-1,0 1,0 0,0-1,0 1,0-1,0 2,0-1,0 0,0-1,0 1,0 0,0 3,0-5,0 9,0-14,0 10,0-2,0-4,0 7,0-4,0 2,0 3,0-4,0 0,0 1,0-1,0 0,0 0,4 5,1-3,0 8,3-4,-7 12,8-6,-8 11,3-10,-4 10,0-11,0 6,0-7,0-5,0-1,0-8,0 1,4 0,3-2,-2 5,5-7,1-2,2-32,-1 12,-2-22,-9 25,3-4,2 48,-4-29,4 39,-6-38,0-1,0 15,0-11,0 11,3-8,2-4,2 11,1-8,-4 2,0 4,-1-10,-2 13,3-9,-4 2,13-1,-10-3,10 4,0-7,-7 2,14-3,-12 4,-1 4,-3 3,-4-3,0 3,-7-4,2 1,-6-3,4 2,-4-5,-2 5,1-6,1 7,0-3,6 0,-9 2,5-5,-6-2,-3-3,6-4,-6-7,10-5,-3-1,3-9,3 12,-3-10,7 7,-6-5,6 1,-7 4,4-3,-8-1,6 3,-5-2,3 5,-1-2,-2 0,-2-6,4 9,-3-10,4 7,3-5,-3 1,3 0,-3-1,-1 5,1-3,-4 3,2-1,-2-2,4 7,-1-7,-3-1,3-1,-3 1,3 5,-2-3,2 5,-3-6,0 5,4 2,-7-6,2 6,0-3,-2 4,6 0,-6 0,3-3,-1-2,-2 1,6 1,-2-1,3 0,0-4,1 4,-1-3,0 3,-3-4,2 4,-2 1,-4-1,5 4,-5-4,4 1,2 2,-5-2,1 0,1 6,-2-9,1 9,1-7,-3-2,7 8,-3-12,-1 10,4-5,-7-2,6 7,-3-4,1 1,2 2,-6-6,6 6,-2-2,0-1,1-1,-5 1,6-4,-2 7,-1-2,0 0,0 2,-3-2,3-1,0 4,-3-4,3 5,0-1,-6-3,8 6,-8-9,6 6,0-1,-3-5,6 9,-6-7,3 1,3 2,-5-6,5 6,-3-6,0 3,4 0,1-3,-5 2,7 1,-6-3,3 3,0-1,0-2,1 2,2 0,-6-3,2 7,-6-2,6-1,-2 3,0-6,2 7,-6-7,7 6,-7-2,3 3,0 1,-2-5,2 7,-3-5,-3 9,5-2,-4 0,63 5,-32-4,46 5,-37-3,-5 0,4 0,-4 0,-1 0,5 4,-4 1,5 4,-1 4,-4 1,4 0,1 3,-5-8,4 5,-4-6,-1 1,5 0,-4 0,5 0,-6-1,0 1,-4-1,3 1,1 2,1-1,3 2,-4-3,0-1,0 1,1-4,-1-2,0 1,-4-3,3 7,-3-7,5 3,-1 0,0-4,0 8,1-7,-1 7,0-7,0 3,1-4,-1 0,0 0,0 3,-4-2,4 3,-1-4,2 0,-1 0,-1 0,0 4,-2 0,5 0,-7 3,4-2,-1 5,-3-1,0 5,-5-2,1 0,-4 6,0-5,-4 11,0-6,0 2,0-2,0-5,0 6,3-5,2 2,3 2,2-12,3-33,-5 5,4-27,-11 26,6 6,-6 0,3-1,0 1,-3 4,3-3,-4 0,0 2,0-8,0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33.8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133 281,'38'0,"-7"0,-23 0,3 0,12-7,-8 5,8-9,-12 7,2-5,3 1,-4 0,3 0,-3 0,4 0,-4 0,3 1,-3-5,0 4,2-4,-2 1,1 2,1-2,-2-1,1 7,2-6,-3 7,5-5,-4 1,6-1,-9 1,9 0,-7 4,4-3,-1 2,1 1,-1-3,1 6,0-6,-1 2,1 1,-1-3,2 6,-2-2,6 3,-8 0,10 0,-13 0,9 0,-4 0,-2 0,9 0,-9 3,7-2,0 10,-6-9,5 5,-6-4,7 2,-7-1,6 0,-7 0,4 0,-1 4,-2 3,-2-3,-1 10,-1-9,2 9,-4-6,1 0,0 6,-1-9,1 9,-4-2,0-4,-1 6,-2-2,2-3,-3 8,0-8,0 3,0 2,0-5,0 6,0-4,0 1,0-1,0 1,0-1,0 1,0 0,0 1,0-2,0 1,0-1,0 0,0 3,0-3,4 3,0-4,7 1,0-7,7-1,-3-7,-3 12,-42 5,18-1,-28-2,28-10,3-3,-18 3,16-4,-12 3,8-2,1 3,-5-4,2 0,-3 0,7 0,-7 0,8 0,-5 0,2 0,-2-4,1-1,-1-3,1 0,3 3,-6-2,9 2,-10 1,3-3,-1 2,1 1,1-4,3 7,-4-3,-1 4,1 0,-1 0,1 0,0 0,-1 0,1 0,0 0,-1 0,1 0,4 0,-4 0,4 0,-4 0,-4 4,7 0,-2 0,1 7,2-6,-3 3,5 5,7-4,1 10,3 0,0-6,0 5,0-2,0-3,0 6,0-7,0 5,0 3,0-6,-4 9,-1-13,0 10,-2-8,3 5,-4-5,-4 4,3-4,-2 0,-1-1,0-3,-4 3,4-3,-2 6,5-5,-5 1,38-44,-24 24,33-37,-32 34,2-4,1-4,-3 3,2-3,-3 3,0 5,0-3,0 0,0 2,0-4,0 2,0 4,0-9,4 70,-3-38,3 53,-4-41,0-5,0 4,0-9,0 3,0 5,0-2,-4 2,0-5,-1-3,-2 8,6-7,-7 6,4-8,-4 1,-1 9,1-11,4 8,-7-5,9-4,-8 11,5-8,1 2,-7 3,10-8,-13 7,9-5,-7 0,0 3,3-6,-11 7,6-7,-2 3,4-4,0-1,0 1,0 4,-3-4,6 3,-5-3,2 0,0 2,-2-1,53-21,-26 6,40-18,-35 16,7-9,-1 6,2-9,1 5,-4 1,6-4,-1 8,0-8,6 2,-4-3,10 3,-5-3,1 4,4-6,-11 6,6-3,-7 7,0-3,-4 5,-2 0,-5 0,-4 4,3-2,1 2,-3 0,5 1,-6 0,4 4,-1-4,1 4,-2 0,2 0,-1 0,0 0,0 0,0 0,-1 7,-3 5,-4 1,-1 5,-6-6,6 3,-6 4,2-6,-3 6,0-6,0 8,0-3,0-2,0 1,0-5,0 5,0-1,0 0,-7 0,2-4,-10 2,6-1,-2-1,-1 2,4-5,-4 6,4-3,0 0,1 5,2-5,2 6,3-3,10 0,-4-4,12 4,-9-6,2 2,1 0,-7 1,5 4,-6-1,4-2,0 1,-1-2,1 4,0 0,0-4,0 2,3-1,-2 3,2-4,-6 4,2-3,1 8,2-7,-2 6,-1-12,-3 8,4 0,0-3,-1 5,1-6,-3 3,1 1,-5-1,3 0,-1 0,-2 0,6-1,7-6,-4 2,11-9,-9 10,-1-3,0 7,-4 0,1-3,-1 5,1-8,-1 9,4-7,0-2,4 0,3-8,-54 12,30-10,-42 7,40-10,0 0,-13 0,9-4,-9 3,6-6,6 6,-13-6,5 6,0-6,-2 6,6-2,-4 3,0 0,-4-4,3 3,-3-3,3 4,5-3,-3 2,3-3,-4 4,0 0,1 0,-1 0,1 0,1 0,-1 0,0 0,0-3,1 2,-1-3,0 1,1 2,-1-6,0 3,0-1,0-2,-1 6,1-6,1 6,-1-6,0 6,0-6,1 7,-1-7,0 2,1-2,3-1,-3 0,3 0,-4 0,4 0,-3 0,3-3,-1 2,-1-5,5 5,-6-6,7 3,-3 0,0-2,2 2,1-4,1 0,3 0,-4 4,4-4,-3 4,2-4,-2 0,2 0,-2 1,-1-1,3 4,-13-3,12 2,-9 1,4 1,2 3,-9-4,8 3,-5 2,0-4,1 9,-2-5,1 4,3-2,39-13,-17 12,44-8,-35 14,6 0,-8 0,6 0,-5 0,4 0,-5 0,1 0,4 0,-4 0,4 0,-4 0,-1 0,0 0,0 0,1 0,-2 0,0 0,0 0,0 0,-1 0,0 0,0 0,0 0,1 0,-1 0,1 0,0 0,-1 0,5 0,-7 0,10 0,-13 0,10 0,0 7,-6-5,5 9,-7-7,0 4,0 6,-4-1,-8 6,-17-3,2-4,-15 1,7-4,-12 1,5-5,-9 0,9-5,-5 0,1 0,4 0,-4 0,11-4,-5-1,10-4,-4-4,8 4,-2-4,-1 5,3 0,-1-1,3 1,0 0,-3 1,6-7,2 1,7-4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13.1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200 1,'0'33,"0"-5,0-16,0-3,0 3,0-1,0-3,0 7,0-6,0 2,0-1,0-1,-8 5,6-5,-6 2,5 0,2-3,-6 3,6 0,-5-3,2 3,-4-3,-3-4,6-22,-1 10,6-17,0 17,0 0,-17 4,9 10,-9 0,10 8,3-6,-8-1,4 1,-3-4,3 3,0 0,1 1,3 3,-3-3,3 2,0-1,1 5,3-6,0 3,0 0,0-3,0 7,0-7,0 3,0 0,0-2,0 5,0-5,3 2,2 0,-1 2,3-1,-6 0,2-4,1 3,-4 2,4-1,-1 0,-2-4,3 3,-4 1,0 1,0-2,0 0,0-2,0 5,0-5,0 2,0 1,0-4,0 7,0-7,0 3,0 0,0-3,0 7,0-7,0 3,0 0,0-2,0 5,0-6,0 4,0-1,0-3,0 7,0-6,0 2,0 0,0-2,0 10,0-10,0 7,0-8,0 3,0 1,0 0,0-1,0 1,0-4,0 7,0-2,0-1,0 4,0-7,0 3,0 4,0-7,0 7,0-8,0 3,0 1,0 0,0-2,0 1,3-3,-2 6,2-6,1 3,-3 0,2-2,4 2,-2-4,9-3,-6 0,2-4,1 0,0 0,0 0,0 0,0 0,-3 0,6 0,-5 0,2-4,0 4,-2-7,2 2,-3-3,3 4,-3-3,3 6,-3-6,3 3,-2 0,2-3,0 2,-2 1,2-3,0 7,-3-4,3-2,-7-2,-1-4,-3-2,0 6,0-4,0-3,0 5,0-10,0 11,0-3,0 0,0 3,0-3,0 0,0 3,0-8,0 4,0-4,0-1,0-4,0 4,0-5,0 6,0 0,0-1,0 5,0-3,0 7,0-3,0-4,0 6,0-5,0 7,0-4,0-1,0 1,0 0,0 1,0 2,0-5,0 5,0-1,-4-1,3 2,-6-2,6 0,-2 3,3-7,0 6,-4-2,3-1,-2 4,-1-7,4 6,-4-3,1 1,-2 2,1-2,-3-1,6 3,-6-2,6 0,-3 2,1-3,2 1,-2 2,-1-2,3-1,-6 4,6-4,-6 1,7 2,-8-7,4 11,-1-6,-2 3,2-1,1-2,0-1,4-1,0-3,0-1,0-1,0 1,4 0,-3-1,7 5,-8 1,-2 45,0-15,-4 30,6-13,0-10,0 6,0-8,0-1,0 1,0 5,4-4,-4 3,8-4,-7 1,4 3,-1-9,-4 4,4-4,0-1,-3-4,3-1,-4 0,0-3,0 3,0-1,0-2,3 5,-2-5,3 1,-4 1,0-3,-4 10,3-9,-6 2,6 0,-6-6,7 10,-4-7,4 4,0-1,0-3,0 6,-14-35,10 13,-10-27,14 17,0 5,0-3,0 7,0-3,0 0,0 4,0-7,0 6,0-2,0 0,0 3,-3-7,2 7,-6-3,7 0,-4 2,4-5,0 6,0-3,0 1,0 1,0-5,0 5,0-2,0 0,0 3,0-3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48.5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483 1,'0'46,"0"-8,0-11,0-9,0 9,4-3,1-1,5 4,-2-8,1 3,-4-9,3 3,-3-3,3 4,0-5,-4 4,7 0,-9-2,9 6,-7-11,1 7,6 0,-6 2,3-3,-1 1,-2-3,6 3,-5 1,4-5,-9 4,10 1,-9-3,9 5,-10-6,6 0,-2 7,-1-6,-1 2,-3 1,4-5,-3 5,2-1,-3 1,0-2,4 3,-3 1,3-5,-4 6,0-8,0 5,0-1,0 0,0 0,0 4,0-7,0 10,0-13,0 9,0-3,0-3,0 6,0-3,0-3,0 8,0-8,0 3,0 2,0-6,0 7,0-4,0 0,0 0,0 0,-4 1,3-1,-6 1,3-1,0 1,-3-1,3 1,-4-4,0 3,0-3,0 3,0 1,0 0,0-1,4 1,-3-1,2 1,-2 0,2-1,-2 1,3-1,-4 5,0-7,3 6,-2-2,6-3,-7 6,7-7,-6 0,6 11,-6-14,6 14,-6-12,6 1,-6 20,6 1,-2 22,-2 43,0-39,-5 25,0-51,0-6,0 0,5-4,-3-2,3-5,-3-4,-1 4,1-1,-1-2,5 5,-3-7,2 4,-3-1,0 1,0-1,1 1,-1 0,3-1,-2 1,2 0,-3 1,0 2,0-5,3 5,-6-2,5 1,-6 3,7-4,-3 0,3 5,-4-3,0 3,1-5,-1 0,4-4,-3 4,4-5,-5 4,1 1,4-5,-4 4,3 1,-3-4,3 7,-6-3,9-3,-9 5,6-6,-3 0,-1 4,1-4,-1 0,1 3,0-7,-1 10,1-9,4 10,-3-8,3 1,-4 5,0-8,0 8,-3-10,5 6,-4 1,9 0,-2 3,33-38,-19 16,24-29,-27 29,-1-3,12-1,-9 0,8 0,-3 1,-6 6,13-3,-5 4,0-3,2 2,-6-3,2 1,2 2,-1-6,0 6,0-3,0 4,-1-3,1 2,-1-2,0 3,1 0,-1 0,0 0,1 0,-1 0,1 0,-1 0,2 0,3 0,-7 0,11 0,-10 0,2 0,4 0,-6-4,2 3,0-3,1 0,-3 3,5-6,-6 6,7-7,-7 7,6-6,-7 3,4-1,0 2,-1-1,1 3,-1-2,0 3,0 0,1-4,-1 3,1-2,-1 3,1 0,0 0,-1 0,1 0,-1 0,1 0,0 0,-1 0,1 0,-1 3,1-2,-1 3,0-4,1 0,-1 0,0 0,0 0,0 0,0 0,3 0,-2 0,1 0,-2 0,-1 0,4 0,-5 0,5-4,-2 0,-4-1,6-2,-6 3,-4-13,-2 3,-6-4,0 1,0 7,0-12,0 9,0-3,0-2,0 4,0-2,0-7,0 12,0-8,0 3,0 2,0-6,0 4,0 3,0-5,0 0,0 2,0-4,-4 4,3 3,-3-7,4 7,0-3,0-4,0 6,0-9,0 13,0-13,0 9,0-7,0-1,0 3,0-8,0 8,0-8,0 8,0-3,4 9,1-3,2 3,2-3,-2 0,1 4,-1-2,-3-1,3 2,-3-8,0 11,4-12,-4 12,5-10,-1 7,0 0,1-3,-1 2,-3-3,3-5,-3 3,4-3,-1 5,1-6,-1 9,1-7,-4 7,2 1,-2-3,2 4,2-5,-2 5,4-3,-2 4,2-1,-4-3,1 3,3-4,-2 4,2-2,-4 2,1-3,-1 0,0 3,1-2,3 2,-3 0,6 1,-5 1,4 2,-2-6,4 9,-46-8,25 11,-37-5,35 4,0 2,-10-17,8 11,-5-11,4 7,6 2,-10-6,3 3,0 0,-3 0,6 5,-2-5,-1-4,7-1,-5 1,5 0,-3 8,-3-11,2 12,-7-15,7 16,-2-6,-4-2,5 11,-8-15,9 13,-2-6,-4-4,5 9,-5-8,4 6,2-1,-6-5,7 2,-3-1,-1-1,4 5,-12-6,11 6,-7-3,5 1,2 2,-2-6,-1-1,7 2,-6-1,3 0,-1 5,-6-8,6 9,-2-3,-1 1,4 2,-7-2,2-1,1 4,-3-7,7 6,-4-2,1-1,2 4,-6-12,6 11,-3-7,4 4,0-1,-4 0,3 2,-2 0,-1 2,-4-7,3 8,-3-4,5 0,-2 3,0-2,-3-1,3 3,1-3,-4 0,8 7,-7-9,2 9,1-10,1 3,3-1,0-2,0 3,-3 0,-2-3,1 10,-3-9,2 8,1-2,-4-3,7 2,-2-3,0-3,2 7,1 49,5-14,3 38,0-25,0 14,0-2,0 16,5-12,1-1,5 1,0 0,5 0,-4-7,9 5,-9-5,9 7,-9-1,9-5,-9 4,3-5,-4 7,0 0,0-1,0-5,0 4,0-5,-5 7,-1-7,0 5,-4-11,4 5,-5 0,0-6,0 6,0-7,0 1,0-1,0 0,0 0,0 0,0 1,-5-1,0 0,-6 0,-4 1,-2 5,1-10,-4 10,5-18,0 5,-3-10,8-2,-6-5,6 1,-2-5,0-1,3-4,-7 3,4-2,-1-1,-5 2,9-8,-10 11,6-7,1 2,-4 3,11-47,3 9,12-35,16-11,-7 25,11-24,-15 35,2-10,1 17,-7-4,2 11,1-5,-5 10,9-10,-2-7,3 8,1-18,5 13,-3-10,0 5,-4 3,-3 5,0 1,-2 4,-4-3,0 4,1-6,-1 6,0-5,0 5,0-1,0 2,0 5,0-1,-1 5,0-3,1 3,0-10,-1 5,2-9,-1 3,0 1,0-5,0 5,1-6,-1 1,1-1,3 1,2-1,0 1,3 0,-9 8,4-1,-5 12,0-3,0 54,-3-15,-2 36,-3-23,0-10,0 10,0-5,0 1,0 4,0-11,0 11,0-10,0 10,0-11,0 5,0 1,0 0,0 6,0 0,0 7,0-5,0 5,0-1,0-4,-5 5,0-7,-1-5,1-2,1-6,3-5,-3 0,4-6,0 0,0 0,0 0,0-2,0 2,0-2,0 1,0 0,0-1,0 0,0 1,0-1,0 2,0-1,0 2,0 4,0-4,0 4,0 1,0-5,0 0,0-2,0-3,0 3,0-70,0 27,0-58,0 44,-10-19,4 14,-9-8,5 14,0 10,-5-10,3-2,-3-1,0-5,3 1,-3 4,0-5,3 7,-7-1,7 1,-7 5,8-4,-7 10,7-9,-7 9,7-5,-7 7,3 0,-4-1,0 1,1 4,-1 2,6 4,-4 1,8 4,-3 1,8-3,0-1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5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 0,'-29'0,"5"0,16 4,0 0,-7 7,5-6,-5 6,8-7,-1 3,1 4,2-2,2 1,3 1,0-2,0 5,0-6,0 3,17-7,-9-1,13-3,-13 0,0 0,6 0,2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7.82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1,'30'0,"-2"0,-10 0,-1 0,-4 0,3 4,-7-3,3 6,0-6,-3 6,7-2,-7-1,3 3,0-2,-3 3,3 0,0 0,-3 0,3 0,-5 0,1 0,0 0,0-1,0 1,-1 0,1 0,0 0,0 3,-4-2,3 2,-6 0,2-3,-3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13.7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77,'27'0,"-6"-3,-18-1,0-7,-2-1,5 4,2-2,0 9,6-3,-5 4,2 0,0 0,-3 0,7 0,-7-7,0 2,-1-6,-6 39,2-19,-3 37,0-36,0 17,0-13,0 8,0-5,-3-4,2 3,-6-7,6 3,-6-4,2 0,-3 0,1 3,-1-2,3 2,-5-3,8-1,-9 1,4 0,2 0,-9-4,9 3,-6-3,1 0,1-1,-5 1,6-4,-3 7,0-6,3 3,-6-4,5 0,2-10,3 1,11-6,2 7,3 1,-1 6,-4-5,5 1,-4 1,3-3,1 6,-4-6,3 3,0-4,-2 0,2 1,-3 2,0-2,4 2,1-3,0 0,3 3,-7-2,7 6,-7-6,3 6,0-2,1-1,4 3,-4-7,3 4,-3-1,5 1,-5 4,-1 0,-5 0,5 0,-3 0,3 0,-1 0,-2 0,5 7,-9-2,1 9,-2-2,0 0,0-1,0-3,3 3,-6-2,10 2,-7-3,0 4,3-3,-2 7,3-3,1 0,-5 3,3-7,-2 7,3-7,0 3,0-4,0 0,-1 3,1-2,0 2,0-3,-1-1,4 1,-2-4,2 0,0-4,-3 0,6 0,-6 0,6 0,-6 0,5 0,-5 0,6 3,-5 5,2 1,-7 2,3-3,-3 3,1-2,-2 2,-3 0,0-2,0 6,0-7,0 3,0 1,0-4,0 7,0-6,0 2,0 0,-3-3,-2 3,-3-3,-3 0,2 0,-2-4,-1 3,3-6,-3 3,0-4,3 4,-2-4,-1 4,4-4,-7 0,6 0,-2 0,0 0,2 0,-5 0,6-3,0-8,5 1,3-4,-3 6,2-3,-2-1,-1-1,3 2,-6 3,7-4,-7 3,2-3,-3 4,4 0,-4-4,4 3,-4-3,-4 0,3 3,-4-3,6 4,-1 0,-4 0,7 0,-9 4,9-3,-7 2,1-3,2 4,-2-6,7 5,-2-6,5 0,-2 3,-4-3,5 36,-5-17,7 33,0-31,0 5,4-7,-3 3,6-2,-6 2,5 0,-1-2,-1 1,3 1,-7-3,4 6,-4-5,3 1,11-6,-3-1,6-3,-9 0,0 4,4-3,5 2,2 1,8-3,-8 6,3-2,0 4,-4-4,9 3,-8-3,8 5,-9-2,10 2,-10-2,4 1,0 0,-3 0,3 0,-9-1,3-3,-7 2,3-3,0 1,-3 2,3-7,-4 7,3-2,-2-1,2-1,0 1,-2 0,2 1,0 2,-2-3,2 0,-3 3,3-3,-2 1,2 2,1-3,-4 0,4 0,-1 3,-3-6,3 9,-4-5,1 2,-1 1,1 3,-1-6,1 5,-1-6,1 4,3 0,-5 0,4-1,-2 1,1-4,2 3,0-2,-2 2,2-2,-4 1,1-1,0 2,0 5,-1-4,1 4,0-5,0 1,3 0,-2 0,2-4,-3 7,0-6,-1 6,1-3,0 0,0-1,0 1,-1 0,1 0,0 0,0-1,-4 5,3-3,-3 3,1-4,2 0,-6 3,5-2,-5 2,6-3,-6 3,6-2,-6 2,6 0,-6-2,2 2,-3 0,4-2,0 6,0-7,0 4,-1-1,-2-3,6 4,-3-2,1-1,2 2,-3 0,4-3,-4 4,3-2,-7-1,4 6,-4-7,0 3,0 1,0-4,3 7,-2-6,3 2,-4 0,0-2,3 5,-2-5,2 2,-3-1,0-1,4 5,-3-5,2 2,-3 0,0-3,0 7,0-7,0 4,0-1,0-3,4 7,0-7,4 3,-4 0,2-3,-5 3,6-1,-6-1,5 2,-1-3,-1 3,3-2,-6 2,6 0,-3-3,4 4,0-4,-4-1,6 1,-4 0,5 0,0-1,-3-2,3 2,1-6,-4 2,7-3,-7 4,2-4,-5 17,-2-10,-3 10,0-6,0-2,0 5,0-6,0 3,6-1,-4-2,4 5,-6-5,0 6,0-5,0 2,0-1,0-1,0 5,0-6,0 4,0-1,0 2,0-1,0 0,0-1,0-2,0 5,4-6,-3 3,5 0,-2-3,1 3,1 0,-5-2,6 1,0-2,1-1,3 0,-4-3,4 3,1-6,-1 5,0-5,-3 6,-1 1,1-3,-1 5,-2-2,2 0,-3 3,3-3,1-1,-1 1,1-1,-1 0,1 1,2 0,-4-1,4 1,-6-1,3 1,1 3,-1-6,0 5,4-6,-3 4,3-4,-1-1,-2 0,3 2,0-1,-3-1,7 1,-7-4,3 4,0 3,-6-2,5 6,-9 0,2-3,1 4,0-2,4-5,2 5,-2-9,6 3,-6-4,6 0,-47-7,23 5,-37-9,29 6,-7-4,6 5,-6-4,12 7,-4-3,9 4,-9 0,4 0,0 0,-8 0,6 0,-7 0,5 0,-1 0,-4 0,3 0,-3 0,5 0,-1 0,5 0,-3 0,7 0,-3 0,-4 0,6 0,-5 0,7 0,-8 0,6 0,-5 0,7 0,-4 0,-1 0,1 0,-5 0,9 0,-9 0,8 0,-7 0,7 0,-7 0,7 0,-8 0,8 0,-7 0,7 0,-3 0,0 0,3 0,-3 0,0 0,3 0,-3 0,-4 0,6-4,-5 4,2-8,4 7,-3-6,0 6,3-3,-7 4,7 0,-3-3,0 2,4-6,-4 6,4-6,1 3,-1-4,0 0,0-4,0 7,0-5,0 5,0-3,1-3,2 2,-2-2,3 3,-1 0,-2-4,6 4,-6-4,3 1,-4 2,0 1,0-2,0 4,1-5,-1 3,0 0,0 0,0-3,4 2,-3-2,3 0,-1 2,-2-3,3 1,-4 6,0-10,3 10,-1-6,5 0,-2 2,3-5,0 5,0-3,0 1,0 2,0-6,0 6,0-6,0 6,0-3,0-4,0 6,-4-5,3 2,-6 4,6-3,-6-3,6 5,-3-6,4 4,0 3,0-7,-4 3,3 0,-3-4,4 8,0-7,0 7,0-3,0 0,0 3,0-3,0 0,0 3,0-4,0 2,0 2,0-10,0 9,0-5,0 3,0 3,0-8,0 8,0-7,0 7,0-7,0 7,0-3,0 0,0 3,0-8,0 8,0-3,0 0,0 3,0-3,0 1,0 2,0-10,0 9,0-10,0 11,0-3,0-4,0 6,0-5,0 7,0-4,0 3,0-8,0 8,0-7,0 7,0-3,0 1,0 2,0-6,0 7,0-3,0 0,0 3,0-7,0 6,0-6,0 2,4-5,-3 1,3-5,0 3,-3-8,2 8,1-3,-3 9,3-3,-4 7,0-4,10 6,0 35,1-11,6 49,-11-33,9 19,-5-16,0 5,0 0,5 0,1 1,5-1,-1 0,1 7,0-5,-4 11,4-5,-5 0,1 5,-1-4,0 6,-4-7,3-2,-4 1,-1-5,1-1,-1-2,-1-10,1 4,-5-11,3-1,-7-5,7 1,-7-5,6-1,-2-4,-1-1,3 5,-3-4,1 4,1-5,-1 1,3 0,-1 3,1-6,3 2,1-7,0 0,-1 0,1-7,-3-3,-1-12,0 3,-7-8,2-2,-3-1,0-5,0 7,0 4,0-3,0 9,0-10,-3 10,-7-9,0 3,-4-4,5-1,-1 1,5-1,-4 1,8-1,-3 6,0-5,3 14,-8-7,8 12,-6-3,-1 7,0 20,0-2,1 15,6-15,-3 3,4 5,-4-2,3 6,-6-8,6 0,-3 6,0 0,-2 5,-3 1,-1-1,1 0,-1 1,-3-6,2 4,-5-8,2-1,1-6,-3-3,2-1,-3-3,0-1,-1-4,1 0,4 0,-3-8,6-7,-3-3,0-5,4 10,-4-3,5 7,0-3,4 4,-3 0,-1 0,2 0,-1-3,7 3,0-11,4-3,-3 0,7-8,-3 6,5 1,-5-5,2 10,-2-4,0 4,3 1,-7-1,6 5,-6 1,2 4,-3-3,-22 17,9-3,-23 26,18-10,1 1,4-3,9-9,-4 4,7 0,-6-3,6 3,-6-4,3 4,-1-3,-2 3,2-4,-3-1,1 5,2-4,-2 4,3-5,-4 1,-4 0,4-4,-3 0,0-1,3-2,-7 3,7-4,-4 0,1 0,2 0,-6-4,7-4,0-1,4-2,1 3,2-3,-3 2,4-6,0 6,0-2,0-1,0 3,4-3,0 0,0 3,3-2,-2 3,-1 0,6-3,-5 2,3-2,2 3,-8 0,8 0,-6-3,4 2,-4-2,3 3,-3-2,1 1,-2-5,-3 6,0-3,0 0,0 3,0-7,0 7,0-3,0 0,0 3,0-3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2.6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1,'18'35,"2"-4,-10-8,6-5,-2 4,3-4,4 2,-7-6,6 6,-12-11,4 3,-4-5,0 1,0 0,0 0,-1 0,5-1,-7 1,9 0,-13 0,10 0,-7 3,4-3,-4 3,3-3,-3 0,0 3,3-2,-6 2,3 1,-4-3,0 7,0-3,0 4,0 1,0-1,0 0,0-4,0 3,0-7,0 3,-4 0,0-4,-1 3,-2-3,3 3,-4-2,1 2,2-4,-5 1,1 0,-3-4,1 3,3-6,-3 9,3-5,0 5,1-2,30-4,-13-1,20-3,-14 0,-7 0,7 0,-3 0,0 0,3 0,-7 0,7 0,-7 0,3 0,-1 0,2 0,0 0,-1 0,-1 0,-2 0,5 0,-5 0,2 4,0 0,-6 3,5 4,-9-3,6 3,-7 0,4-3,-4 6,0-5,0 6,0-6,0 7,0-3,0 0,0 4,0-4,0 4,-4-4,0-1,-4 0,-5-3,8 3,-7-4,8-3,-7 2,2-3,-2 4,3-1,0 1,1-1,-4-3,3-1,-7-3,-2 0,3 0,-6 0,7 0,0 0,-4 0,9 0,-4 0,38 0,-18 0,26 0,-26 0,0 0,6 0,-4 0,5 0,-4 0,-2 0,5 0,-5 0,1 0,1 0,-3 0,7 4,-2 1,3 3,1 0,1 1,-1 0,5 0,-3-1,8 6,-9-4,9 8,-8-9,3 4,-5 0,-4-4,3 4,-7-6,3 2,-4-2,4 2,-3-2,3 2,-4-2,0 1,-1 0,5 0,-3 0,3 0,-4 0,0-4,3 7,-6-6,5 3,-5 2,3-5,-1 6,1-3,-3 0,5 3,-5-2,3 2,-1-3,-3 0,4 0,0-1,0 1,0 4,0-3,0 7,0-7,1 7,-2-7,2 7,-1-3,1 5,3-1,-2 0,2 0,-3-4,-1 4,0-4,1 0,-1 3,0-7,0 3,-3-5,1 1,-5 14,3-1,15 56,-10-26,20 29,-17-38,2-8,-1-10,-3-2,2-9,-4 3,0-7,-3 3,2-4,-3 0,4 3,0-2,-1 2,1-4,0-2,3 5,-2-5,2 6,-4-7,1 3,-1 1,1-3,0 5,0-2,0 1,-1 2,1-3,0-1,0 1,0 4,0-3,0 3,0-4,0 0,-1-1,1 1,0 0,0 0,-1-1,1 1,0 0,-1-1,1 5,-1-4,1 3,-1-4,1 1,-1-1,1 1,0 0,0-1,-1 1,1 0,-1-1,4 1,-2 0,2-4,-3 3,0-3,3 4,-3 0,3-4,0-1,-3-3,5 0,-4 0,1 0,1 0,-3 0,6 0,-9 13,2-7,-7 11,-15-9,-1-4,-10-1,4-3,-1 0,0 0,-6 0,1-4,0-1,-1-5,6 1,-5-1,5 1,-6 0,1 3,-1-2,1 7,4-7,-3 7,9-3,-5 0,6 3,0-3,-1 0,1-1,4 0,-4-2,4 6,0-7,1 4,0-4,3 0,-3 3,0-3,3 4,-4-4,6 0,-6-1,5 1,-5 0,5-4,-4 3,3-4,-8 5,8 0,-7-1,3 1,0-1,-4 1,4-1,-4 1,-1 3,5-3,-3 4,7-1,-7-3,7 4,-3-4,4 0,0 0,0 0,0-4,0 3,-1-3,-3 0,3 3,-3-8,7 8,-3-7,4 3,-5-5,4 1,-3-5,7 3,-8-8,8 3,-3 1,4-4,0 3,0 1,-4 0,3 6,-3 0,4-1,0 5,-4-3,3 3,-2-5,3 5,0-3,0 3,0-5,0 1,-4 0,3 3,-7-2,7 7,-6-3,2 1,-3 2,4-2,-3 3,6-4,-6 4,6-4,-6 5,7-4,-4 2,1-2,-2 0,-3 5,0-4,0 5,-4-7,3 3,-3-3,0 0,3-1,-3 0,3-4,1 4,-1-4,0 4,1-4,3 9,-2-9,2 8,0-7,-2 7,6-3,-6 4,3 0,0-3,40 40,-6-13,35 42,-22-29,28 34,-15-22,17 20,-26-16,-4-11,-15 3,3-7,-12-1,-1-6,1 4,-6-8,0 3,1 0,-5-8,4 7,-1-8,-3 0,4 4,-5-9,0 4,0-4,-1 0,1 0,0 4,0-3,1 7,-1-7,0 7,0-7,0 3,0-4,0-1,0 1,3-4,-3 0,7-1,-7-2,3 2,0 1,2 0,0 1,-1 2,0-2,-4 3,4 0,-4 0,0-1,0 1,0 0,-1 0,1 0,4-1,-4-2,3 2,1-6,-4 6,4-7,-5-14,-3 2,0-11,-8 3,-4 6,-6-3,-3 5,4 3,-3 1,7 0,-8-1,4 1,0-1,1 4,0-2,3 6,-3-6,0 2,7-2,-6-1,11-4,-4-1,4-3,0-2,0 1,0-5,0 3,0-3,0 0,0 7,0-6,0 12,0-3,-10 1,4 5,-6-4,5 6,3-4,-4-4,0 4,0-4,0 8,-7 0,5 4,-10 0,7 8,-5 6,0 5,4 8,1-9,0 5,4-10,0 3,2-7,3 3,-5 0,5-3,-4 3,4-5,20 1,-11 0,19 3,-16-2,-3 6,2-2,-6 5,7-1,-7 5,2 1,-3 1,0 3,0-4,0 1,0-2,0-5,0 0,0-3,0-2,0-5,-10 1,0-23,-9 3,6-17,1 12,3 5,1 4,1 0,-1 0,0 0,-4 0,3 4,-6-4,6 4,-3-1,4-2,0 3,0-12,3 6,1-2,4 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9.4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1,'35'0,"-8"0,-11 0,-3 4,9 1,2 4,4 0,1 5,11 2,-9 3,10 2,-5 4,-6-4,5 4,-10-2,2-3,-8-1,3-2,-5-8,-3 8,2-8,-7 3,8-3,-9-1,4 0,0 0,-3-4,3 4,-4-4,0 0,3 7,-6-6,6 6,-7-3,4 0,-1-1,1 1,0 0,-1-1,1 5,0-4,0 4,-4-5,3 5,-2-3,3 7,0-7,1 7,-1-7,0 3,0 0,0-3,0 3,0 0,0-3,0 3,0-4,0 4,4-3,-2 3,2-4,-5 0,1 0,0 0,0-1,-1 1,1 0,0 0,0 3,0-2,-4 2,3-3,-3 0,4-1,-1 1,1-1,-1 0,1 5,-4-4,0 3,2 1,-4-4,8 3,-9 0,6-6,-3 9,4-10,-4 7,6-4,-1 5,3-4,-1 3,-3-3,0 0,-1 0,1 0,0-1,0 1,0 0,-1 0,1-1,0 4,-4-35,-5 11,-8-40,-2 28,-2-10,4 16,0-8,-4 9,3-5,-6 6,6 0,-6-1,6 1,-3-1,5 1,-1 0,0 4,1-4,-1 4,5 0,-4-3,3 7,-3-8,3 8,-2-3,2 0,1 3,-4-3,4 4,-1 0,-2-3,3 2,0-2,0-1,4 4,-3-3,2-5,-6 3,6-4,-6 10,6-4,-6 3,7-4,-4-2,4 5,0-2,0 0,-6 2,-7 2,0 0,-7 6,11-3,-3 4,0-3,3 2,2-13,3 6,7-4,11 6,-4 6,8 0,-10 0,0 3,3 1,2 4,-1-3,0 2,0-6,-3 6,7-6,-7 2,7-3,-3 4,5-3,-1 3,0 0,0-3,5 3,-3-4,3 0,0 0,-3 0,3 0,-5 0,5 0,-7 0,6 0,-8 0,4 0,0 0,-4 3,4-2,-4 2,4 1,-4-3,3 3,-7-4,3 0,0 4,-3-3,3 3,-1-4,-2 0,6 0,-6 0,3 0,-1 7,2-6,-1 6,5-3,-9-3,9 3,-8-4,7 0,-3 0,9 4,-8-3,7 3,-8-4,5 4,-5-3,3 3,-7-4,7 4,-7-3,3 3,0-1,1-2,0 3,8 0,-11-3,11 7,-8-3,4 0,-3 2,2-6,-3 6,0-2,3 0,-3 2,4-2,-4 3,4 0,-9 0,9 1,-9-1,9 0,-9 0,9 1,-8-1,7-4,-7 3,3-2,0-1,-4 3,4-3,0 4,-3-3,3 2,-4-3,0 4,7 0,-5 0,5-3,-7 2,0-6,3 9,-2-5,2 7,-3-5,0 1,0 0,-1 3,1-2,-3 2,1-3,-1 0,3 0,-1 3,-2-3,2 3,-3-3,4 0,0 0,-1-1,1 5,0-4,0 3,-1-3,1-1,-1 1,1 0,0 0,0-1,-1 1,1 0,0 0,0 0,0-1,-1 1,1 0,0 0,-1-1,1 1,3 0,-2-4,2 3,-3-3,-1 4,1-1,-1 1,1 0,3-4,-3 3,4-3,-5 4,4-4,-2-1,2 1,-4 3,1-1,0 4,-1-6,0 4,4-1,-6 1,5-1,-3 1,-2-1,5 4,-3-6,-2 4,5-1,-6 0,-41-27,16 2,-55-36,41 20,-14-2,20 11,0 9,1 1,4 1,-3 3,9-3,-10 4,5-1,-1 1,-3 0,8 0,-8-1,4 1,-1-4,-3 3,3-3,1 3,-4 1,8 0,-3 4,4-3,1 7,0-7,3 7,-2-2,3 3,-4-4,-1 3,1-7,0 7,-1-7,1 7,-1-3,1 0,0 3,-1-2,1 3,0 0,-6 0,5 0,-5-4,6 3,0-3,-1 4,1 0,0 0,-6 0,5 0,-10 0,10 0,-4 0,-1 0,5 0,-5 0,6 0,0 0,-1 0,1 0,0 0,-1 0,1 0,0 0,-1 0,1 0,-1 0,5 0,-3 0,7 0,-3 0,0 0,3 0,-3 0,0 0,4 0,-7 0,6 3,-3-2,1 6,6-3,-9 1,8 2,-5-6,0 2,3-3,-7 0,7 0,-3 0,-2 0,5 0,-9 0,8 0,-7 0,7 0,-3 0,4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40.2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0,'44'0,"-4"0,-11 0,-1 0,0 0,-4 0,3 0,-9 0,9 0,-8 0,-1 0,-2 0,-3 0,0 0,-1 0,0 0,-3 0,3 0,-1 0,-2 0,5 0,-5 0,2 0,-1 0,1 0,1 0,-2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6:20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0,'43'15,"-5"-3,-5-12,3 0,7 4,18 4,-26-2,27 1,-37-7,24 6,-29-4,18 4,-25-6,14 0,-14 0,5 0,-1 0,-4 0,5 0,-3 0,3 0,1 3,-3 1,2 0,-7-1,11-3,-9 0,14 0,-13 4,7-3,-6 2,3 0,-5-2,4 2,1-3,-5 0,11 0,-15 0,8 0,-2 0,1 0,3 0,-1 0,-2 0,-1 0,6 0,-11 0,11 0,-10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6:23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35,'62'0,"20"0,-12 0,-16 0,4 0,0 0,1 0,1 0,0 0,4 0,-2 0,30 0,-13 0,-26 0,-13 0,-11-5,10 4,-7-3,19 4,-20 0,9 0,0 0,-9 0,3 0,-13-7,-9 5,2-4,7 1,-7 4,16-3,-17 4,5 0,-1 0,-1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6:43.0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799 717,'-14'-17,"3"3,4 1,2 6,-2-4,-3-2,5 6,-9-10,1 4,-2-2,-6-4,10 10,-9-6,11 11,-6-7,5 6,2 0,-2 0,4 1,-1 1,3-1,-1 0,2 1,-3-2,2 2,-1-1,2 1,-1 0,-9-7,7 5,-5-3,7 5,0 0,-5-4,2 2,-4-5,6 5,-2-2,2 2,-8-10,4 7,-7-5,8 7,-1 1,3 0,0 1,2 1,-2-2,3 1,-7-3,7 2,-5-3,0-2,1 2,-7-9,7 8,-4-4,5 3,-2 4,3-1,-3 0,5 3,-6-7,5 7,-6-7,6 7,-1-2,-6-3,6 5,-6-5,7 6,1 0,-2-4,0 0,-1-1,1 0,-1 1,3 1,-2-1,2 3,-1-1,-2-3,3 2,-3-1,0 1,1 2,-4-3,3 2,0 0,2 2,0 0,0 1,-1-3,1 2,0-1,-2 1,1-1,-2 0,-1-2,0 1,2 1,0 1,2 1,0 0,-1-1,-1 2,2-3,-3 4,4-1,-5 1,2 1,2 1,-2 2,4 4,1 5,1 8,5 2,3 4,6-2,10 7,-4-11,3 4,-7-13,-7-3,-1-4,-4-1,1 0,-1 0,0 0,0 1,0 1,1 2,-1-1,1 6,-3-6,0 4,0 2,1-5,-1 6,1-7,1 7,-1 2,7 12,-3-4,13 15,-10-13,7 6,-6-6,3 5,1 3,3-1,2-1,-7-15,9 11,-15-18,5 6,-4-6,-4-5,3 2,1 1,-4-4,4 5,-5-6,5 5,1-2,8 8,-8-8,4 3,-4-1,1-1,8 7,-3-2,1 0,0-1,-5-4,0 0,-3-2,-2 2,-1-3,0 3,-1-4,-1 2,2-1,-3 0,3 1,-1-1,1 0,-1 0,1-2,-1 2,1-1,-2 2,1 1,-1 0,0 1,0-2,-2 3,2-2,-3 1,2-2,3 10,0-1,0 3,-1 0,-3-12,3 12,0-9,0 6,-1 3,0-5,3 18,-1-14,1 11,-2-5,-1 2,2-1,2 0,-4-8,4 2,-6-9,4 13,-1-15,0 8,0-7,-1 0,-1 0,1 2,0-5,-1 4,1-3,-2-1,0 3,-1-3,1 5,0-4,0 1,-1 1,3 0,-1 1,1 1,1-1,-2 0,4-1,-3-1,4 5,-4-6,4 6,-6-8,3 2,0 0,0 1,1-1,0-1,-2-3,4 4,-2-3,2 1,-1-2,-2 0,3-1,-4 2,6-2,-5 0,2 0,1 0,-3 0,6 0,-5 0,4 0,-1-2,0-1,-1-1,-4 0,2-1,-2 2,1-1,8-5,-6 5,6-4,-8 6,-2 1,2-6,1 1,-1-1,0 1,-1 2,-1 1,5-2,-5 2,4-2,-4 0,1-3,0 1,0 0,1-5,0 5,0-4,-3 6,-1-3,0 3,0-9,0 5,0-8,-4 2,0 0,-4 1,3 4,-2 0,2 0,-1 2,-7-7,6 8,-7-8,8 7,1 1,2 1,0 3,1-1,-3-3,0-1,1 3,-1-3,4 4,-2-3,0 1,-1-7,-1 0,1-6,-6-1,4 1,-4-1,4 5,3-7,-1 12,2-11,-2 12,2-2,-2 3,4 1,-4 1,4-1,-3 1,3 2,-3-3,3 4,-4-7,2 7,-2-4,2 3,0-2,1 1,-3-2,2 2,-3-8,2 9,0-7,-1 4,2 3,-1-2,1 2,-1-4,0 4,-2-4,4 5,-1 0,-1-4,0 3,-1-1,2-1,-6-3,4 2,-4-1,6 3,-6-3,5 3,-4-3,5 4,-2 0,0-1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1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0,'0'17,"3"2,2-10,3 3,0-4,3 3,-2-2,-2 2,0-3,-6 0,6-1,-6 1,2 0,1 0,-3-1,6 1,-6-1,5-2,-5 1,6-5,-7 6,7-6,-6 5,2-1,-3 2,4 0,-4 1,4-4,-4-1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6:53.1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68,'-8'11,"0"-1,7-3,0 1,1 0,0 2,0-4,0 3,0-4,0 2,0-3,0 1,3 1,-2-1,5 1,-1 4,0-3,2 4,-2-4,0-1,-2 1,0-1,-1-2,1 4,-1-3,1 2,1 4,-3-3,11 11,-8-10,5 4,-6-6,0 9,0-6,1 5,-1-11,-2-1,-1 4,11 13,-7-10,8 10,-11-17,-1 0,0 5,-3 0,2 2,-3-1,2-3,1 1,-1-2,1 3,-6 1,3 0,-4 0,0 4,3-7,-4 8,5-7,0-1,-3 2,2-5,-5 2,2-2,-2 2,2-2,-5 5,6-4,-3 1,5-1,2-2,-6 7,5-5,-8 9,7-8,-3 4,3-4,0 0,2-1,-2 4,4-4,-4 3,3 1,-2 0,2 0,-1-1,3 0,-4-1,4 4,-3-2,3 2,-1-3,1 3,-1-4,-1 7,1-4,-1 5,2-4,0 4,0-6,0 6,0-6,0 0,0-1,-1-2,1 3,-2-4,2 5,-4 2,3 0,-3 11,4-3,0 12,0-2,0 6,0-11,0 10,0-19,0 13,0-14,0 9,0-11,0 6,1-12,-1 8,2-9,-2 5,1-4,-1 3,1 3,-1-3,0 8,0-4,0 1,2 0,-2-4,2 4,2 1,-1 8,2-8,0 11,-3-6,5 4,-3-7,1-4,-3-5,0 0,1-1,-2 1,2-4,-1 2,0-2,0 0,-1 2,0-1,0 1,0-2,0 2,-1 2,0-2,0 3,0-6,0 4,0 0,0-2,0 2,0-2,0 3,0 5,0-5,0 6,0-6,0 2,0-2,0 5,3-4,-3 1,3-4,-3 0,0-2,2 3,-2-2,1 0,1 4,-2-3,3 7,-2-7,5 11,-4-12,3 6,-3-7,0 0,-1 2,3-1,-3 2,5 0,-3-2,3 2,-4-3,2 4,-1-4,0 2,1-1,-1-2,2 3,-2-2,0 0,-1 2,0-2,1 5,0-5,1 4,-2-4,-1 1,2 1,1-1,-1-1,1 0,0-1,0 0,1 1,-2 0,5 1,-3-1,3 0,-2-1,-1-1,2 2,-3-4,1 4,0-4,8 1,-7-1,12 0,-13 0,8 0,-8 0,2 0,-1 0,0 0,4 0,-6 0,5 0,-4-1,5 1,-5-2,9 0,-9 2,12-4,-11 2,11-3,-10 1,4 0,-4 0,-2 3,4-1,-2 1,-1-1,8-3,-8 4,8-4,-3 5,-3-2,5-1,-9 2,1-3,0 2,-1-1,2-2,-3 1,2-4,-3 3,2-2,-2 3,-1-3,3 1,-3 0,3 1,-2 1,-1-4,2 0,-1 2,2-4,-1 6,0-4,1 3,2-1,0 1,1-1,2-4,-4 5,5-6,-6 7,1-3,-3 4,1-1,-2-4,1 3,-1-5,-1 7,0-5,5-2,-4 5,5-12,-6 9,4-6,-2 4,0-4,2 3,-2-3,2 6,-3-5,-1 4,0-5,0 4,0 2,0-1,0-3,0 1,0-7,0 7,0-1,0-1,0-2,0-1,0 2,0 5,0 1,0-6,0-1,0-4,0 4,0-6,0 5,0-7,0 11,0-2,0 2,0 1,0-6,0-2,0-1,0-6,0 6,0 1,0 2,0-2,0 3,-1-2,0 4,-2 3,3-3,-2 4,2-4,0 6,0-6,0 8,-2-7,2 6,-2-6,0 1,1 3,-4-4,4 7,-2-4,2 6,1-2,-1 1,-1-1,0-7,0 7,-3-7,2 2,-3 0,0-3,1 7,-2-6,4 8,-4-9,4 2,-3 1,3-3,-2 7,0-7,-1 1,-1-9,2 8,0-7,1 12,-6-10,5 8,-7-9,9 13,-5-6,5 6,-4-3,4 2,-2-2,4 6,-2-2,-2-4,2 5,-1-5,1 5,1-2,-1-1,-1-2,1 2,-2-5,5 4,-4-5,0 0,1 6,-1-5,4 8,-2-8,2 0,-3-3,3 4,-2 3,1 3,1-4,-2 5,-2-9,3 9,-5-12,4 9,-1-4,1 6,1-1,-2 2,1-4,-1 4,2-8,-1 8,1-8,-1 7,-2-2,2-2,-1 4,2-1,0-2,-1 4,1-5,-3 3,2-1,-3 2,2-5,-5 2,1-6,-6 2,2 0,-3-1,-4-3,7 6,-3-3,6 10,0-2,-2 2,2-1,-2 2,2-2,-1 5,4-4,-1 4,1-1,1 1,-3 0,2 0,-1 0,0 0,-3 0,5 0,-3 0,0 1,3-1,-3 3,2-3,1 3,-2-2,3 2,-2-1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7:10:05.181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10,'66'0,"-13"0,-22 0,-4 0,5 0,0 0,-5 0,3 0,-3 0,0 0,-2 0,-6 0,1 0,8 0,-6 0,6 0,-8 0,-1 0,5 0,-4 0,4 0,-5 0,1 0,8 0,-6-4,6 2,-4-2,-9 4,12 0,-11 0,7 0,1 0,-9 0,16 0,-14 0,12 0,0 0,-7 0,7 0,-10 0,1 0,8 0,-6 0,6 0,-9 0,0 0,4 0,-2 0,6 0,-6 0,-3 0,5 0,-8 0,17 0,-15 0,9 0,-7 0,5 0,1 0,-2 0,1 0,-4 0,8 0,-8 0,-1 0,3 0,-6 0,11 0,-7 0,7 0,-12 0,16 0,-14 0,12 0,-10 0,1 0,8 0,-11 0,10 0,-8 0,5 0,-4 0,2 0,-3 0,2 0,6 0,-6 0,2 0,6 0,-7 0,7 0,-9 0,5 0,-4 0,4 0,-5 0,3 4,2 1,-5 0,1-1,-2 0,-1-3,6 3,-2-4,-1 0,6 0,-6 0,3 5,1-4,-4 3,4-4,-6 0,1 0,4 0,-4 0,4 0,-5 0,1 0,8 0,-6 0,12 0,-13 0,4 0,-6 0,1 0,8 5,0-4,1 3,-4-4,-5 0,-1 0,5 4,-3-2,2 2,1-4,-4 0,8 0,-13 0,8 0,-5 0,7 0,-5 0,6 0,-11 0,7 0,0 0,-4 0,8 0,-7 0,2 0,1 0,-4 0,8 0,-8 0,4 0,-1 4,-2-3,3 3,-1-4,-2 0,6 0,-6 0,2 0,0 0,-3 0,6 0,-3 0,0 3,-1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4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1,'20'20,"-2"-2,-10-14,-1 3,4-3,-3 3,3-3,-3 3,3-7,-3 7,3-6,0 6,-3-3,3 0,-3 7,0-10,-1 13,1-9,-1 6,1-3,-1-1,1 1,3-4,-2 3,2-3,-3 1,3 1,-2-5,2 6,-3-2,3 2,-2-2,2 2,-4-3,4 3,-2-2,1-2,1 4,-6-2,5 5,-6-2,4-1,-1 3,1-2,-4 3,-1-4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2.3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0,'24'13,"2"2,-17-11,3 4,-4-3,4 2,-4-3,4 4,0-3,-3 2,3-3,0 0,-3 0,3-4,-1 0,-2 0,6 0,-7 0,4 0,-1 0,-3 0,7 0,-6 0,2 0,0 0,-2 0,6 0,-7 0,4 0,-1 0,-2 3,5-2,-5 2,2-3,1 4,-4-3,7 6,-6-6,2 2,0 1,-2-4,2 7,-3-2,3-1,-2-1,2 1,0 0,-3 0,4 3,-5-3,5 4,-4-4,4 3,-5-2,1 2,0 1,3 0,-2 0,2 0,-3-1,0-2,3 5,-2-8,2 8,0-5,-2 2,2-2,-3 1,-1-1,4-1,-2 3,2-6,1 2,-4 0,7 1,-7 0,2 3,1-6,-3-5,6-1,-2-3,-1 4,0 4,0 0,-2 0,5 0,-6 0,5 0,-5 0,6 0,-44 0,20 0,-52 0,40 0,-17-4,20 3,-8-3,8 0,-3 3,9-3,-3 4,2-4,1 3,-3-3,7 4,-3 0,1 0,2 0,-7 0,7 0,-3 0,1-3,2 2,-3-3,1 4,2 0,-6 0,2 0,1 0,-5 0,4 0,0 0,-3 0,7 0,-8 0,9 0,-5 0,2 0,2 0,-5 0,6-3,-3 2,0-5,3 5,-7-6,7 6,-3-2,3-7,1 7,2-14,-1 12,5-6,-6 0,6 2,-2-5,3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6.1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1 134,'24'-17,"-2"3,-14 9,-1-2,5-1,0 3,0-2,-1 7,0 0,-2-3,4 2,-4-2,1-1,1-4,-2 3,2-5,-3 9,3-6,-2 6,2-2,0-1,-2 0,2-1,0-2,-2 6,2-2,0 3,-2 0,5 0,-6 0,3 3,-7 11,-1-4,-3 8,0-10,0 0,0 6,0-4,0 4,-4-6,0 0,-4 3,0-2,0-1,0 2,0-5,1 7,-1-5,0-2,0 5,0-5,0 6,0-3,4-1,-2 4,5-2,-6 2,3-1,0-2,-3 3,0-4,-2-3,-5-1,5-3,-2 0,0 0,2 0,-5 0,5 0,-1-3,-2-5,4 0,-3-3,3 3,1 4,-1-6,4 1,1-3,3-2,0 6,0-3,0 0,0 3,0-7,0 7,0-3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01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1,'28'0,"-4"0,-16 0,4 4,-3 0,6 8,-6-4,2 4,-3-5,0 1,0 0,3 0,-2 0,2-4,-4 6,1-5,-1 6,1-4,2-3,-1 3,-2 1,0 0,-3 3,3-3,1-1,2-3,-1 6,-2-5,0 9,-6-5,2 2,1 0,-3-2,6 5,-6-5,2 2,0 1,-2-4,6 4,-6-1,6-3,-6 4,6-1,-6-2,2 2,-3 0,4-2,0 5,0-5,3 2,-3 0,0-3,3 6,-6-5,6 2,0-4,2-3,5-1,-6-3,2 7,-3 4,-3 1,-1 2,-3-7,0 4,0 1,0-1,0-1,0 1,0 0,0 0,0 0,0 0,0-3,0 7,0-6,0 2,0 0,0-2,0 6,4-7,-4 4,4-1,-4-3,0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13.1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200 1,'0'33,"0"-5,0-16,0-3,0 3,0-1,0-3,0 7,0-6,0 2,0-1,0-1,-8 5,6-5,-6 2,5 0,2-3,-6 3,6 0,-5-3,2 3,-4-3,-3-4,6-22,-1 10,6-17,0 17,0 0,-17 4,9 10,-9 0,10 8,3-6,-8-1,4 1,-3-4,3 3,0 0,1 1,3 3,-3-3,3 2,0-1,1 5,3-6,0 3,0 0,0-3,0 7,0-7,0 3,0 0,0-2,0 5,0-5,3 2,2 0,-1 2,3-1,-6 0,2-4,1 3,-4 2,4-1,-1 0,-2-4,3 3,-4 1,0 1,0-2,0 0,0-2,0 5,0-5,0 2,0 1,0-4,0 7,0-7,0 3,0 0,0-3,0 7,0-7,0 3,0 0,0-2,0 5,0-6,0 4,0-1,0-3,0 7,0-6,0 2,0 0,0-2,0 10,0-10,0 7,0-8,0 3,0 1,0 0,0-1,0 1,0-4,0 7,0-2,0-1,0 4,0-7,0 3,0 4,0-7,0 7,0-8,0 3,0 1,0 0,0-2,0 1,3-3,-2 6,2-6,1 3,-3 0,2-2,4 2,-2-4,9-3,-6 0,2-4,1 0,0 0,0 0,0 0,0 0,-3 0,6 0,-5 0,2-4,0 4,-2-7,2 2,-3-3,3 4,-3-3,3 6,-3-6,3 3,-2 0,2-3,0 2,-2 1,2-3,0 7,-3-4,3-2,-7-2,-1-4,-3-2,0 6,0-4,0-3,0 5,0-10,0 11,0-3,0 0,0 3,0-3,0 0,0 3,0-8,0 4,0-4,0-1,0-4,0 4,0-5,0 6,0 0,0-1,0 5,0-3,0 7,0-3,0-4,0 6,0-5,0 7,0-4,0-1,0 1,0 0,0 1,0 2,0-5,0 5,0-1,-4-1,3 2,-6-2,6 0,-2 3,3-7,0 6,-4-2,3-1,-2 4,-1-7,4 6,-4-3,1 1,-2 2,1-2,-3-1,6 3,-6-2,6 0,-3 2,1-3,2 1,-2 2,-1-2,3-1,-6 4,6-4,-6 1,7 2,-8-7,4 11,-1-6,-2 3,2-1,1-2,0-1,4-1,0-3,0-1,0-1,0 1,4 0,-3-1,7 5,-8 1,-2 45,0-15,-4 30,6-13,0-10,0 6,0-8,0-1,0 1,0 5,4-4,-4 3,8-4,-7 1,4 3,-1-9,-4 4,4-4,0-1,-3-4,3-1,-4 0,0-3,0 3,0-1,0-2,3 5,-2-5,3 1,-4 1,0-3,-4 10,3-9,-6 2,6 0,-6-6,7 10,-4-7,4 4,0-1,0-3,0 6,-14-35,10 13,-10-27,14 17,0 5,0-3,0 7,0-3,0 0,0 4,0-7,0 6,0-2,0 0,0 3,-3-7,2 7,-6-3,7 0,-4 2,4-5,0 6,0-3,0 1,0 1,0-5,0 5,0-2,0 0,0 3,0-3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1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0,'0'17,"3"2,2-10,3 3,0-4,3 3,-2-2,-2 2,0-3,-6 0,6-1,-6 1,2 0,1 0,-3-1,6 1,-6-1,5-2,-5 1,6-5,-7 6,7-6,-6 5,2-1,-3 2,4 0,-4 1,4-4,-4-1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6.9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0,'15'8,"-4"-1,-4-2,-7 1,7-1,-2 3,-1-1,3 1,-6 0,6 0,-3-1,0 1,3 0,-6-1,6 1,-3 0,0 0,3 0,-6-1,6 1,-6 0,6 0,-6 0,6-1,-6 1,5 0,-5 0,6-4,-6 3,3-3,-1 4,-2 0,2-1,1 1,-3-1,5 1,-5-1,6 0,-6 1,5-4,-5 2,2-1,1-1,-4 3,7-7,-6 7,6-6,-7 6,7-6,-3 6,4-6,-4 5,3-5,-3 6,1-3,1 4,-1-4,-1 3,3-6,-3 6,4-6,0 3,-4-1,3-2,-2 6,2-6,1 6,-4-3,3 0,-3 3,4-6,0 6,-1-6,1 2,-4 1,3-3,-3 5,4-5,-4 6,3-6,-3 2,0 1,3-3,-6 5,6-5,-3 6,3-3,-3 3,3-3,-6 3,6-7,-6 7,2-2,1 2,-4 1,7-3,-6 2,6-3,-3 3,0 1,3-4,-6 3,6-7,-3 7,0-3,3 0,-6 3,6-6,-6 6,6-6,-6 6,6-6,-7 6,4-3,-1 0,-2 3,6-2,-3 2,1 1,2 0,-6 0,2-1,0 1,-2 0,3 0,-1-4,-2 3,3-3,-1 1,-2 2,6-3,-6 4,6 4,-3-3,1 7,2-7,-6 3,6-4,-6-1,6 1,-6 0,2 0,0 0,-2-1,6 1,-2 0,-1 0,3-4,-6 3,6-6,-6 6,5-3,-5 4,6-1,-6 1,2 0,1-4,-4 3,4-3,-4 3,0 1,0-1,0 0,3-2,-2 1,3-1,-4 3,0-1,0 1,0 0,3-1,-2 1,3 0,-4-1,0 1,0 0,3 0,-2-1,2 1,-3 0,4-1,-3 1,2 0,1-4,-4 3,4-3,-1 4,-2-1,3 1,-1-1,-2 1,2 0,0-1,-2 0,2 1,1-4,-3 3,2-3,-3 4,0-1,0 0,0 1,4-4,-4 3,7-3,-6 3,2 0,0 1,-2-1,2 0,1-2,-4 1,7-5,-6 6,5-7,-5 7,5-3,-5 4,2-1,1-3,-4 2,7-5,-6 6,5-6,-5 6,2-3,1 0,-3 3,5-6,-2 2,0-9,-1 1,0-2,-2 0,2 3,0-1,-2-1,2 2,-3-4,4 4,-3-3,2 3,-3-4,0 0,0 0,0 3,0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3.2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101 0,'0'16,"0"-2,0-6,0 0,0 0,0 3,0-2,0 2,0-3,0-1,0 1,0 0,0 0,0-1,0 0,0 1,0-1,0 0,0 0,0 1,0-1,0 0,0 0,0 0,0 0,0 0,0 1,0-1,0 0,0 1,0-1,-4-2,4 1,-4-1,4 2,0 1,-3-4,2 3,-3-3,4 4,0-1,0 0,0 1,0-1,0 0,0 0,-3-3,-1-1,-3-3,-1 0,0 0,1 0,3-3,0-2,1-3,2 1,-3-1,4 0,0 0,0 0,0 0,-3 0,2 0,-2 1,3-1,-4 0,3 0,-2 0,-1 1,3-1,-2 0,-1 0,3 1,-2-1,3 0,0 0,0 1,0-1,0 0,0 0,0 0,0 1,0-1,0 0,0 0,0 1,0-1,0 0,0 0,0 0,0 0,0 1,0-1,3 4,1 0,3 4,0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6.9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0,'15'8,"-4"-1,-4-2,-7 1,7-1,-2 3,-1-1,3 1,-6 0,6 0,-3-1,0 1,3 0,-6-1,6 1,-3 0,0 0,3 0,-6-1,6 1,-6 0,6 0,-6 0,6-1,-6 1,5 0,-5 0,6-4,-6 3,3-3,-1 4,-2 0,2-1,1 1,-3-1,5 1,-5-1,6 0,-6 1,5-4,-5 2,2-1,1-1,-4 3,7-7,-6 7,6-6,-7 6,7-6,-3 6,4-6,-4 5,3-5,-3 6,1-3,1 4,-1-4,-1 3,3-6,-3 6,4-6,0 3,-4-1,3-2,-2 6,2-6,1 6,-4-3,3 0,-3 3,4-6,0 6,-1-6,1 2,-4 1,3-3,-3 5,4-5,-4 6,3-6,-3 2,0 1,3-3,-6 5,6-5,-3 6,3-3,-3 3,3-3,-6 3,6-7,-6 7,2-2,1 2,-4 1,7-3,-6 2,6-3,-3 3,0 1,3-4,-6 3,6-7,-3 7,0-3,3 0,-6 3,6-6,-6 6,6-6,-6 6,6-6,-7 6,4-3,-1 0,-2 3,6-2,-3 2,1 1,2 0,-6 0,2-1,0 1,-2 0,3 0,-1-4,-2 3,3-3,-1 1,-2 2,6-3,-6 4,6 4,-3-3,1 7,2-7,-6 3,6-4,-6-1,6 1,-6 0,2 0,0 0,-2-1,6 1,-2 0,-1 0,3-4,-6 3,6-6,-6 6,5-3,-5 4,6-1,-6 1,2 0,1-4,-4 3,4-3,-4 3,0 1,0-1,0 0,3-2,-2 1,3-1,-4 3,0-1,0 1,0 0,3-1,-2 1,3 0,-4-1,0 1,0 0,3 0,-2-1,2 1,-3 0,4-1,-3 1,2 0,1-4,-4 3,4-3,-1 4,-2-1,3 1,-1-1,-2 1,2 0,0-1,-2 0,2 1,1-4,-3 3,2-3,-3 4,0-1,0 0,0 1,4-4,-4 3,7-3,-6 3,2 0,0 1,-2-1,2 0,1-2,-4 1,7-5,-6 6,5-7,-5 7,5-3,-5 4,2-1,1-3,-4 2,7-5,-6 6,5-6,-5 6,2-3,1 0,-3 3,5-6,-2 2,0-9,-1 1,0-2,-2 0,2 3,0-1,-2-1,2 2,-3-4,4 4,-3-3,2 3,-3-4,0 0,0 0,0 3,0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5.85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1,'19'0,"0"4,-2 0,5 9,2-2,-1 2,4-4,-4 5,1-4,-2 3,-5-1,1-2,-1 2,0-3,-4-1,3 1,-7-1,3 0,0 0,-3-4,3 4,-4-7,0 5,-1-5,1 6,0-2,0-1,0 3,-1-6,-3 6,3-6,-3 5,4-2,-4 3,2-3,-5 3,2-3,-3 4,0-1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44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61 142,'16'0,"-1"0,-7 0,-1 0,2-7,2 5,-2-10,2 12,-3-4,0 4,0-4,-1 4,1-7,0 6,0-6,0 6,-4-6,3 6,-3-3,4 4,-1 0,-3-3,3 2,-3-2,4 3,-1 0,0 0,1 0,-1 0,1-3,-1 2,0-6,1 3,0 0,-4-3,3 6,-3-6,4 6,-1-6,1 6,0-6,0 6,-1-2,1 0,0 2,0-3,-1 4,1-3,0 2,0-3,0 4,-1 0,1 0,0 0,0-3,0 2,-1-3,1 4,-1 0,1 0,-1 0,0 0,0 0,0 0,1 0,-1 0,0 0,1 0,-4 4,3 0,-3 0,4 3,0-2,-1-1,-2 3,2-3,-3 0,4 3,-1-6,-2 6,-2-2,0-1,-2 3,3-3,-1 4,-2 0,3-1,-4 1,0 0,3-4,-2 3,2-3,-3 4,0-1,0 1,0-1,0 1,0 0,0 0,0 0,0-1,0 1,0 0,0-1,0 1,0-1,0 1,-3-1,-1-3,-4 3,0-3,0 4,1-4,-1 3,0-6,0 2,0-3,0 0,0 0,0 0,0 0,0 0,1 0,-1 0,0 0,-4 0,3 0,-3 0,4 0,0 0,0 0,0 0,0 0,1 0,-1 0,3-3,-2 2,3-6,-4 6,0-6,0 6,0-3,0 1,0 2,0-6,0 6,1-6,-1 3,0-1,0-1,-4 5,3-3,-3 1,4 2,0-6,-4 6,3-3,-7 1,7 2,-3-3,4 4,0-4,0 3,0-2,0 3,0 0,0 0,1 0,-1 0,0 0,0 0,1 0,-1 0,0 0,0 0,0 0,0 0,0 0,0 0,0 0,1 0,-1 0,0 0,0 0,1 0,-1 0,0 0,1 0,-1 0,1 0,3-3,1-2,9-2,-1 0,11 2,-7-2,7 6,-7-6,7 7,-3-8,4 3,0 0,1-2,-1 6,0-7,5 7,-3-7,3 7,-5-3,0 4,1 0,4 0,1-4,1 3,3-3,-4 4,1 0,3 0,-9 0,0 0,-2 0,-7 0,3 0,-4 0,0 0,0 0,-1 0,-3-4,0 0,-4-3,0 0,0 0,0-1,0-3,0 2,0-2,0 3,3 3,1 2,4 3,0 0,-1 0,1 3,-4 1,-1 4,-3 0,0 0,0-1,0-3,0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01.34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96,'16'0,"-2"0,-6 0,-4-4,3 3,-3-2,8-1,-4 3,4-2,0-1,-4 3,9-3,-4 4,0 0,3 0,-7-4,7 4,-7-4,3 4,-4 0,-1-3,1 2,0-3,0 4,0 0,-1 0,1 0,0 0,0-3,0 2,-1-3,1 1,0 2,0-3,-1 1,1 2,0-2,-1 3,1 0,0-4,0 4,-1-4,1 4,0 0,0 0,0 0,-1-3,1 2,0-3,-1 4,1 0,-1 0,1-3,-1 2,1-2,-1 3,1-4,0 3,-1-2,1 3,-1 0,1 0,-1 0,1 0,-1 0,0 0,1 0,-1 0,0 0,1 0,-1 0,0 0,0 3,0-2,1 5,-4-2,2 0,-5 3,3-3,-4 4,3 0,-2-1,6 1,-6-1,2 1,-3 0,4-1,-4 1,4-1,-4 1,0-1,0 0,0 1,0-1,0 1,0 0,0-1,0 1,0 0,0-1,0 1,-3-4,-1-1,-4-3,1 0,-1 0,1 0,-1 0,1 0,-1 0,0 0,1 0,-1 0,0 0,0 0,1 0,-1 0,0 0,0 0,0 0,0-3,0 2,4-6,-7 6,5-2,-3-1,2 3,3-2,-4-1,0 3,1-6,-1 7,0-4,1 1,-1 2,0-2,1 3,-1-4,0 3,0-2,0-1,0 3,0-2,0-1,1 4,-1-4,0 4,0 0,0 0,0 0,0 0,0 0,-4 0,3 0,-3 0,4 0,1 0,-1 0,0 0,0-3,1 2,-1-2,1 3,-1 0,1 0,3-4,-3 3,3-2,-4 3,0 0,1 0,0 0,-1 0,1 0,0 0,3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13.4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328 1,'0'17,"0"2,3-10,-2 3,6-4,-3 7,0-5,3 5,-6-7,7 4,-4-3,5 7,-5-7,3 3,-2 0,-1-3,4 3,-4-4,0 0,0-1,0 5,0-3,1 3,2-4,-6 0,5 0,-1-1,-1 1,3 0,-6 0,6-4,-6 3,6-6,-3 2,0 0,2-2,-5 6,6-3,-3 3,0 0,-1 0,0 1,-2-1,2 0,-3 0,0 1,0-1,0 0,0 1,0-1,0 0,0 0,0 1,0-1,0 0,0 0,0 1,0-1,-4-3,4 3,-4-3,1 0,2 3,-3-3,1 3,2 1,-6-4,6 3,-6-3,3 1,0 1,-3-5,3 3,-1-1,-1-2,2 3,-4-1,1-2,3 5,-3-5,3 2,-3-3,-1 0,1 0,0 0,-1 0,0 0,1 0,-1 0,0 0,0 0,0 0,0 0,1 0,-1 0,0 0,-4 0,3 0,-3 0,4 0,-4 0,-1 0,-1 0,2 0,0 0,3 0,-3 0,4 0,0 0,0 0,0 0,1 0,-1 0,0 0,4 3,1 1,3 3,6-3,0 3,8-7,-6 7,4-6,-8 6,3-6,-3 6,4-3,0 4,-1 0,-2-1,1 1,-5 0,6 0,-6 4,3-4,-4 4,0 0,0-3,0 7,0-7,0 8,0-4,0 0,0 3,0-3,0 4,0 0,0-4,0-1,0-4,0 4,0-3,0 3,0-4,0 0,0-1,0 1,0 0,-4 0,3-1,-2 1,-1-4,3 3,-2-2,-1 2,4 1,-4-1,4 1,-3-4,2 3,-3-3,1 3,2 1,-2 0,-1-1,4 1,-7 0,6-1,-3 1,1 0,-2 0,1 0,-3-1,6 1,-6 0,6 0,-6-1,6 1,-5 0,5-1,-6 1,6 0,-6-1,3 1,-1 0,-2 0,3 0,0-1,-3 1,2 0,1 0,-3 0,6-1,-6 1,6 0,-6 0,3-1,-1 1,-1-4,5 3,-2-3,3 3,0 0,0 0,0 0,0 0,0 0,0 1,0-1,0 1,0-1,0 1,0-1,0 1,0 0,0-1,0 1,0 0,0-1,0 0,0 1,0-1,0 0,0 0,0 0,0 0,3-3,1-1,3-3,0 0,1 0,-1 0,0 0,0 0,1 0,-1 0,1 0,-1 0,1 0,0 0,-1 0,1 0,-1 0,1-3,-1 2,1-6,0 6,0-6,-1 6,1-6,0 6,-1-2,1 3,0-4,0 3,-1-2,1 3,-4-4,3 3,-2-2,2 0,1 2,-1-2,1 3,0 0,-1-4,1 0,0-1,-1-1,1 5,0-6,0 6,-4-6,3 6,-6-6,6 6,-3-2,4-1,-1 0,1-1,0-1,-1 5,1-6,-1 7,1-4,0 4,-4-3,2 2,-1-3,-1 1,3 2,-3-3,3 4,-2-3,1 2,-1-2,2-1,0 3,1-5,-1 5,-3-6,3 6,-6-6,6 6,-3-3,1 1,1 2,-1-6,2 6,1-6,0 3,0 0,-1-3,1 2,0 1,0-3,0 2,-1 1,1 1,-4-1,3 3,-2-2,2-1,1 3,0-2,-4-1,2 3,-1-2,2 3,0-3,1 2,-1-6,0 6,-3-5,3 5,-3-5,4 1,-1 1,0-2,1 1,-1 1,1 1,0-1,-1 0,1 0,-4-3,3 6,-3-3,0 1,3 2,-2-2,-1-1,3 3,-3-6,3 7,-3-7,3 6,-6-6,6 6,-3-6,3 3,0 0,1-2,-1 5,-3-6,3 6,-6-6,5 6,-5-5,6 5,-6-6,6 6,-6-6,2 3,1-1,-3-2,2 3,1 0,-3-3,2 2,0-2,1 3,0-3,3 6,-3-5,0 2,3-1,-3-1,0 2,3 0,-6-3,2 3,-3-3,0 0,0 0,0-1,-3 4,-2 1,-2 3,-1-4,0 3,0-2,-4 3,3 0,-3 0,4-4,1 3,-1-2,3-1,-2 4,3-7,-4 6,0-6,1 6,-1-6,0 6,1-2,-1 3,1 0,-1 0,0 0,0 0,0 0,1 0,-1 0,0 0,0 0,0 0,0 0,0 0,0 0,0 0,1 3,-1-2,0 6,0-6,0 6,0-6,0 2,0-3,1 0,-1 0,0 0,1 0,0 0,0-3,-1-1,4-4,-3 4,7-2,-4 1,4-3,0 0,0 0,0 0,0-4,0 3,0-3,0 4,0 0,0 1,0-1,0 0,0 1,0-1,0 1,0-1,0 0,0 0,4 0,-4 0,7 4,-6-3,6 2,-6-2,6 2,-6-1,6 1,-6-2,6 3,-7-3,4 3,-4-4,0 0,0 1,0-1,0 0,0 1,0-1,0 0,0 0,0-4,0 3,0-3,0 0,0 3,0-8,0 8,0-3,0 0,0 3,0-3,0 4,0 0,0 0,0 0,0 0,0 1,-3 2,-5 9,3 5,-5 3,2 8,-2-6,2 7,1-8,6 3,-7-3,4 0,-5 3,1-3,-1 4,0 1,-3-1,3-4,-4 3,1-7,2 8,-6-8,6 3,-2-4,4 4,0-3,-4 4,2-1,-2-3,3 7,-3-3,-1 1,-1 2,-2-3,2 1,-3 2,4-7,0 3,1-4,7 0,-6 0,6 0,-3 0,4 0,-3 0,6-1,-2 1,-1 0,3 0,-2 0,3-1,0 1,0 0,0 0,0-1,3-3,1-1,4-3,-1 0,5 0,1 0,0 0,4 0,-4 0,4 0,0 0,0-4,1 4,-1-8,0 7,-4-7,3 7,-7-5,7 1,-7-3,7 3,-3-2,0 2,3-4,-2 5,-1-3,-1 6,0-7,-4 7,9-6,-9 6,4-7,0 7,-3-6,7 6,-7-2,3 3,-4 0,0 0,0 0,-19 11,3 0,-21 11,10-5,-3 1,-13 9,7-2,-13 4,10 0,2-8,-2 8,3-9,-2 5,6-7,1 5,6-9,-1 8,0-13,1 4,3-1,2-3,0 4,3-5,-3 0,4-4,0 3,0-6,4 6,-3-6,6 6,-6-7,3 7,-4-6,0 6,-4-3,3 4,-7 1,3-1,0 0,-4 1,8-1,-7-4,7 3,-3-2,4 2,0 1,0-3,0 2,7-7,12 1,-1-6,7-3,-9 1,-4-1,3 0,-2 0,3-4,0 3,0-3,-4 4,3 0,-6 0,6 0,-6 1,2 2,-3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27.3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0 409,'12'-29,"0"4,-5 18,1-1,3-3,-3 2,3-2,-3 3,0 0,0 0,-1 1,1-1,-1 0,1 1,-1-1,0 1,1-1,-1 1,1-1,-1 0,1 0,-1 1,0-1,1 0,-1 1,1-1,-1 0,4 1,-3 3,2-3,-2 3,3-4,-2 3,2-2,0 3,-2 0,2 0,0 4,-2 0,5-4,-5 4,2-7,0 6,-3-6,6 3,-5-4,2 0,-4 1,4-1,-3 4,3-3,-4 3,1-4,3 3,-2 2,2-1,0 0,-3 0,6 0,-6 4,3 0,-1 0,-1 0,5 0,-6 0,3 0,0 0,-2 0,5 0,-5 0,2 0,0 7,-2-1,2 1,-3 0,4-6,-3 3,3-4,0 4,1-4,0 4,3 0,-7-3,3 6,3-2,-5 0,6-2,-9-3,5 0,0 0,0 0,-1 0,0 0,-2 0,6 0,-7 0,3 0,0 0,-2 0,5 0,-6 4,2-3,-2 9,-1-5,0 5,1-2,-1-1,-3 4,3-3,-3 3,4-4,-1 1,5-4,-4 3,3-3,-3 1,4 2,-3-6,3 6,0-2,-3 3,3 0,-4 0,0 4,4-3,-2 7,2-6,-4 2,0-5,-4 1,3 3,-6-2,6 2,-6 0,2-3,-3 5,0-5,0 6,0-6,0 6,0-6,0 3,3 0,-2-2,6 2,-3 0,0-3,3 3,-2-3,3 0,-1 0,1-1,3-3,-3 0,6-1,-6-2,5 2,-2 0,0-2,-1 5,0-5,-2 2,6 0,-6 1,2 3,-38-14,16 4,-43-17,34 10,-13-3,10 4,-4-5,-1 3,6-2,-5-1,10 4,-5-3,1 4,8 0,-8 0,9 1,0 0,1 3,0-3,3 8,-3-8,1 7,-2-2,0 3,1 0,4 0,-7 0,5 0,-6 0,8 0,-3 0,-2 0,0 0,-3 0,7 0,-7 0,7 0,-7 0,2 0,1 0,-3 0,7 0,-7 0,2 0,1 0,-3 0,3 0,-5 0,1 0,0 0,-1 0,5 0,-3 0,3 0,-5 0,1 0,0 0,-1 0,5 0,-3 0,7 0,-3 0,0 0,-2 0,1 0,-3 0,3 0,0 0,1 3,4-2,-4 3,3-1,-2-2,0 6,2-3,-2 0,3 3,0-3,0 4,4 2,-9-5,7 2,-25-7,10 0,-16 0,9 4,-1-3,6 7,1-7,8 3,6-1,4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32.75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0 268,'29'16,"-7"-4,-10 5,0-12,-3 6,8-6,-9 3,4 0,-4 0,4 0,-3 0,3-4,-4 3,4-6,-3 3,3-1,-1-2,-2 6,2-6,0 2,-2-3,6 0,-7 0,3 0,1 0,-4 0,7 0,-6 0,2 0,0 0,-2 0,6 0,-7 0,4 0,0 0,-4 0,9 0,-9 0,9 0,-4 0,0 0,3 0,-3 0,0 0,-1 0,-4 0,4 0,-3 0,3 0,-1 0,-3 0,7 0,-6 0,2 0,0 0,-2 0,6 0,-7 0,3 0,0 0,-2 0,5 0,-5 0,1 0,1 0,-3 0,7 0,-7 0,3 4,1-4,-4 4,6-4,-5 0,1 0,2 0,-4 0,7 0,-7 0,3 0,0 0,-2 0,5 0,-6 0,3 0,1 0,-4-4,7 3,-7-2,4-1,-1 3,-2-2,2-1,0 3,-2-2,2 0,0 2,-3-2,6 3,-6 0,3 0,0-4,-3 3,6-2,-9-7,1 4,-6-8,0 2,0 3,0-6,0 6,0-3,0 0,0 3,-3-6,-2 7,-2-4,-1 4,3 1,-1-4,2 3,0-3,-3 0,3 2,-4-1,-3 2,3 4,-3 0,0 4,-2 0,0 0,1 0,4 0,-4 0,3 0,-3 0,1 0,2 0,-6 0,6 0,-2 0,0-3,3 2,-3-6,3 3,0-4,-3 4,3-3,-4 6,1-2,2 3,-6 0,6 0,-2 0,0 0,2 0,-6 0,6-4,-2 3,0-2,2 3,-6 0,7-4,-4 4,1-4,3 4,-7-3,6 2,-2-3,0 1,2 2,-6-3,7 1,-3 2,-1-2,4-1,-4 3,1-2,2 3,-6 0,6 0,-2 0,-1 0,3 0,-3 0,0 0,4 0,-7 0,6 0,-3 0,1 0,2 0,-6 0,7-4,-4 3,1-5,2 1,-2 1,3-3,0 3,1-4,0 0,-5 4,4 1,-7 3,7 0,-4 0,1 0,2 0,-10 0,9 0,-5 0,7 0,-3 0,-1 0,1 0,0 0,3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8:52.7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1014 0,'-38'0,"5"0,25 0,-3 0,-8 0,5 0,-8 0,9 0,-2 0,-5 0,7 0,-5 0,2 0,3 0,-9 4,13 0,-14 0,13 3,-9-6,7 6,-4-3,1 4,3 0,-3-1,3 1,0 3,-3-3,6 3,-6 1,6-4,-6 7,7-6,-4 2,1 0,2-2,-6 2,6 0,-6-2,6 6,-2-7,0 7,2-6,-3 5,5-2,-1 4,3-1,-2 0,6 1,-6 0,6 3,-6-5,6 5,-9-2,8-3,-10 5,8-6,-5 5,0-5,1 3,0-7,-4 6,3-3,-2 0,3 3,-3-6,3 5,-7-6,4 0,-2 2,-1-5,5 9,-8-9,1-19,3 5,3-15,10 10,0 4,0-11,0 8,4-3,0-2,3 8,1-8,-32 54,17-32,-25 37,27-37,-2-3,-14 9,12-5,-12 6,18 7,2-9,8 12,3-12,2 2,5-3,-11-1,12 1,-9 7,1-6,-2 9,0-6,-1 2,1 1,-4 0,0 0,-4 3,0-3,0 2,0-2,-4-1,3 3,1-1,7-2,5 0,3-6,-2 4,1-5,-2 5,0-4,3 3,-2-2,-1-1,4 3,-4-2,0 2,3-3,-3 0,3-1,1 1,-4 0,6-4,-4 4,2-7,3 6,-5-6,3 2,6 1,-13-3,9 6,-4-3,-5 4,8-1,-6-2,0 5,6-1,-12 2,11 0,-12 1,10-1,-4 5,-2-5,1 4,-2-3,0 3,4 1,-8-4,6 3,-1-3,0 0,8 3,-12-7,10 3,-2 0,-4-6,9 8,-7-8,4 6,0-3,-4 0,4-1,0 1,-2 0,5-1,-7 1,1-1,6 1,-8 0,8-1,-6 1,3-4,1 3,0-2,-1-1,1-1,-1-3,1 0,-1 4,1-3,-1 2,1-3,-1 0,0 0,1 3,-2-2,1 6,0-6,0 6,0-7,3 4,-3-4,3 0,-3 0,0 0,2 0,-8 17,1-6,-10 11,0-8,-17-9,3 2,-8-7,4 0,9 0,-10 0,3 0,0 0,-2 0,7 0,-4-7,6-7,3-2,6-2,10 3,-4 7,13-4,-7 4,0 4,6-3,-5 2,3 1,2-3,-9 6,10-6,-7-1,0-1,2-2,-2 0,0 2,-1-5,-4 2,1-3,-1 0,1 3,-1-2,4 2,-2 0,1-3,1 4,-3-2,13 15,-11-11,12 4,-13-9,3-5,-4 10,-4-6,0-3,-4 5,0-7,0 8,0-8,-4 7,-1-7,-3 7,-1-4,0-1,1 1,3 0,-3-1,4 5,-5-3,1-1,-1 3,4-6,-2 7,6-4,-7 0,7-1,-6 1,6-1,-7 5,7-3,-6 3,3-3,-4 0,4-4,0 7,1-6,-2 7,1-3,-3-1,6 1,-2-1,3 1,-3-1,-2 1,-6 0,3 3,-7 1,3-1,0 3,-3-5,6 5,-2-5,0 2,6-1,-5-1,2 1,-1 1,-2-3,-1 7,4-7,-3 3,3 0,0-3,4 0,-3-2,7 2,-8 0,4 2,-4-2,1 0,9 0,-11-5,14 3,-16-8,6 11,1-1,-7 3,-1 7,-7 12,2 4,2 8,7-7,0 4,0-7,-1 14,2-13,-1 6,-8-1,2-5,-3 6,1-8,3 0,-5 1,1 0,0-1,4 1,-4-1,8 0,-7-3,3 5,-4-4,1 5,-2-2,1 0,-5 4,3-3,-8 7,8-3,-3 0,4 2,1-2,0-1,3 4,2-4,3 0,1 2,4-2,0 2,4 4,0-6,14 5,-4-13,9 2,9-7,-6 0,14 0,-8 0,0 0,-4 0,3 0,-4 4,1-3,3 8,-4-8,6 3,-1 0,0-3,1 8,-1-8,-5 7,0-4,-10 5,3-5,-4 7,1-6,-2 9,-7 2,-1 0,-3 3,-7 1,1-7,-10 6,7-6,-8 1,4 2,-4-7,3 8,-2-8,6 3,-6-3,3 7,0-6,-3 5,7-7,-7 4,7 1,-2-1,-1 4,3-8,-6 7,5 2,-6-3,6 1,-2-7,4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05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0 499,'39'-17,"-8"1,-19 11,0-3,1 0,13-9,-7 6,7-6,-13 9,3-1,-7 1,7-4,-4 0,0 3,3-9,-6 12,2-10,1 5,-4 2,4-6,-1 3,-3-1,3-1,-3 2,3 0,1 1,0 3,3-3,-7 2,7-2,-3 0,-3 2,8-6,-11 6,8-2,-3-3,-3 8,7-10,-3 7,-1 1,3-5,-2 8,3-7,0 8,0-3,0 6,1-2,-1 3,0 0,1 0,-1 0,0 10,-2-4,-2 9,4-4,-6-6,9 9,-1-5,-4 3,6 0,-10-4,7 1,-2-1,-1 0,3-3,-3-2,4-3,4 4,-7-3,9 2,-13-3,8 4,-2 0,-3 0,5 0,-3-1,-2 1,5 10,-7-5,1 2,-2 2,1-3,-2 9,-2-4,-3-3,-4 6,0 0,0 3,0-4,0-1,0-4,0 5,0-1,0 0,0 0,0 0,3-1,5 1,1-4,2 3,-3-2,0 6,1-5,-5 2,3-1,1-2,-3 2,6 0,-10-3,6 3,-3 1,7-1,-3-1,2 1,-2-4,-1-43,-3 22,0-33,-4 35,0 0,0-15,0 8,0-9,0 8,0 7,0-11,0 7,0-6,0 3,0 0,-4 1,3-1,-6 0,3 1,-4 3,-7 46,9-19,-9 37,14-35,-7 1,7-1,-3 0,4 0,0-1,0 0,0-1,0 1,0-1,0 1,0-1,0 1,0 0,0-1,0 1,0-1,0 2,0-2,3 2,-2-2,3 1,-1-1,2 1,5-5,2 3,-1-6,3 6,-5-2,-2 3,0 0,-6 1,6-1,-3 0,1 0,-2 0,0-1,1 1,0 0,9-1,-8-3,9 3,-7-2,0 3,1 0,-4-1,3 0,0 1,1-1,-1 0,-4 3,-6-1,-2-1,-10 0,5-7,-10 4,4-3,2-1,-6 0,11 0,-7 1,4 2,-5-2,5 2,0-3,-4 4,6-7,-9 9,11-9,-7 6,3 4,-1-5,-2 1,2-1,0-4,-2 8,2-5,1 3,-4-1,3 2,1-1,0 0,0 0,3-3,-11 7,10-7,-6 2,8 1,-3-4,-1 7,-1-6,2 2,0 0,-2-2,1 5,1-5,3 5,-3-2,3 3,-3 1,3-5,4 4,-7 0,10-2,-10 5,7-6,-5 5,5-2,-4-2,8 5,-4-5,1 6,-2-4,1 0,-9-4,0-3,-10-5,6-3,2 0,0-7,5 2,-8-10,9 6,-2-6,3 3,0-4,0 1,0 3,0-3,-3 3,2-4,1 4,1-3,7 0,-7 2,6-5,-3 5,4-8,0 7,0-6,-3 8,2-9,-6 8,6-10,-6 13,3-6,-4 0,-1 2,5-6,-3 6,6-7,-7 7,7-9,-3 10,4-3,-3-1,-1 3,-4-5,3 7,-2-1,3-5,-4 5,4-2,0-4,4 5,0-2,0-3,0 6,-4-3,0-2,0 8,0-9,1 2,-2-1,0 1,-2 1,2-1,-3 3,0-1,0 3,-3 0,2-4,-6 4,6-3,-2 6,-1-6,4 6,-7-5,6 5,-6-2,3-1,0 3,0-5,1 1,2 1,-5-2,5 5,-1-5,5 0,2-2,15 56,-5-21,10 44,0-28,-6-10,6 6,-5-9,-2 0,3-3,-4 3,-1-9,-3 3,2-3,-2 8,3-3,1 8,-1-8,1 4,0-4,-4-1,3 0,-4 0,1 1,2-5,-6 3,6-4,-2 5,3 3,-3-6,-1 6,-1-8,2 4,2 0,-2 0,-2-1,-3 1,0-1,3 1,-2-1,2 0,-3 3,0-3,0 4,0-4,0 0,0 1,0-1,0 1,0-2,5-59,1 20,5-25,3-2,3 10,14-23,-12 35,0-4,-1 11,0 0,-4 6,2 3,-6-2,6 6,-7-2,11-4,-10 6,9-6,-10 8,3 0,4-8,-6 6,6-6,-4 8,-4 0,8-4,-4 3,0 1,6-2,-8 4,5-5,0-1,-1 3,7-3,-8 3,-1 5,2-7,-4 3,1-8,-8-2,-3 5,0-5,-14 6,3 0,-9 4,8 0,0 7,-5-9,-1 4,1-6,1-1,7 4,-7 1,3 0,-10 3,0-4,-1 4,-3 0,4 5,-1-3,-3 2,8-3,1 0,2 3,3-2,-4-1,0 3,1-2,-5 3,8 0,-6 0,6 0,1-18,4 6,9-16,4 11,8-6,0 5,5-5,0 1,-4 8,2-4,-6 6,2 6,3-5,-3 10,7-2,-4 3,0 0,0 0,0 0,0 0,1 0,8-8,0-2,8-4,-4-4,0 3,1 0,-1 1,-4 1,3 7,-13-5,7 6,-12 0,6 15,-3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3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10 740,'4'-46,"-1"4,-3 28,0 2,0-12,0 14,0-9,0 3,0 6,0-17,0 17,0-14,0 7,0 3,0-5,0 6,0-3,0 0,0 0,0 0,0 1,-4-1,3 1,-2-1,-1 1,3 0,-2 0,3 0,0 0,3-1,8 1,-5 3,11 1,-11-1,9-4,-6 2,-1-1,6 3,-8 4,12-4,-6 4,0-3,2 2,-5-2,6 3,-3 0,3 0,1 4,-1-3,1 6,-1-3,0 4,1 0,-1 0,1 0,-1 0,5 0,-3 0,4 0,-4 0,0 0,1 0,-1 0,0 0,0 4,1-3,-1 3,0-4,4 0,-3 0,-2 0,1 0,-4 0,4 0,4 4,-8-3,6 6,-6-6,3 6,0-3,4 4,-7-3,10-1,-13-4,13 4,-5-4,-1 4,2 0,-7 0,4 7,-1-2,-3 2,7 1,-9-3,6 2,-5-3,-2 0,11 4,-10-3,9 7,-10-7,7 7,-7-7,7 3,-2-4,3 1,0 0,0-1,0 1,6 0,-5-4,4 3,-4-3,-1-1,0 4,-4-4,3 1,1 6,-3-6,5 7,-10-7,7 5,-4-4,0 5,3-3,-3-1,0 5,3-4,-7 3,7-3,-3 0,3 3,-3-2,0 2,-1 0,-2-2,2 6,-3-3,-1 0,-2 6,2-5,-6 5,5-2,-1-5,6 4,-3-4,6 1,-6 2,6-6,-6 5,6-5,1 0,1-5,2-3,-3 3,-3 5,-4 10,-5-4,-3 6,3-8,-2 2,3 5,-4-7,0 6,0-3,0-2,0 8,0-8,0 2,0 3,-4-5,3 6,-9-3,8-4,-9 3,3 0,3-2,-5 5,5-5,-3-1,-3 2,2-1,-3 0,8 3,-7-4,6 4,-3 0,1-4,3 6,-1-5,2 5,3-2,0-1,0 0,0 0,0 1,0-1,0 1,0 0,0 3,0-5,0 5,0-6,0 4,0 0,0 0,3-1,-2 0,3 0,0 0,-4 0,4 4,-4-6,0 4,0-1,4-4,0 6,0-7,3 4,-2-1,-1 2,3 2,-6 0,6-3,-6 4,2-11,1 10,0-3,3-3,4 5,-2-10,5 3,-2-4,3 1,1 3,-4-6,-1 9,0-6,-2 4,5 2,-5-5,5 5,-6-3,2 0,1 7,-6-9,5 8,-9-2,2-3,0 9,2-8,-1 2,3 3,-2 0,-1-2,0 4,-1-4,2-2,2 5,-2-6,2-1,-6 7,6-2,-7 0,7 2,-6-7,6 4,-6-1,2 1,-3 0,0-1,0 3,0 4,0 3,0 16,0-9,0 4,0-9,0-9,0 5,0-6,4-4,-3 3,2 1,-3-4,0 7,0-8,0 6,0-3,0 2,0-2,0 5,0-7,0 6,0 1,0-6,4 9,-3-10,7 4,-3 4,-1-3,4-1,-4 2,4-9,-3 10,6-4,-6 2,7 3,-3-4,0 1,-1-1,1 0,-1-4,1 3,2-4,-2 6,3-6,-4 0,3 3,-2-2,-1 2,-1 4,-3-9,4 9,0-7,-3 3,1 1,-1 0,-1 3,3-5,-6 9,2-14,1 10,-3 1,2-6,-3 5,0 1,0-5,4 10,-3-8,3 0,-4 0,0 4,0-3,0-1,0 2,0-9,0 9,0-4,0-2,0 6,0-6,0 3,0 3,0-6,0 5,0-2,0-3,0 8,0-8,0 2,0 3,0-5,0 6,0-4,7 0,-6 0,9 0,-5 1,19-28,-13 14,13-26,-16 20,3-4,0-6,4 8,-7 31,-2-9,-6 24,0-24,0-7,0 11,0-7,0 3,0 3,0-9,0 12,0-9,0 2,0 3,0-5,-3 5,2-2,-3-1,4 0,0 0,-3 0,-2 1,-3-1,0-3,-3 2,3-2,-3 0,3 2,0-2,0 4,-3 0,6-4,-9 2,5-2,-3 0,1 3,3-6,0 5,-3-2,2 0,-2 2,3-3,4 4,0 2,-2-4,-2 0,-7-5,-2-4,1 0,-1-4,2 0,-4 0,7 0,-7-4,6-1,-3-3,-5-1,7 4,-6 2,7-1,-8 3,3-3,1 4,-3-4,10 3,-9-6,7 2,-5-3,-3 0,6-1,-6 5,7-4,0 7,-11-6,13 2,-13 0,7-2,-1 2,-3 1,8-3,-3 6,3-7,-8 4,3-5,1 5,1-4,2 3,-6-4,5 4,0-2,0 3,5-4,-8 0,6 0,4-6,1-2,7-1,0-1,0 6,0-4,0 0,-3 0,-5-1,2 5,-8-3,6 3,-1 0,-1-5,6 7,-8-7,0 8,0-3,-3 5,3 2,-4 2,0 3,4 13,4-3,5 12,-17-44,15 17,-12-26,49 62,-21-19,23 27,-33-31,3-1,6 14,-8-10,8 10,-7-7,-2-2,2 9,-9-6,4 0,-5 2,7-4,0 6,-25-46,15 17,-19-31,21 24,-1 4,4-4,-2-1,6-4,-7 4,7-5,-3 6,4 0,-4-1,3 5,-3-6,4 6,-3-3,2-2,-6 8,3-12,-1 9,2-2,-1-4,0 10,0-10,-7 3,9-1,-5 1,4 0,2 3,-6-3,6 0,-6 0,6 0,-2 0,3 0,0 1,0-1,-4 1,0 0,-4-1,0 1,3-1,-2 0,7 0,-7 1,2-1,-3-1,0 5,0-4,3 3,-5-3,4 0,-2 3,1-2,3 3,-4-4,4 0,-3 4,2-3,-3 3,0-5,0 5,0-4,-4 4,7 0,-9-3,9 3,-7-1,1-6,5 9,-5-5,3-1,-1 6,-3-5,1-1,2 6,-7-6,8 8,-7-3,3-1,0 0,1 1,3 0,0-1,-3-1,2-2,-2 7,3-11,0 7,4-4,-3 1,2 3,-3-4,0-4,1 7,-2-7,1-2,-1 7,4-10,-3 7,3-1,-4-3,4 5,-3-1,4 1,-1 0,1-1,0 5,3-3,-6 3,6-5,-7 1,7 0,-6 3,6-2,-6 3,2-4,-4-4,4 7,1-2,-3 1,2 5,-14-8,9 12,-15-1,19 29,-3-13,9 17,11-11,-6-6,3 9,-1-6,-6 4,9 0,-5-4,9-1,-5 0,6 1,-7 4,0-4,-1 5,-3-4,3 1,1 4,-1-6,-3 6,0-3,-4-58,0 29,0-46,0 42,0 1,-4 4,-1-4,-3 4,-1-4,1 4,-1-4,5 4,-4 0,4-3,-5 2,1 1,-1-3,1 3,-1 0,1-4,0 8,3-7,-6 4,10-6,-10 6,6-8,-3 10,0-10,-1 4,1 2,-1-6,1 7,0 0,3-4,-6 5,9-5,-8 4,6-7,-4 10,0-5,0-1,3 2,-2-7,2 4,0 4,-3-4,4 4,-5-4,4 4,-3-4,7 4,-6-3,2-2,1 6,-4-4,7 0,-2-1,3 1,-4 0,3 4,-6-4,7 0,-8 1,8-5,-4 6,1-5,2 3,-6 2,6-9,-3 9,4-3,0 1,-4 3,0-8,-1 7,-3-6,3 3,-3 3,-1-9,5 13,-4-10,0 8,2-6,-4 6,9-4,-6 3,2-4,0 1,-2-1,6 4,-7-2,7-2,-6 4,6-6,-2 7,3-4,-4 0,4-4,-4 7,4-6,0 6,0-7,0 7,0-10,0 13,0-10,0 3,0-6,0 1,0 0,0-1,0 5,0-9,0 8,0-8,0 8,0-3,4 0,-3 3,3-8,-4 8,0-3,0 4,0-4,0 4,0-5,4 10,-3-7,6 10,-6-9,9 7,2 3,4 3,3 6,2 0,-3 0,4 0,-5 0,5 0,-3 0,8 0,-4 0,1 0,3-5,2 4,1-7,4 7,-6-8,0 8,1-7,-1 7,0-8,1 8,-1-8,0 4,1 0,-6-3,4 7,-3-7,-1 7,-1-8,-4 8,-1-2,0 3,0 0,0 0,-1 0,0 0,-1 0,1 0,0 0,3 0,-5 0,5 3,-2 6,-3 0,5 3,-6 0,5 1,-1 5,0-1,-4 0,4 0,-8 0,4 1,-5-5,1 3,2-4,-2 1,6 2,-3-6,0-2,10 4,-11-9,12 9,-14-7,7 5,-4-1,5 0,-4 0,2 0,-3 4,0-4,3 7,-3-6,0-2,6 4,-8-6,8 6,-6 0,-3-2,-3 9,-6-5,-7 6,-3-6,-7-1,-1-3,-4-5,-2 4,-10-7,-1 8,-7-8,-6 9,-1-9,-7 4,0 0,0-4,1 4,-1 0,6-4,3 9,11-9,-4 3,15 0,-8-3,10 3,-6 0,6-3,0 4,6-5,0 0,3 3,-2-2,0 6,-2-6,2 2,0-3,3 4,-4-4,1 4,-5-4,8 0,-10 0,13 0,-13 0,9 0,-2 0,-3 0,6 0,-10 0,10 0,-7 0,3 0,3 0,-6 0,8 0,37 28,-16-17,31 22,-17-20,-11 0,12 0,-11-1,9-3,-3 0,20 1,-18-1,24 2,-14-2,10 6,0-4,1 9,-7-9,-1 3,-6-4,1-1,-6 0,4 1,-8-2,3 1,0 0,-3-4,3 3,-5-3,5 0,-3 2,3-6,-5 3,5 0,-3-2,3 6,0-7,-3 2,3 1,-5-3,0 7,1-3,-1 3,0-3,0 3,1-4,-5 5,3-1,-3 1,0-1,3-4,-4 3,5-2,-1 3,-3 0,2 0,-3 0,4 3,-1-2,-3-2,3 4,1-6,-3 6,3-3,-5 3,-2-2,6 6,-10-3,2 3,-7 3,-20-5,7-2,-21-7,5-4,-1 0,-4 0,0 0,4 0,-10 0,4 0,-5 0,0 5,-1 1,7 3,-5 2,4-6,1 4,-5-4,10 1,1-2,1-4,10 0,-5 4,6-3,0 3,-1-4,1 0,0 0,-1 0,1 0,0 0,-1 0,2 0,-2 0,2 0,0 0,7 16,-4-8,0 9,0-14,43 5,-4-1,40 6,-25-2,0-1,7 11,1-3,0 8,5-4,-11-1,11 1,-11-1,5 0,-7 0,-5-6,3 5,-9-10,10 10,-15-10,8 4,-10-4,1-1,-2 0,-9-1,3-3,-4 1,5-1,-2-1,1 3,-1-6,0 6,1-3,-1 4,0 3,-3-3,2 3,-2-3,3-1,0 0,1 1,-4 0,2 0,2-1,-3 1,9 0,-12-3,6 2,-2 1,-4-3,8 9,-6-9,0 6,-1 4,-6-3,-2 6,-10 0,-2-5,-8 1,-13-1,5-7,-12 6,9-6,0-1,-7-1,5-4,-9 0,3 0,-5 0,-1 0,1 0,0 0,-1 0,1 0,5 0,2 0,6 0,-1 0,6 0,0 0,6 0,0 0,3-4,-5 4,6-7,-3 2,-3-3,5 3,-3-2,1 2,3 1,-9-4,3 6,-8-6,8 3,-3 0,0-3,3 7,1-4,2 5,2 0,-6 0,6 0,-6 0,7 0,-5 0,-4 0,3 0,-3 0,5 0,3 0,-5 0,71 8,-30 4,60 13,-39 2,8 13,-10-6,8 6,-10-3,5 3,1-1,-7-2,5-3,-15-4,6-4,-15-4,3-4,-8-5,2 4,-7-8,3 7,-1-4,-2 1,10 2,-9-6,5 2,1-2,-6-5,9 4,-2 0,1 1,3 3,-4-3,0-4,0 3,1-4,-1 5,5 0,-8-1,7 1,-8-4,5 2,-1-6,0 7,0-7,-4 6,3-3,-3 1,3 2,0-6,-1 6,0-3,0 0,-1 2,1-2,0 4,0 0,-3-1,3 1,-3 0,4 3,-1-2,-3 2,3-3,-3 3,0-2,3 2,-6 0,2-2,0 9,-6-8,9 4,-9 1,6-6,-3 9,3-5,-2-1,6 2,-7-2,0 0,2 6,-8-8,8 8,-5-6,2 0,1 6,-1-5,-2 2,2 7,-3-11,0 8,4-4,-7-5,6 9,-2 1,0-5,-1 4,-1 0,-2-8,3 11,-4-9,0 8,0-2,0 14,0-8,0 9,0-6,0-5,0 4,0-8,0-1,0-3,0-2,-30-17,9-6,-31-14,-31-24,31 21,5 5,0 0,-2-5,-7 4,7-4,1 10,12-2,7 9,7-4,9 6,0 0,2-4,2 1,-5-4,6 3,-3 1,3-4,4 2,0-6,4 3,-3 0,-5 4,-12 4,-4 5,-6 3,1-5,1 4,-1-3,1 4,4 0,2 0,5 0,4 0,-4 0,2-3,1 2,0-2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9:57.9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0 331,'46'0,"3"0,-20 0,11 0,-10 0,22 0,-24-8,17 6,-26-5,3 7,-5-4,0 3,0-7,1 3,-1 0,0-2,0 6,-3-7,2 3,-3 1,7-4,-6 7,5-3,-7 1,4 2,0-6,-1 3,-3-4,3-4,-7 4,7-7,-4 4,-3-1,6-2,-57 37,31-18,-38 24,26-25,8-4,-9 4,12-3,-3 3,-1-4,3 0,-5 0,7 0,-5 3,1-2,0 3,0-4,0 0,0 4,-4-3,7 5,-6-5,6 3,-3-1,-1 2,1-1,0 3,3 1,-2 0,3 4,-1-5,-1 1,2 3,0-3,-3 3,54-17,-27 7,38-16,-34 14,-3-2,5-1,2-1,-2 0,-1-2,-1 6,2-7,0 3,15-5,-8-3,15 2,-10-3,9 3,-9 2,4-5,-5 7,-1-5,0 6,-4-3,3 0,-9 0,9 4,-8-3,3 7,-5-7,-4 4,3-1,-2 1,2 1,1 2,-1-3,4 4,-6 0,4-3,-5 2,2-3,4 4,-6 0,5 0,-2 0,-3 0,8 0,-8 0,3 0,2 0,-6 0,4-10,-9-6,-4-1,-3-1,-3 3,-5 6,-8-2,-5 8,4 3,-3 0,3 0,3 0,-9 0,13 0,-10 3,8 2,-5 3,1-3,3 2,-5-6,60 5,-36-5,58-7,-49 4,10-6,-8 8,1 0,4 0,-4 0,5 0,-6 0,5 0,-8 0,7 0,-8 0,5 0,-2 0,1 0,-1 0,0 0,0 0,-1 4,1 0,0 8,-4-4,-1 3,0 4,-3-6,7 6,-3-8,3-3,5 0,-7-4,7 0,-4 0,2 0,-1 0,-1 0,-4 0,9 0,-8 0,6 0,-7 6,0 3,-5 9,-4-2,-3-1,4 2,-4-4,11 2,0-4,5-7,3 3,-7-6,7 6,-5-6,7 3,-4 0,-4-3,3 2,-3 1,8-3,-7 6,5-6,-7 6,3-2,1 2,0-2,-1 5,-3-5,2 10,-5-4,1 4,-2-3,0 2,3-2,-2 0,9-1,-9-3,9 0,-5 0,2-1,1 2,-3-5,2 3,-3-2,4 2,-1 5,-2-7,1 9,-2-6,0 4,0 3,-5-4,0 4,1 3,-4-6,2 5,2-5,0-1,9 3,-7-9,7 5,-5-5,0 5,6 2,-13-1,5 6,-10-4,0 5,0-3,0 0,0 3,0-2,0-1,0 3,0-5,0 6,0-4,0 0,0 1,0-1,0 1,0-1,-20-7,11-2,-16-6,11 0,5 0,-13 0,9 4,-2-3,0 9,3-1,3 3,-9 3,12-7,-9 4,0-5,6 1,-10 3,10-2,-5 2,1 1,1-4,-3 7,6-6,-2 2,-1 0,4-2,-7 6,2-7,1 3,-3 1,6-4,-6 7,6-6,-2 2,0 4,5-6,-8 9,6-6,-5 0,2 3,0-6,2 2,-6 0,6 1,-6 0,6 0,-5-1,5-2,-6 5,6-5,-7 6,7-3,-3-3,1 5,-1-9,-1 6,-1-3,1 0,-3 0,0 0,3-3,-2 1,-2-1,4 0,-10 6,13-9,-10 9,3-7,3 1,-5 3,6-8,-3 7,0-6,0 6,0-6,0 6,1-6,0 2,3-23,5 11,3-20,1 12,-2 3,1-6,0 3,4-1,-3 1,2 1,-3 3,4-4,-3-4,2 2,-6-1,6 6,-3-2,0 3,-1-8,-3 7,-1-6,4 11,-2-7,2 3,-4-5,-3 5,2-4,-3 4,5 0,-1-4,1 8,0-7,-5 7,4-3,-3-1,0 1,-1-2,0 3,1 2,0 1,-1-3,-7 1,6-1,-1 2,3-2,4 2,-7-2,2-1,1 4,-3-7,6 6,-6-3,2 4,1 0,-4-1,3 1,-4 0,4 0,-3-1,4 1,-1 0,-6-4,9 3,-6-3,4 4,-5 0,3-1,-6 1,11 0,-7-1,-1 1,3 0,-1 0,3 0,-2-1,-6 0,1 1,-2-1,8 1,-3-1,-1 1,3 3,-9-3,13 7,-9-3,3 1,3 2,-6-6,7 6,-4-3,0 1,1-5,2-1,-2-6,7 3,0-1,0-6,7 10,-3-11,4 4,0-2,0 2,0-1,0 4,8-8,-3 7,11-2,-7 8,7 0,2-1,0 4,9 1,-3 4,10 0,1 0,7 0,-1 0,0 0,0 0,1 0,5 0,-4 0,5 0,-1 0,-4 4,5-3,-7 4,0-1,-5-2,4 7,-11-4,0 5,-1-1,-5 0,0 0,0 4,-6 0,0 5,0-1,1 0,-5 0,4 5,-7-3,3 3,-4 0,4-3,-3 8,2-9,-3 5,0-6,0 0,0 5,-1-8,1 8,-5-9,0 0,0 6,-4-5,4 2,-4 2,0-5,0 6,0-4,26-11,-1-3,24-11,10-5,-13 8,14-2,-25 9,-1 0,-10 0,-2 0,-5 0,-4 0,-52-12,23 5,-47-11,37 5,2 3,-6-3,11 8,-8-3,4 3,-12-1,6-2,-6 7,7-8,-1 4,6 0,1-3,8 7,6-14,4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3.2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101 0,'0'16,"0"-2,0-6,0 0,0 0,0 3,0-2,0 2,0-3,0-1,0 1,0 0,0 0,0-1,0 0,0 1,0-1,0 0,0 0,0 1,0-1,0 0,0 0,0 0,0 0,0 0,0 1,0-1,0 0,0 1,0-1,-4-2,4 1,-4-1,4 2,0 1,-3-4,2 3,-3-3,4 4,0-1,0 0,0 1,0-1,0 0,0 0,-3-3,-1-1,-3-3,-1 0,0 0,1 0,3-3,0-2,1-3,2 1,-3-1,4 0,0 0,0 0,0 0,-3 0,2 0,-2 1,3-1,-4 0,3 0,-2 0,-1 1,3-1,-2 0,-1 0,3 1,-2-1,3 0,0 0,0 1,0-1,0 0,0 0,0 0,0 1,0-1,0 0,0 0,0 1,0-1,0 0,0 0,0 0,0 0,0 1,0-1,3 4,1 0,3 4,0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06.3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123 428,'21'-34,"-3"10,-10 16,0 4,10-11,-8 6,8-2,-7-4,-2 13,6-16,-3 9,0 1,3-6,-7 8,7-5,-3-1,0 4,3-4,-3 1,0 6,2-9,-2 9,0-6,2-1,-5 3,2-5,0 1,-2 1,-1-4,2 7,-5-6,3 0,-4 2,-4-8,0 9,13 49,-10-29,14 49,-16-40,7-3,-8 9,4-14,-1 15,2-15,-1 10,3-6,-6 7,7-6,-8 6,4-7,-1 7,2-6,3 5,-1-7,1 0,0 6,-4-5,-1 6,-3-4,0 1,0-1,0 1,0-1,0 0,0 1,0-1,0 1,0 0,0-1,0 1,0-1,0 1,-3-1,2 0,-3 0,4 3,0-3,0 3,0-3,0 0,0 0,0 1,0-1,4 0,0 1,7 0,-5-4,7 3,-7 1,5-3,-2 6,-2-7,-2 4,2-1,0 1,2-4,2 3,0-3,-2 0,5 2,-5-5,2 5,0-2,1-3,2 1,1-10,0 7,1-2,-1 2,-3 5,2-1,-2 1,-1-1,0 0,0-3,0 6,1-5,-1 5,1-5,0 2,3-3,-3-1,2 1,0 2,-1-1,0 4,-2-5,-3 6,6-6,1 0,0-2,4-5,-5 6,1 0,-3 1,-29 17,10-18,-21 10,20-13,-3-4,-13 7,9-6,-11 3,17-4,-6 0,-3 0,4 0,-7 0,10 0,-3 0,-5 0,4 0,-1 0,-1 0,4 0,-2-10,1 0,8-5,-8 0,9 3,-6 0,4-6,2 8,-1-8,1 6,-3-4,0 0,0 4,1-3,-1 3,0-4,0 4,0-3,0 2,1-2,-1 3,-3-3,2 3,-2 0,3-3,-4 6,3-6,-7 5,4-1,0 3,-3 0,3-3,0 2,-3 1,-1 5,3 3,-9 0,8 0,-2 0,-3 0,6 0,-6 0,3 0,1 0,0 0,0 0,0 0,0 0,-1 0,1-4,-1 0,1-4,3 0,-2 1,2-5,-4 4,1 0,3 1,-3 3,3-4,-4 3,1-2,-1 3,0 0,0-3,1 2,-1 1,1-3,0 6,-1-6,1 3,3-7,12-9,6-5,11-1,1 0,-5 13,3-3,-7 7,7-3,0 0,-2 2,6-2,-11 4,7 0,-3-1,4 0,0 1,1-1,-1 0,0 1,0-1,1 4,-5 1,6 1,-5 2,2-3,-2-6,-2-2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19.9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107 236,'34'-17,"-10"1,-17 11,1-3,8-3,-3 2,5-3,-9 8,7-4,-1 4,-2 0,9 0,-10 4,3 7,-4 6,-7 8,-1 0,-3-4,4-1,-3 1,3 1,-4-2,0 4,0-10,0 9,7 1,-5-5,5 4,0-8,5-6,8 2,-4-7,3 0,-6 0,8 0,-7 0,5 0,-6 0,5 0,2 0,-6 0,6 4,-8-3,5 3,-1-1,0 2,0-1,0-1,-1-3,1 0,-1 0,1 0,-1 0,0-3,1-1,0-5,1 1,0 3,-4-2,3 2,1-7,-3 3,5 0,-6 2,0 3,11-5,-13 1,13-1,-15 5,6-7,-3 2,0-3,3-3,-6 6,5-2,-2 3,4 3,0 2,-1 0,0-2,0-2,0 2,0-1,0 1,1-2,-1-1,0 3,1-2,-1 3,1-4,-1 0,1 4,0-3,-1 3,0-4,-3-3,-2-1,-6-3,3 0,-6 0,6-1,-6 1,8 0,0 3,5 5,1 27,-3-11,-5 20,0-22,-3 4,17-6,-10 2,11-7,-8 0,-1 0,5 0,-31 32,10-20,-22 24,16-24,1-3,-4 10,3-9,-3 5,1 1,5-6,-8 9,8-7,-2 1,-3 2,6-3,-6 4,3-1,3-3,-2 7,6-6,-2 6,-1-4,4 1,-4-1,1 1,2 0,-3-1,4 2,0-2,0 2,0-2,0 1,0-1,0 1,0 0,0-1,0 1,0-1,0 2,0-1,0 0,0-1,0 1,0 0,0 3,0-5,0 9,0-14,0 10,0-2,0-4,0 7,0-4,0 2,0 3,0-4,0 0,0 1,0-1,0 0,0 0,4 5,1-3,0 8,3-4,-7 12,8-6,-8 11,3-10,-4 10,0-11,0 6,0-7,0-5,0-1,0-8,0 1,4 0,3-2,-2 5,5-7,1-2,2-32,-1 12,-2-22,-9 25,3-4,2 48,-4-29,4 39,-6-38,0-1,0 15,0-11,0 11,3-8,2-4,2 11,1-8,-4 2,0 4,-1-10,-2 13,3-9,-4 2,13-1,-10-3,10 4,0-7,-7 2,14-3,-12 4,-1 4,-3 3,-4-3,0 3,-7-4,2 1,-6-3,4 2,-4-5,-2 5,1-6,1 7,0-3,6 0,-9 2,5-5,-6-2,-3-3,6-4,-6-7,10-5,-3-1,3-9,3 12,-3-10,7 7,-6-5,6 1,-7 4,4-3,-8-1,6 3,-5-2,3 5,-1-2,-2 0,-2-6,4 9,-3-10,4 7,3-5,-3 1,3 0,-3-1,-1 5,1-3,-4 3,2-1,-2-2,4 7,-1-7,-3-1,3-1,-3 1,3 5,-2-3,2 5,-3-6,0 5,4 2,-7-6,2 6,0-3,-2 4,6 0,-6 0,3-3,-1-2,-2 1,6 1,-2-1,3 0,0-4,1 4,-1-3,0 3,-3-4,2 4,-2 1,-4-1,5 4,-5-4,4 1,2 2,-5-2,1 0,1 6,-2-9,1 9,1-7,-3-2,7 8,-3-12,-1 10,4-5,-7-2,6 7,-3-4,1 1,2 2,-6-6,6 6,-2-2,0-1,1-1,-5 1,6-4,-2 7,-1-2,0 0,0 2,-3-2,3-1,0 4,-3-4,3 5,0-1,-6-3,8 6,-8-9,6 6,0-1,-3-5,6 9,-6-7,3 1,3 2,-5-6,5 6,-3-6,0 3,4 0,1-3,-5 2,7 1,-6-3,3 3,0-1,0-2,1 2,2 0,-6-3,2 7,-6-2,6-1,-2 3,0-6,2 7,-6-7,7 6,-7-2,3 3,0 1,-2-5,2 7,-3-5,-3 9,5-2,-4 0,63 5,-32-4,46 5,-37-3,-5 0,4 0,-4 0,-1 0,5 4,-4 1,5 4,-1 4,-4 1,4 0,1 3,-5-8,4 5,-4-6,-1 1,5 0,-4 0,5 0,-6-1,0 1,-4-1,3 1,1 2,1-1,3 2,-4-3,0-1,0 1,1-4,-1-2,0 1,-4-3,3 7,-3-7,5 3,-1 0,0-4,0 8,1-7,-1 7,0-7,0 3,1-4,-1 0,0 0,0 3,-4-2,4 3,-1-4,2 0,-1 0,-1 0,0 4,-2 0,5 0,-7 3,4-2,-1 5,-3-1,0 5,-5-2,1 0,-4 6,0-5,-4 11,0-6,0 2,0-2,0-5,0 6,3-5,2 2,3 2,2-12,3-33,-5 5,4-27,-11 26,6 6,-6 0,3-1,0 1,-3 4,3-3,-4 0,0 2,0-8,0 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33.8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133 281,'38'0,"-7"0,-23 0,3 0,12-7,-8 5,8-9,-12 7,2-5,3 1,-4 0,3 0,-3 0,4 0,-4 0,3 1,-3-5,0 4,2-4,-2 1,1 2,1-2,-2-1,1 7,2-6,-3 7,5-5,-4 1,6-1,-9 1,9 0,-7 4,4-3,-1 2,1 1,-1-3,1 6,0-6,-1 2,1 1,-1-3,2 6,-2-2,6 3,-8 0,10 0,-13 0,9 0,-4 0,-2 0,9 0,-9 3,7-2,0 10,-6-9,5 5,-6-4,7 2,-7-1,6 0,-7 0,4 0,-1 4,-2 3,-2-3,-1 10,-1-9,2 9,-4-6,1 0,0 6,-1-9,1 9,-4-2,0-4,-1 6,-2-2,2-3,-3 8,0-8,0 3,0 2,0-5,0 6,0-4,0 1,0-1,0 1,0-1,0 1,0 0,0 1,0-2,0 1,0-1,0 0,0 3,0-3,4 3,0-4,7 1,0-7,7-1,-3-7,-3 12,-42 5,18-1,-28-2,28-10,3-3,-18 3,16-4,-12 3,8-2,1 3,-5-4,2 0,-3 0,7 0,-7 0,8 0,-5 0,2 0,-2-4,1-1,-1-3,1 0,3 3,-6-2,9 2,-10 1,3-3,-1 2,1 1,1-4,3 7,-4-3,-1 4,1 0,-1 0,1 0,0 0,-1 0,1 0,0 0,-1 0,1 0,4 0,-4 0,4 0,-4 0,-4 4,7 0,-2 0,1 7,2-6,-3 3,5 5,7-4,1 10,3 0,0-6,0 5,0-2,0-3,0 6,0-7,0 5,0 3,0-6,-4 9,-1-13,0 10,-2-8,3 5,-4-5,-4 4,3-4,-2 0,-1-1,0-3,-4 3,4-3,-2 6,5-5,-5 1,38-44,-24 24,33-37,-32 34,2-4,1-4,-3 3,2-3,-3 3,0 5,0-3,0 0,0 2,0-4,0 2,0 4,0-9,4 70,-3-38,3 53,-4-41,0-5,0 4,0-9,0 3,0 5,0-2,-4 2,0-5,-1-3,-2 8,6-7,-7 6,4-8,-4 1,-1 9,1-11,4 8,-7-5,9-4,-8 11,5-8,1 2,-7 3,10-8,-13 7,9-5,-7 0,0 3,3-6,-11 7,6-7,-2 3,4-4,0-1,0 1,0 4,-3-4,6 3,-5-3,2 0,0 2,-2-1,53-21,-26 6,40-18,-35 16,7-9,-1 6,2-9,1 5,-4 1,6-4,-1 8,0-8,6 2,-4-3,10 3,-5-3,1 4,4-6,-11 6,6-3,-7 7,0-3,-4 5,-2 0,-5 0,-4 4,3-2,1 2,-3 0,5 1,-6 0,4 4,-1-4,1 4,-2 0,2 0,-1 0,0 0,0 0,0 0,-1 7,-3 5,-4 1,-1 5,-6-6,6 3,-6 4,2-6,-3 6,0-6,0 8,0-3,0-2,0 1,0-5,0 5,0-1,0 0,-7 0,2-4,-10 2,6-1,-2-1,-1 2,4-5,-4 6,4-3,0 0,1 5,2-5,2 6,3-3,10 0,-4-4,12 4,-9-6,2 2,1 0,-7 1,5 4,-6-1,4-2,0 1,-1-2,1 4,0 0,0-4,0 2,3-1,-2 3,2-4,-6 4,2-3,1 8,2-7,-2 6,-1-12,-3 8,4 0,0-3,-1 5,1-6,-3 3,1 1,-5-1,3 0,-1 0,-2 0,6-1,7-6,-4 2,11-9,-9 10,-1-3,0 7,-4 0,1-3,-1 5,1-8,-1 9,4-7,0-2,4 0,3-8,-54 12,30-10,-42 7,40-10,0 0,-13 0,9-4,-9 3,6-6,6 6,-13-6,5 6,0-6,-2 6,6-2,-4 3,0 0,-4-4,3 3,-3-3,3 4,5-3,-3 2,3-3,-4 4,0 0,1 0,-1 0,1 0,1 0,-1 0,0 0,0-3,1 2,-1-3,0 1,1 2,-1-6,0 3,0-1,0-2,-1 6,1-6,1 6,-1-6,0 6,0-6,1 7,-1-7,0 2,1-2,3-1,-3 0,3 0,-4 0,4 0,-3 0,3-3,-1 2,-1-5,5 5,-6-6,7 3,-3 0,0-2,2 2,1-4,1 0,3 0,-4 4,4-4,-3 4,2-4,-2 0,2 0,-2 1,-1-1,3 4,-13-3,12 2,-9 1,4 1,2 3,-9-4,8 3,-5 2,0-4,1 9,-2-5,1 4,3-2,39-13,-17 12,44-8,-35 14,6 0,-8 0,6 0,-5 0,4 0,-5 0,1 0,4 0,-4 0,4 0,-4 0,-1 0,0 0,0 0,1 0,-2 0,0 0,0 0,0 0,-1 0,0 0,0 0,0 0,1 0,-1 0,1 0,0 0,-1 0,5 0,-7 0,10 0,-13 0,10 0,0 7,-6-5,5 9,-7-7,0 4,0 6,-4-1,-8 6,-17-3,2-4,-15 1,7-4,-12 1,5-5,-9 0,9-5,-5 0,1 0,4 0,-4 0,11-4,-5-1,10-4,-4-4,8 4,-2-4,-1 5,3 0,-1-1,3 1,0 0,-3 1,6-7,2 1,7-4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48.50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483 1,'0'46,"0"-8,0-11,0-9,0 9,4-3,1-1,5 4,-2-8,1 3,-4-9,3 3,-3-3,3 4,0-5,-4 4,7 0,-9-2,9 6,-7-11,1 7,6 0,-6 2,3-3,-1 1,-2-3,6 3,-5 1,4-5,-9 4,10 1,-9-3,9 5,-10-6,6 0,-2 7,-1-6,-1 2,-3 1,4-5,-3 5,2-1,-3 1,0-2,4 3,-3 1,3-5,-4 6,0-8,0 5,0-1,0 0,0 0,0 4,0-7,0 10,0-13,0 9,0-3,0-3,0 6,0-3,0-3,0 8,0-8,0 3,0 2,0-6,0 7,0-4,0 0,0 0,0 0,-4 1,3-1,-6 1,3-1,0 1,-3-1,3 1,-4-4,0 3,0-3,0 3,0 1,0 0,0-1,4 1,-3-1,2 1,-2 0,2-1,-2 1,3-1,-4 5,0-7,3 6,-2-2,6-3,-7 6,7-7,-6 0,6 11,-6-14,6 14,-6-12,6 1,-6 20,6 1,-2 22,-2 43,0-39,-5 25,0-51,0-6,0 0,5-4,-3-2,3-5,-3-4,-1 4,1-1,-1-2,5 5,-3-7,2 4,-3-1,0 1,0-1,1 1,-1 0,3-1,-2 1,2 0,-3 1,0 2,0-5,3 5,-6-2,5 1,-6 3,7-4,-3 0,3 5,-4-3,0 3,1-5,-1 0,4-4,-3 4,4-5,-5 4,1 1,4-5,-4 4,3 1,-3-4,3 7,-6-3,9-3,-9 5,6-6,-3 0,-1 4,1-4,-1 0,1 3,0-7,-1 10,1-9,4 10,-3-8,3 1,-4 5,0-8,0 8,-3-10,5 6,-4 1,9 0,-2 3,33-38,-19 16,24-29,-27 29,-1-3,12-1,-9 0,8 0,-3 1,-6 6,13-3,-5 4,0-3,2 2,-6-3,2 1,2 2,-1-6,0 6,0-3,0 4,-1-3,1 2,-1-2,0 3,1 0,-1 0,0 0,1 0,-1 0,1 0,-1 0,2 0,3 0,-7 0,11 0,-10 0,2 0,4 0,-6-4,2 3,0-3,1 0,-3 3,5-6,-6 6,7-7,-7 7,6-6,-7 3,4-1,0 2,-1-1,1 3,-1-2,0 3,0 0,1-4,-1 3,1-2,-1 3,1 0,0 0,-1 0,1 0,-1 0,1 0,0 0,-1 0,1 0,-1 3,1-2,-1 3,0-4,1 0,-1 0,0 0,0 0,0 0,0 0,3 0,-2 0,1 0,-2 0,-1 0,4 0,-5 0,5-4,-2 0,-4-1,6-2,-6 3,-4-13,-2 3,-6-4,0 1,0 7,0-12,0 9,0-3,0-2,0 4,0-2,0-7,0 12,0-8,0 3,0 2,0-6,0 4,0 3,0-5,0 0,0 2,0-4,-4 4,3 3,-3-7,4 7,0-3,0-4,0 6,0-9,0 13,0-13,0 9,0-7,0-1,0 3,0-8,0 8,0-8,0 8,0-3,4 9,1-3,2 3,2-3,-2 0,1 4,-1-2,-3-1,3 2,-3-8,0 11,4-12,-4 12,5-10,-1 7,0 0,1-3,-1 2,-3-3,3-5,-3 3,4-3,-1 5,1-6,-1 9,1-7,-4 7,2 1,-2-3,2 4,2-5,-2 5,4-3,-2 4,2-1,-4-3,1 3,3-4,-2 4,2-2,-4 2,1-3,-1 0,0 3,1-2,3 2,-3 0,6 1,-5 1,4 2,-2-6,4 9,-46-8,25 11,-37-5,35 4,0 2,-10-17,8 11,-5-11,4 7,6 2,-10-6,3 3,0 0,-3 0,6 5,-2-5,-1-4,7-1,-5 1,5 0,-3 8,-3-11,2 12,-7-15,7 16,-2-6,-4-2,5 11,-8-15,9 13,-2-6,-4-4,5 9,-5-8,4 6,2-1,-6-5,7 2,-3-1,-1-1,4 5,-12-6,11 6,-7-3,5 1,2 2,-2-6,-1-1,7 2,-6-1,3 0,-1 5,-6-8,6 9,-2-3,-1 1,4 2,-7-2,2-1,1 4,-3-7,7 6,-4-2,1-1,2 4,-6-12,6 11,-3-7,4 4,0-1,-4 0,3 2,-2 0,-1 2,-4-7,3 8,-3-4,5 0,-2 3,0-2,-3-1,3 3,1-3,-4 0,8 7,-7-9,2 9,1-10,1 3,3-1,0-2,0 3,-3 0,-2-3,1 10,-3-9,2 8,1-2,-4-3,7 2,-2-3,0-3,2 7,1 49,5-14,3 38,0-25,0 14,0-2,0 16,5-12,1-1,5 1,0 0,5 0,-4-7,9 5,-9-5,9 7,-9-1,9-5,-9 4,3-5,-4 7,0 0,0-1,0-5,0 4,0-5,-5 7,-1-7,0 5,-4-11,4 5,-5 0,0-6,0 6,0-7,0 1,0-1,0 0,0 0,0 0,0 1,-5-1,0 0,-6 0,-4 1,-2 5,1-10,-4 10,5-18,0 5,-3-10,8-2,-6-5,6 1,-2-5,0-1,3-4,-7 3,4-2,-1-1,-5 2,9-8,-10 11,6-7,1 2,-4 3,11-47,3 9,12-35,16-11,-7 25,11-24,-15 35,2-10,1 17,-7-4,2 11,1-5,-5 10,9-10,-2-7,3 8,1-18,5 13,-3-10,0 5,-4 3,-3 5,0 1,-2 4,-4-3,0 4,1-6,-1 6,0-5,0 5,0-1,0 2,0 5,0-1,-1 5,0-3,1 3,0-10,-1 5,2-9,-1 3,0 1,0-5,0 5,1-6,-1 1,1-1,3 1,2-1,0 1,3 0,-9 8,4-1,-5 12,0-3,0 54,-3-15,-2 36,-3-23,0-10,0 10,0-5,0 1,0 4,0-11,0 11,0-10,0 10,0-11,0 5,0 1,0 0,0 6,0 0,0 7,0-5,0 5,0-1,0-4,-5 5,0-7,-1-5,1-2,1-6,3-5,-3 0,4-6,0 0,0 0,0 0,0-2,0 2,0-2,0 1,0 0,0-1,0 0,0 1,0-1,0 2,0-1,0 2,0 4,0-4,0 4,0 1,0-5,0 0,0-2,0-3,0 3,0-70,0 27,0-58,0 44,-10-19,4 14,-9-8,5 14,0 10,-5-10,3-2,-3-1,0-5,3 1,-3 4,0-5,3 7,-7-1,7 1,-7 5,8-4,-7 10,7-9,-7 9,7-5,-7 7,3 0,-4-1,0 1,1 4,-1 2,6 4,-4 1,8 4,-3 1,8-3,0-1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5.40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 0,'-29'0,"5"0,16 4,0 0,-7 7,5-6,-5 6,8-7,-1 3,1 4,2-2,2 1,3 1,0-2,0 5,0-6,0 3,17-7,-9-1,13-3,-13 0,0 0,6 0,2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0:57.82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1,'30'0,"-2"0,-10 0,-1 0,-4 0,3 4,-7-3,3 6,0-6,-3 6,7-2,-7-1,3 3,0-2,-3 3,3 0,0 0,-3 0,3 0,-5 0,1 0,0 0,0-1,0 1,-1 0,1 0,0 0,0 3,-4-2,3 2,-6 0,2-3,-3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13.70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77,'27'0,"-6"-3,-18-1,0-7,-2-1,5 4,2-2,0 9,6-3,-5 4,2 0,0 0,-3 0,7 0,-7-7,0 2,-1-6,-6 39,2-19,-3 37,0-36,0 17,0-13,0 8,0-5,-3-4,2 3,-6-7,6 3,-6-4,2 0,-3 0,1 3,-1-2,3 2,-5-3,8-1,-9 1,4 0,2 0,-9-4,9 3,-6-3,1 0,1-1,-5 1,6-4,-3 7,0-6,3 3,-6-4,5 0,2-10,3 1,11-6,2 7,3 1,-1 6,-4-5,5 1,-4 1,3-3,1 6,-4-6,3 3,0-4,-2 0,2 1,-3 2,0-2,4 2,1-3,0 0,3 3,-7-2,7 6,-7-6,3 6,0-2,1-1,4 3,-4-7,3 4,-3-1,5 1,-5 4,-1 0,-5 0,5 0,-3 0,3 0,-1 0,-2 0,5 7,-9-2,1 9,-2-2,0 0,0-1,0-3,3 3,-6-2,10 2,-7-3,0 4,3-3,-2 7,3-3,1 0,-5 3,3-7,-2 7,3-7,0 3,0-4,0 0,-1 3,1-2,0 2,0-3,-1-1,4 1,-2-4,2 0,0-4,-3 0,6 0,-6 0,6 0,-6 0,5 0,-5 0,6 3,-5 5,2 1,-7 2,3-3,-3 3,1-2,-2 2,-3 0,0-2,0 6,0-7,0 3,0 1,0-4,0 7,0-6,0 2,0 0,-3-3,-2 3,-3-3,-3 0,2 0,-2-4,-1 3,3-6,-3 3,0-4,3 4,-2-4,-1 4,4-4,-7 0,6 0,-2 0,0 0,2 0,-5 0,6-3,0-8,5 1,3-4,-3 6,2-3,-2-1,-1-1,3 2,-6 3,7-4,-7 3,2-3,-3 4,4 0,-4-4,4 3,-4-3,-4 0,3 3,-4-3,6 4,-1 0,-4 0,7 0,-9 4,9-3,-7 2,1-3,2 4,-2-6,7 5,-2-6,5 0,-2 3,-4-3,5 36,-5-17,7 33,0-31,0 5,4-7,-3 3,6-2,-6 2,5 0,-1-2,-1 1,3 1,-7-3,4 6,-4-5,3 1,11-6,-3-1,6-3,-9 0,0 4,4-3,5 2,2 1,8-3,-8 6,3-2,0 4,-4-4,9 3,-8-3,8 5,-9-2,10 2,-10-2,4 1,0 0,-3 0,3 0,-9-1,3-3,-7 2,3-3,0 1,-3 2,3-7,-4 7,3-2,-2-1,2-1,0 1,-2 0,2 1,0 2,-2-3,2 0,-3 3,3-3,-2 1,2 2,1-3,-4 0,4 0,-1 3,-3-6,3 9,-4-5,1 2,-1 1,1 3,-1-6,1 5,-1-6,1 4,3 0,-5 0,4-1,-2 1,1-4,2 3,0-2,-2 2,2-2,-4 1,1-1,0 2,0 5,-1-4,1 4,0-5,0 1,3 0,-2 0,2-4,-3 7,0-6,-1 6,1-3,0 0,0-1,0 1,-1 0,1 0,0 0,0-1,-4 5,3-3,-3 3,1-4,2 0,-6 3,5-2,-5 2,6-3,-6 3,6-2,-6 2,6 0,-6-2,2 2,-3 0,4-2,0 6,0-7,0 4,-1-1,-2-3,6 4,-3-2,1-1,2 2,-3 0,4-3,-4 4,3-2,-7-1,4 6,-4-7,0 3,0 1,0-4,3 7,-2-6,3 2,-4 0,0-2,3 5,-2-5,2 2,-3-1,0-1,4 5,-3-5,2 2,-3 0,0-3,0 7,0-7,0 4,0-1,0-3,4 7,0-7,4 3,-4 0,2-3,-5 3,6-1,-6-1,5 2,-1-3,-1 3,3-2,-6 2,6 0,-3-3,4 4,0-4,-4-1,6 1,-4 0,5 0,0-1,-3-2,3 2,1-6,-4 2,7-3,-7 4,2-4,-5 17,-2-10,-3 10,0-6,0-2,0 5,0-6,0 3,6-1,-4-2,4 5,-6-5,0 6,0-5,0 2,0-1,0-1,0 5,0-6,0 4,0-1,0 2,0-1,0 0,0-1,0-2,0 5,4-6,-3 3,5 0,-2-3,1 3,1 0,-5-2,6 1,0-2,1-1,3 0,-4-3,4 3,1-6,-1 5,0-5,-3 6,-1 1,1-3,-1 5,-2-2,2 0,-3 3,3-3,1-1,-1 1,1-1,-1 0,1 1,2 0,-4-1,4 1,-6-1,3 1,1 3,-1-6,0 5,4-6,-3 4,3-4,-1-1,-2 0,3 2,0-1,-3-1,7 1,-7-4,3 4,0 3,-6-2,5 6,-9 0,2-3,1 4,0-2,4-5,2 5,-2-9,6 3,-6-4,6 0,-47-7,23 5,-37-9,29 6,-7-4,6 5,-6-4,12 7,-4-3,9 4,-9 0,4 0,0 0,-8 0,6 0,-7 0,5 0,-1 0,-4 0,3 0,-3 0,5 0,-1 0,5 0,-3 0,7 0,-3 0,-4 0,6 0,-5 0,7 0,-8 0,6 0,-5 0,7 0,-4 0,-1 0,1 0,-5 0,9 0,-9 0,8 0,-7 0,7 0,-7 0,7 0,-8 0,8 0,-7 0,7 0,-3 0,0 0,3 0,-3 0,0 0,3 0,-3 0,-4 0,6-4,-5 4,2-8,4 7,-3-6,0 6,3-3,-7 4,7 0,-3-3,0 2,4-6,-4 6,4-6,1 3,-1-4,0 0,0-4,0 7,0-5,0 5,0-3,1-3,2 2,-2-2,3 3,-1 0,-2-4,6 4,-6-4,3 1,-4 2,0 1,0-2,0 4,1-5,-1 3,0 0,0 0,0-3,4 2,-3-2,3 0,-1 2,-2-3,3 1,-4 6,0-10,3 10,-1-6,5 0,-2 2,3-5,0 5,0-3,0 1,0 2,0-6,0 6,0-6,0 6,0-3,0-4,0 6,-4-5,3 2,-6 4,6-3,-6-3,6 5,-3-6,4 4,0 3,0-7,-4 3,3 0,-3-4,4 8,0-7,0 7,0-3,0 0,0 3,0-3,0 0,0 3,0-4,0 2,0 2,0-10,0 9,0-5,0 3,0 3,0-8,0 8,0-7,0 7,0-7,0 7,0-3,0 0,0 3,0-8,0 8,0-3,0 0,0 3,0-3,0 1,0 2,0-10,0 9,0-10,0 11,0-3,0-4,0 6,0-5,0 7,0-4,0 3,0-8,0 8,0-7,0 7,0-3,0 1,0 2,0-6,0 7,0-3,0 0,0 3,0-7,0 6,0-6,0 2,4-5,-3 1,3-5,0 3,-3-8,2 8,1-3,-3 9,3-3,-4 7,0-4,10 6,0 35,1-11,6 49,-11-33,9 19,-5-16,0 5,0 0,5 0,1 1,5-1,-1 0,1 7,0-5,-4 11,4-5,-5 0,1 5,-1-4,0 6,-4-7,3-2,-4 1,-1-5,1-1,-1-2,-1-10,1 4,-5-11,3-1,-7-5,7 1,-7-5,6-1,-2-4,-1-1,3 5,-3-4,1 4,1-5,-1 1,3 0,-1 3,1-6,3 2,1-7,0 0,-1 0,1-7,-3-3,-1-12,0 3,-7-8,2-2,-3-1,0-5,0 7,0 4,0-3,0 9,0-10,-3 10,-7-9,0 3,-4-4,5-1,-1 1,5-1,-4 1,8-1,-3 6,0-5,3 14,-8-7,8 12,-6-3,-1 7,0 20,0-2,1 15,6-15,-3 3,4 5,-4-2,3 6,-6-8,6 0,-3 6,0 0,-2 5,-3 1,-1-1,1 0,-1 1,-3-6,2 4,-5-8,2-1,1-6,-3-3,2-1,-3-3,0-1,-1-4,1 0,4 0,-3-8,6-7,-3-3,0-5,4 10,-4-3,5 7,0-3,4 4,-3 0,-1 0,2 0,-1-3,7 3,0-11,4-3,-3 0,7-8,-3 6,5 1,-5-5,2 10,-2-4,0 4,3 1,-7-1,6 5,-6 1,2 4,-3-3,-22 17,9-3,-23 26,18-10,1 1,4-3,9-9,-4 4,7 0,-6-3,6 3,-6-4,3 4,-1-3,-2 3,2-4,-3-1,1 5,2-4,-2 4,3-5,-4 1,-4 0,4-4,-3 0,0-1,3-2,-7 3,7-4,-4 0,1 0,2 0,-6-4,7-4,0-1,4-2,1 3,2-3,-3 2,4-6,0 6,0-2,0-1,0 3,4-3,0 0,0 3,3-2,-2 3,-1 0,6-3,-5 2,3-2,2 3,-8 0,8 0,-6-3,4 2,-4-2,3 3,-3-2,1 1,-2-5,-3 6,0-3,0 0,0 3,0-7,0 7,0-3,0 0,0 3,0-3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2.6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1,'18'35,"2"-4,-10-8,6-5,-2 4,3-4,4 2,-7-6,6 6,-12-11,4 3,-4-5,0 1,0 0,0 0,-1 0,5-1,-7 1,9 0,-13 0,10 0,-7 3,4-3,-4 3,3-3,-3 0,0 3,3-2,-6 2,3 1,-4-3,0 7,0-3,0 4,0 1,0-1,0 0,0-4,0 3,0-7,0 3,-4 0,0-4,-1 3,-2-3,3 3,-4-2,1 2,2-4,-5 1,1 0,-3-4,1 3,3-6,-3 9,3-5,0 5,1-2,30-4,-13-1,20-3,-14 0,-7 0,7 0,-3 0,0 0,3 0,-7 0,7 0,-7 0,3 0,-1 0,2 0,0 0,-1 0,-1 0,-2 0,5 0,-5 0,2 4,0 0,-6 3,5 4,-9-3,6 3,-7 0,4-3,-4 6,0-5,0 6,0-6,0 7,0-3,0 0,0 4,0-4,0 4,-4-4,0-1,-4 0,-5-3,8 3,-7-4,8-3,-7 2,2-3,-2 4,3-1,0 1,1-1,-4-3,3-1,-7-3,-2 0,3 0,-6 0,7 0,0 0,-4 0,9 0,-4 0,38 0,-18 0,26 0,-26 0,0 0,6 0,-4 0,5 0,-4 0,-2 0,5 0,-5 0,1 0,1 0,-3 0,7 4,-2 1,3 3,1 0,1 1,-1 0,5 0,-3-1,8 6,-9-4,9 8,-8-9,3 4,-5 0,-4-4,3 4,-7-6,3 2,-4-2,4 2,-3-2,3 2,-4-2,0 1,-1 0,5 0,-3 0,3 0,-4 0,0-4,3 7,-6-6,5 3,-5 2,3-5,-1 6,1-3,-3 0,5 3,-5-2,3 2,-1-3,-3 0,4 0,0-1,0 1,0 4,0-3,0 7,0-7,1 7,-2-7,2 7,-1-3,1 5,3-1,-2 0,2 0,-3-4,-1 4,0-4,1 0,-1 3,0-7,0 3,-3-5,1 1,-5 14,3-1,15 56,-10-26,20 29,-17-38,2-8,-1-10,-3-2,2-9,-4 3,0-7,-3 3,2-4,-3 0,4 3,0-2,-1 2,1-4,0-2,3 5,-2-5,2 6,-4-7,1 3,-1 1,1-3,0 5,0-2,0 1,-1 2,1-3,0-1,0 1,0 4,0-3,0 3,0-4,0 0,-1-1,1 1,0 0,0 0,-1-1,1 1,0 0,-1-1,1 5,-1-4,1 3,-1-4,1 1,-1-1,1 1,0 0,0-1,-1 1,1 0,-1-1,4 1,-2 0,2-4,-3 3,0-3,3 4,-3 0,3-4,0-1,-3-3,5 0,-4 0,1 0,1 0,-3 0,6 0,-9 13,2-7,-7 11,-15-9,-1-4,-10-1,4-3,-1 0,0 0,-6 0,1-4,0-1,-1-5,6 1,-5-1,5 1,-6 0,1 3,-1-2,1 7,4-7,-3 7,9-3,-5 0,6 3,0-3,-1 0,1-1,4 0,-4-2,4 6,0-7,1 4,0-4,3 0,-3 3,0-3,3 4,-4-4,6 0,-6-1,5 1,-5 0,5-4,-4 3,3-4,-8 5,8 0,-7-1,3 1,0-1,-4 1,4-1,-4 1,-1 3,5-3,-3 4,7-1,-7-3,7 4,-3-4,4 0,0 0,0 0,0-4,0 3,-1-3,-3 0,3 3,-3-8,7 8,-3-7,4 3,-5-5,4 1,-3-5,7 3,-8-8,8 3,-3 1,4-4,0 3,0 1,-4 0,3 6,-3 0,4-1,0 5,-4-3,3 3,-2-5,3 5,0-3,0 3,0-5,0 1,-4 0,3 3,-7-2,7 7,-6-3,2 1,-3 2,4-2,-3 3,6-4,-6 4,6-4,-6 5,7-4,-4 2,1-2,-2 0,-3 5,0-4,0 5,-4-7,3 3,-3-3,0 0,3-1,-3 0,3-4,1 4,-1-4,0 4,1-4,3 9,-2-9,2 8,0-7,-2 7,6-3,-6 4,3 0,0-3,40 40,-6-13,35 42,-22-29,28 34,-15-22,17 20,-26-16,-4-11,-15 3,3-7,-12-1,-1-6,1 4,-6-8,0 3,1 0,-5-8,4 7,-1-8,-3 0,4 4,-5-9,0 4,0-4,-1 0,1 0,0 4,0-3,1 7,-1-7,0 7,0-7,0 3,0-4,0-1,0 1,3-4,-3 0,7-1,-7-2,3 2,0 1,2 0,0 1,-1 2,0-2,-4 3,4 0,-4 0,0-1,0 1,0 0,-1 0,1 0,4-1,-4-2,3 2,1-6,-4 6,4-7,-5-14,-3 2,0-11,-8 3,-4 6,-6-3,-3 5,4 3,-3 1,7 0,-8-1,4 1,0-1,1 4,0-2,3 6,-3-6,0 2,7-2,-6-1,11-4,-4-1,4-3,0-2,0 1,0-5,0 3,0-3,0 0,0 7,0-6,0 12,0-3,-10 1,4 5,-6-4,5 6,3-4,-4-4,0 4,0-4,0 8,-7 0,5 4,-10 0,7 8,-5 6,0 5,4 8,1-9,0 5,4-10,0 3,2-7,3 3,-5 0,5-3,-4 3,4-5,20 1,-11 0,19 3,-16-2,-3 6,2-2,-6 5,7-1,-7 5,2 1,-3 1,0 3,0-4,0 1,0-2,0-5,0 0,0-3,0-2,0-5,-10 1,0-23,-9 3,6-17,1 12,3 5,1 4,1 0,-1 0,0 0,-4 0,3 4,-6-4,6 4,-3-1,4-2,0 3,0-12,3 6,1-2,4 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29.4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1,'35'0,"-8"0,-11 0,-3 4,9 1,2 4,4 0,1 5,11 2,-9 3,10 2,-5 4,-6-4,5 4,-10-2,2-3,-8-1,3-2,-5-8,-3 8,2-8,-7 3,8-3,-9-1,4 0,0 0,-3-4,3 4,-4-4,0 0,3 7,-6-6,6 6,-7-3,4 0,-1-1,1 1,0 0,-1-1,1 5,0-4,0 4,-4-5,3 5,-2-3,3 7,0-7,1 7,-1-7,0 3,0 0,0-3,0 3,0 0,0-3,0 3,0-4,0 4,4-3,-2 3,2-4,-5 0,1 0,0 0,0-1,-1 1,1 0,0 0,0 3,0-2,-4 2,3-3,-3 0,4-1,-1 1,1-1,-1 0,1 5,-4-4,0 3,2 1,-4-4,8 3,-9 0,6-6,-3 9,4-10,-4 7,6-4,-1 5,3-4,-1 3,-3-3,0 0,-1 0,1 0,0-1,0 1,0 0,-1 0,1-1,0 4,-4-35,-5 11,-8-40,-2 28,-2-10,4 16,0-8,-4 9,3-5,-6 6,6 0,-6-1,6 1,-3-1,5 1,-1 0,0 4,1-4,-1 4,5 0,-4-3,3 7,-3-8,3 8,-2-3,2 0,1 3,-4-3,4 4,-1 0,-2-3,3 2,0-2,0-1,4 4,-3-3,2-5,-6 3,6-4,-6 10,6-4,-6 3,7-4,-4-2,4 5,0-2,0 0,-6 2,-7 2,0 0,-7 6,11-3,-3 4,0-3,3 2,2-13,3 6,7-4,11 6,-4 6,8 0,-10 0,0 3,3 1,2 4,-1-3,0 2,0-6,-3 6,7-6,-7 2,7-3,-3 4,5-3,-1 3,0 0,0-3,5 3,-3-4,3 0,0 0,-3 0,3 0,-5 0,5 0,-7 0,6 0,-8 0,4 0,0 0,-4 3,4-2,-4 2,4 1,-4-3,3 3,-7-4,3 0,0 4,-3-3,3 3,-1-4,-2 0,6 0,-6 0,3 0,-1 7,2-6,-1 6,5-3,-9-3,9 3,-8-4,7 0,-3 0,9 4,-8-3,7 3,-8-4,5 4,-5-3,3 3,-7-4,7 4,-7-3,3 3,0-1,1-2,0 3,8 0,-11-3,11 7,-8-3,4 0,-3 2,2-6,-3 6,0-2,3 0,-3 2,4-2,-4 3,4 0,-9 0,9 1,-9-1,9 0,-9 0,9 1,-8-1,7-4,-7 3,3-2,0-1,-4 3,4-3,0 4,-3-3,3 2,-4-3,0 4,7 0,-5 0,5-3,-7 2,0-6,3 9,-2-5,2 7,-3-5,0 1,0 0,-1 3,1-2,-3 2,1-3,-1 0,3 0,-1 3,-2-3,2 3,-3-3,4 0,0 0,-1-1,1 5,0-4,0 3,-1-3,1-1,-1 1,1 0,0 0,0-1,-1 1,1 0,0 0,0 0,0-1,-1 1,1 0,0 0,-1-1,1 1,3 0,-2-4,2 3,-3-3,-1 4,1-1,-1 1,1 0,3-4,-3 3,4-3,-5 4,4-4,-2-1,2 1,-4 3,1-1,0 4,-1-6,0 4,4-1,-6 1,5-1,-3 1,-2-1,5 4,-3-6,-2 4,5-1,-6 0,-41-27,16 2,-55-36,41 20,-14-2,20 11,0 9,1 1,4 1,-3 3,9-3,-10 4,5-1,-1 1,-3 0,8 0,-8-1,4 1,-1-4,-3 3,3-3,1 3,-4 1,8 0,-3 4,4-3,1 7,0-7,3 7,-2-2,3 3,-4-4,-1 3,1-7,0 7,-1-7,1 7,-1-3,1 0,0 3,-1-2,1 3,0 0,-6 0,5 0,-5-4,6 3,0-3,-1 4,1 0,0 0,-6 0,5 0,-10 0,10 0,-4 0,-1 0,5 0,-5 0,6 0,0 0,-1 0,1 0,0 0,-1 0,1 0,0 0,-1 0,1 0,-1 0,5 0,-3 0,7 0,-3 0,0 0,3 0,-3 0,0 0,4 0,-7 0,6 3,-3-2,1 6,6-3,-9 1,8 2,-5-6,0 2,3-3,-7 0,7 0,-3 0,-2 0,5 0,-9 0,8 0,-7 0,7 0,-3 0,4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6:01:40.2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0,'44'0,"-4"0,-11 0,-1 0,0 0,-4 0,3 0,-9 0,9 0,-8 0,-1 0,-2 0,-3 0,0 0,-1 0,0 0,-3 0,3 0,-1 0,-2 0,5 0,-5 0,2 0,-1 0,1 0,1 0,-2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35.85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1,'19'0,"0"4,-2 0,5 9,2-2,-1 2,4-4,-4 5,1-4,-2 3,-5-1,1-2,-1 2,0-3,-4-1,3 1,-7-1,3 0,0 0,-3-4,3 4,-4-7,0 5,-1-5,1 6,0-2,0-1,0 3,-1-6,-3 6,3-6,-3 5,4-2,-4 3,2-3,-5 3,2-3,-3 4,0-1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7:18.8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9,'90'0,"-38"0,2 0,7 0,3 0,5 0,0 0,-7 0,1 0,5 0,-2 0,-8 0,-2 0,0 0,-2 0,42 0,-24 0,-3 0,-11 0,-1 0,-12 0,-2 0,-12 0,11 0,-18 0,6 0,-22-4,3 4,-2-4,3 4,-8 0,0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7:20.6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1,'17'4,"1"0,-5-4,21 0,-7 0,16 0,-1 6,-14-4,6 4,-18-6,-3 4,2-4,-6 4,2-4,-3 0,4 0,-3 0,6 4,-6 0,3 0,-4 0,0-4,10 0,-8 0,12 0,-9 0,-1 0,0 0,-4 0,3 0,-2 0,3 0,-4 0,3 0,-2 0,3 0,-4 0,3 0,-2 0,-1 0,-4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8:17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597 311,'-9'11,"1"-1,4-6,-1 1,1 0,-4 5,3-2,-2 2,0 0,0 0,0-1,1 4,1-7,2 7,-2-7,5 2,-4-5,2 4,0-1,1 5,1 5,0-1,0 9,0-9,0 1,0-8,0 1,0 6,1-3,0 3,10 2,-7-8,8 11,-3 1,-5-9,4 8,-8-15,2 5,-2-4,0 7,0-4,0 4,0-2,0 2,0-5,0 15,0-10,0 8,0-11,0-5,0 2,0 1,0-1,0 5,0-6,2 7,-2-5,2 0,-2 2,0-4,0 4,2-3,-2-2,2 2,-2-2,0 1,0 1,0-2,0 5,0-4,0 12,0-8,-4 19,4-7,-4 13,0-14,3 3,-6 0,6-8,-2 5,3-8,0-5,0 2,0-5,0 0,0 2,0-3,-2 4,2-2,-2-1,1 1,0 3,-4-2,5 4,-5-5,5 0,-4-2,2 6,0-6,-2 4,2-3,-1-1,-5 11,2-7,-2 7,2-5,-2-4,3 7,-3-8,2 3,0-3,-1-1,0-1,0 0,0-2,1 0,1-1,-3 2,2-1,-3 2,3 1,0 1,1-1,-1 3,-2-3,4 2,-3 2,4-4,0 2,-1-2,0 3,1-3,3 2,-4-2,2 6,-2-4,2 2,-2 2,4-4,-4 7,3-5,-2 0,-2 2,1-6,-2 4,2-3,1 1,-1-1,1 0,-1 0,1-1,-5 4,3-2,-3 0,0-1,2 1,-10 5,3 2,-1 1,3-3,6-5,0 0,1 1,0-1,3-1,-1 1,2-1,-2 3,2-3,-1 1,0 0,-2 3,1-3,-2 2,0 0,0-2,-7 9,7-8,-6 8,8-9,-5 7,3-5,-4 4,5-5,-7 10,7-9,-4 5,5-6,0-3,1 4,-3-4,2 3,-3-2,3 1,-2 1,1-2,-1 2,1-3,1 2,-2 3,4-3,-4 3,4-5,-5 3,3-3,-4 1,4 0,1-1,1 7,0-6,0 5,0-5,3 0,-1 1,8-1,1 6,-1-6,2 4,-8-7,5-2,-3 1,7 0,-5 0,15 2,-14 0,19 3,-18-1,6-2,-3-1,-4 4,-1-3,0 3,-4-4,2-1,0 0,-1 0,2 1,1-2,-2 3,2-1,-2 0,-3 1,4-2,-3 2,3-3,-3 3,2-1,0 2,-1-1,0-1,0 1,4 0,-1 2,1-1,-3 0,3 1,1-2,0 5,-1-4,-4 2,3-2,-4-1,4 1,-6 0,1 1,1 2,0 3,1-1,-1 1,-2-3,3 0,-3-1,2-1,-3 0,1-1,0 3,0-2,1 1,-1-1,1 0,-1-1,2 5,-2-4,2 3,-1-5,1 1,-1 1,1-1,-2 3,1 1,-1-2,5 6,4 0,-2-1,2 0,-5-4,-2-2,1 1,-1 3,2-3,-1 4,1-3,-1-1,0 0,-1-2,1 1,1 3,-2-3,2 3,-2-5,2 5,-2-3,2 5,-3-5,1 1,-1-1,2 0,-1-1,3 2,-1 3,2-3,0 3,13 8,-10-7,11 8,-15-12,1 3,-1-4,0 3,2-4,-4-1,3 1,-3 0,0-1,5 1,8 8,3-5,6 7,0-1,9-1,-1 7,1-5,-5-3,-1 5,-9-9,8 6,-9-5,-2-2,-3 0,-10-4,0-1,2 1,-3 0,4 0,6 3,-7-3,11 5,-12-6,7 1,-7-2,2 0,0 2,-3-2,7 2,4 8,0-7,15 13,-5-11,6 8,-10-7,1 3,-15-7,14 4,-16-6,12 3,-9 1,4-3,11 3,-2-1,13-2,-16 1,10-2,-20 0,5 0,-4 0,-4 0,7 0,-5 0,4-2,-4 2,10-2,-9 0,20 2,-11-2,7 2,-6 0,5 0,-8 0,13 0,-17 0,11 0,-6 0,0 0,1 0,-10-1,0 0,-3-2,-1 3,3-3,-3-1,4 0,-4-3,1 3,-1-2,2-3,-1 1,0-2,0 3,-5 2,2-2,-2 1,0 1,0-2,0 3,0-3,0 2,0-1,0 0,0 0,0-1,0-3,0 2,0-5,0 5,0-10,0 9,0-9,0 2,0 1,0-3,0-1,0 7,0-11,0 14,0-10,0 4,-2 3,-2-6,-2 2,2 4,-1-4,5 9,-3 2,2-2,0 2,-1-3,0 3,-2-5,0 6,0-6,2 6,-2-3,3 3,-4-5,3 4,-4-13,4 12,-6-16,3 1,-4-6,-5-5,9 6,-7 4,10 6,-4-2,0 6,1-4,0-2,2 9,0-14,-2 6,0 0,0 2,1 7,0-2,0 3,0-2,-1 2,1-1,-10-10,8 3,-8-6,6 8,2 2,-1-2,3 2,0-2,-3-1,4 4,-6-6,6 9,-3-14,3 15,3-9,-3 9,-1-1,0 0,-1 0,1-3,-1-11,0 9,0-11,2 17,-1-7,4 7,-4-4,4 2,-5 0,2-10,-1 6,-1-7,2 6,1-6,-10-6,9 7,-8-3,11 14,-2-3,0 2,2-5,-3 6,1-2,0 0,-1 2,2-3,0 5,1-2,-2 3,0-3,0 3,1-1,1-3,0 4,0-4,0 2,0 2,0-2,2-3,-2 1,5-2,0 0,1 0,2-1,3-4,-3 6,6-6,-9 9,10-14,-10 14,7-9,-2 4,-6 5,6-7,-8 6,0-3,-1-1,5-7,-2-2,5-6,-5 9,-2-6,1 6,4-14,-2 13,1-11,-4 20,1-14,-1 6,3 0,-3-1,2 11,0-5,1 6,0-3,2 0,-4 4,2-3,-2 0,-1 3,3-4,-4 5,3-3,-3 3,2-6,-1 6,2-6,0 5,-1-3,1-2,0 3,-2-3,4 0,-5 2,4-1,-4 3,4-3,0-1,0 0,-1 1,-4-5,0 5,2-9,-1 2,1 4,-2-6,0 7,0-2,0 2,0-2,0 7,0-6,0 7,0-5,0 5,0-2,0-3,0 3,-2-2,-1-5,1 2,-3-7,2 6,1-6,-3 7,2-6,-1 10,1-2,2 5,-2-2,3 3,-2-6,-1 4,0-4,-2 3,1-3,0-1,0 2,-2-3,1 7,-5-12,6 11,-4-8,5 9,-2 0,1-1,0 1,1 1,1 1,-3-2,2 1,-1-3,2 3,-2-3,-1 2,1-1,-2-3,3 4,-1-5,-2 5,4-2,-3-1,3 1,0 2,-2-2,1-1,-1 0,0-2,4 0,-3 2,3 0,-2 1,2 1,-4-4,1 4,-1-2,0 0,4 3,-4-3,0 0,0 4,-2-6,0 2,-3-1,-8-4,7 5,-13-4,13 3,-9-2,5 6,4 0,0 1,2 2,1-1,0 3,2 0,-2 0,3 0,-6 0,4 0,-4 0,0 0,2 0,0 0,-2 0,5 0,-4 1,5-1,-3 4,3-4,-16 8,13-5,-16 6,9-1,3-5,-6 7,8-9,-5 5,3-6,-7 2,6-2,-6 2,7-1,1 1,4-2,-3 2,3 0,-4 2,2-2,-2-1,3 1,-11 1,0 2,-2 3,2-3,7 1,-7 2,9-2,-9 3,11-4,-5-1,7 0,-3 0,3-2,0 1,-1-1,-1 3,2-1,-5 2,3-4,-2 1,-5 3,2-1,-6 3,-1-5,-12 1,8 1,-12-1,20 0,-4-2,5-2,5 2,1-2,3 0,1 0,-7 0,4 0,-3 0,4 0,2 0,-3 0,1 0,1 2,0-2,-2 2,1-2,-1 1,0 0,3 2,-1-1,1 1,1 1,-8 6,6-4,-7 4,8-7,-3 2,3-1,-1 0,0-1,0-1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01:58:25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2836 1356,'0'-28,"0"8,0 2,0 7,0-3,0 4,0-8,0 0,0-7,0 5,0-4,-3 4,-5-15,4 12,-7-6,7 10,-4-6,1-2,0 5,0-12,1 23,2-23,0 17,3 0,-3 2,2 7,0 3,-1-2,2 2,-2-1,3 1,-4-3,0 2,0-3,-1 4,1 0,1 1,-1-1,0 1,1-3,-2 3,1-3,-3 2,3 1,-6-3,6 2,-6-2,5 3,-1-1,-3 1,2-2,-6 0,6 1,-9-7,8 8,-14-14,14 12,-9-6,11 9,-1-3,0 3,1-3,0 3,2 1,-3-1,3 1,-6-4,4 1,-2-1,-2 0,5 4,-12-8,1 3,-1-1,-6-1,11 4,-7-2,8 4,3-3,1 4,-1-2,2 2,-2-1,2 1,2-2,-2 2,0-1,-1 1,1 0,-3-2,4 2,-3-2,3 2,1-1,-3 1,2 0,-2-1,1 1,1-1,0-1,-1 0,-2-4,2 5,-1-6,3 5,-3-1,3-1,-1 3,0-2,1 1,-3-3,3 3,-3-6,2 6,-1-6,-4-1,5 4,-7-5,6 7,1-2,-1 1,3 1,-2 0,1 1,-1-3,1 3,0 1,-1-2,0 3,-5-4,-1 2,-13-5,8 1,-8-1,5-2,7 6,-3-2,10 5,-1-1,1-1,1 0,-1-1,-15-11,8 6,-13-7,14 9,-2 3,7 0,-2 3,3-3,-1 3,-4-4,4 2,-7-2,4 1,-9-5,3 3,-9-3,9 3,-11-6,14 9,-14-9,17 12,-9-3,12 3,-2-1,0 0,3 2,-7-7,6 6,-7-5,2 4,-3-1,-4 1,6 2,-6-2,11 2,-2-5,3 4,1-4,0 5,-2-2,3 2,-5 0,4 0,-3 0,3 0,-5 0,6 0,-4 0,0 0,3 0,-7 0,5 2,-6 0,6 0,-11 6,8-5,-8 7,11-8,-3 4,0-4,-1 4,0-1,-2 1,5-2,-20 5,16-4,-21 6,21-7,-12 5,9-6,-1 4,3-6,5 0,-4-1,1 0,-13 0,3 0,-20 0,13 0,-8 3,13 11,6-8,3 9,7-14,1 1,-1 3,4-3,-3 2,1 1,0-1,-2 1,1-1,1-1,-3-1,3 0,-7 4,5-3,-1 1,-7 0,-6-3,-5 5,4-2,-7-1,11 3,-13-5,6 2,8-2,-1 0,10 2,0-3,1 2,1-2,1 0,-2 0,-1 2,-3 0,-13 1,3 1,-5-3,-3 2,3-3,-22 0,19 0,-2 1,22 0,4 0,2 1,-1 6,2-3,-1 7,1-9,-2 3,1-1,-1 0,0 5,0-4,0 2,1-4,-7 6,3-3,-4 4,6-6,0-2,-1 2,-1-1,0 3,1-3,-1 1,2-2,-8 8,7-6,-5 5,8-5,-3 1,4-1,-3 0,3-1,-1 1,1 1,-3 1,4 0,-2-2,3 2,0-2,0 2,0 3,0-2,0 10,0-9,0 9,0-10,0 10,0-1,0 0,0 1,2-12,-2 7,2-9,-2 4,0-1,1-3,0 3,0 1,1-2,-2 2,7 7,-4-7,5 10,1 3,-4-5,6 8,2-4,-5-9,4 8,-7-4,-2-5,3 5,-4-10,2 1,-3-1,2 2,0-3,2 2,-2-2,1-2,4 1,-2-2,7 3,-7-2,2 2,-3-1,1 1,1-1,0 3,8 1,2 4,3-2,9 3,-3-2,1 1,-6-3,-13-4,-1-2,-3 0,3 1,-2-1,5 6,6 0,9 7,7 3,-1 0,5 3,-18-10,8 8,-8-4,-3-1,3 3,-14-10,3 3,2 3,3-4,3 4,-1-4,10 6,-11-7,10 4,-12-8,2 1,-2-1,-3 0,2 0,-6-1,6 3,-5-1,8 8,-6-6,5 4,-9-8,14 10,-11-9,11 9,-1-1,8 8,5-1,-5 0,-4-4,-12-7,3 3,-4-4,3 3,-3-3,4 4,-9-8,-1 1,1 4,-2-3,3 4,3 5,0 8,2-5,2 11,-3-18,3 9,4-3,-7-6,4 4,-9-7,0 5,2-1,-1 2,4 6,6 3,-6-2,7 1,-1 0,-5-9,5 13,-2-11,-5 3,13 5,-7-7,4 6,-5-9,-5-4,-2-5,-1 1,2-1,-1 1,1-1,3 3,-2 0,7 3,8 5,-2 0,12 8,-13-7,2 0,-9-9,-3 0,-2-2,-3-2,2 1,-1-1,1 1,0 1,9 1,-5 0,9 1,-7-3,7 2,2-2,5 7,-8-5,7 1,-15-3,6-2,-10 2,0-3,9 2,-9-2,18 5,-15-3,15 3,-11-5,4 0,2 0,-9 0,9 0,-11 0,6 0,-5 0,10 0,-6 0,7-2,-9 0,3 0,-2-2,2 0,-2-1,2-1,-6 2,3 0,-4 1,0-3,-2 2,3 1,7-4,-2 3,3-4,-2 4,-2 0,-1-2,8 1,-10 1,9-3,-7 4,10-9,5-2,-2 1,3-7,-11 12,3-9,-7 10,4-14,-7 12,6-11,-5 11,8-8,-8 10,3-4,0 1,-3 5,3-4,-2 5,6 4,-4-5,6 4,3-2,-8 1,10 2,-9-4,-4 4,1-2,-6 2,0-2,1 0,-1-2,-2 1,1-1,-1 1,3-2,-3 1,3-2,-1 3,-1-2,5-2,-4 1,4-1,-5 3,1-1,-1 1,6-6,-3 3,6-8,0 2,-5-2,10-8,-12 11,9-8,-10 12,3-2,-1 3,0 0,-1 0,1-3,-4 3,3-1,-6 5,2-2,-2-1,0 1,0-2,0 3,1-4,-1 3,2-1,0 0,1 1,-1-1,3 1,-4-3,2 2,-3-3,3 3,-2 0,0 1,-1-2,3 1,-2 1,2-2,-3 3,0-3,0 2,0-2,0 1,0-4,0 6,-1-4,-1 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4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1,'20'20,"-2"-2,-10-14,-1 3,4-3,-3 3,3-3,-3 3,3-7,-3 7,3-6,0 6,-3-3,3 0,-3 7,0-10,-1 13,1-9,-1 6,1-3,-1-1,1 1,3-4,-2 3,2-3,-3 1,3 1,-2-5,2 6,-3-2,3 2,-2-2,2 2,-4-3,4 3,-2-2,1-2,1 4,-6-2,5 5,-6-2,4-1,-1 3,1-2,-4 3,-1-4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2.3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0,'24'13,"2"2,-17-11,3 4,-4-3,4 2,-4-3,4 4,0-3,-3 2,3-3,0 0,-3 0,3-4,-1 0,-2 0,6 0,-7 0,4 0,-1 0,-3 0,7 0,-6 0,2 0,0 0,-2 0,6 0,-7 0,4 0,-1 0,-2 3,5-2,-5 2,2-3,1 4,-4-3,7 6,-6-6,2 2,0 1,-2-4,2 7,-3-2,3-1,-2-1,2 1,0 0,-3 0,4 3,-5-3,5 4,-4-4,4 3,-5-2,1 2,0 1,3 0,-2 0,2 0,-3-1,0-2,3 5,-2-8,2 8,0-5,-2 2,2-2,-3 1,-1-1,4-1,-2 3,2-6,1 2,-4 0,7 1,-7 0,2 3,1-6,-3-5,6-1,-2-3,-1 4,0 4,0 0,-2 0,5 0,-6 0,5 0,-5 0,6 0,-44 0,20 0,-52 0,40 0,-17-4,20 3,-8-3,8 0,-3 3,9-3,-3 4,2-4,1 3,-3-3,7 4,-3 0,1 0,2 0,-7 0,7 0,-3 0,1-3,2 2,-3-3,1 4,2 0,-6 0,2 0,1 0,-5 0,4 0,0 0,-3 0,7 0,-8 0,9 0,-5 0,2 0,2 0,-5 0,6-3,-3 2,0-5,3 5,-7-6,7 6,-3-2,3-7,1 7,2-14,-1 12,5-6,-6 0,6 2,-2-5,3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6:56.1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1 134,'24'-17,"-2"3,-14 9,-1-2,5-1,0 3,0-2,-1 7,0 0,-2-3,4 2,-4-2,1-1,1-4,-2 3,2-5,-3 9,3-6,-2 6,2-2,0-1,-2 0,2-1,0-2,-2 6,2-2,0 3,-2 0,5 0,-6 0,3 3,-7 11,-1-4,-3 8,0-10,0 0,0 6,0-4,0 4,-4-6,0 0,-4 3,0-2,0-1,0 2,0-5,1 7,-1-5,0-2,0 5,0-5,0 6,0-3,4-1,-2 4,5-2,-6 2,3-1,0-2,-3 3,0-4,-2-3,-5-1,5-3,-2 0,0 0,2 0,-5 0,5 0,-1-3,-2-5,4 0,-3-3,3 3,1 4,-1-6,4 1,1-3,3-2,0 6,0-3,0 0,0 3,0-7,0 7,0-3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01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1,'28'0,"-4"0,-16 0,4 4,-3 0,6 8,-6-4,2 4,-3-5,0 1,0 0,3 0,-2 0,2-4,-4 6,1-5,-1 6,1-4,2-3,-1 3,-2 1,0 0,-3 3,3-3,1-1,2-3,-1 6,-2-5,0 9,-6-5,2 2,1 0,-3-2,6 5,-6-5,2 2,0 1,-2-4,6 4,-6-1,6-3,-6 4,6-1,-6-2,2 2,-3 0,4-2,0 5,0-5,3 2,-3 0,0-3,3 6,-6-5,6 2,0-4,2-3,5-1,-6-3,2 7,-3 4,-3 1,-1 2,-3-7,0 4,0 1,0-1,0-1,0 1,0 0,0 0,0 0,0 0,0-3,0 7,0-6,0 2,0 0,0-2,0 6,4-7,-4 4,4-1,-4-3,0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13.1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200 1,'0'33,"0"-5,0-16,0-3,0 3,0-1,0-3,0 7,0-6,0 2,0-1,0-1,-8 5,6-5,-6 2,5 0,2-3,-6 3,6 0,-5-3,2 3,-4-3,-3-4,6-22,-1 10,6-17,0 17,0 0,-17 4,9 10,-9 0,10 8,3-6,-8-1,4 1,-3-4,3 3,0 0,1 1,3 3,-3-3,3 2,0-1,1 5,3-6,0 3,0 0,0-3,0 7,0-7,0 3,0 0,0-2,0 5,0-5,3 2,2 0,-1 2,3-1,-6 0,2-4,1 3,-4 2,4-1,-1 0,-2-4,3 3,-4 1,0 1,0-2,0 0,0-2,0 5,0-5,0 2,0 1,0-4,0 7,0-7,0 3,0 0,0-3,0 7,0-7,0 3,0 0,0-2,0 5,0-6,0 4,0-1,0-3,0 7,0-6,0 2,0 0,0-2,0 10,0-10,0 7,0-8,0 3,0 1,0 0,0-1,0 1,0-4,0 7,0-2,0-1,0 4,0-7,0 3,0 4,0-7,0 7,0-8,0 3,0 1,0 0,0-2,0 1,3-3,-2 6,2-6,1 3,-3 0,2-2,4 2,-2-4,9-3,-6 0,2-4,1 0,0 0,0 0,0 0,0 0,-3 0,6 0,-5 0,2-4,0 4,-2-7,2 2,-3-3,3 4,-3-3,3 6,-3-6,3 3,-2 0,2-3,0 2,-2 1,2-3,0 7,-3-4,3-2,-7-2,-1-4,-3-2,0 6,0-4,0-3,0 5,0-10,0 11,0-3,0 0,0 3,0-3,0 0,0 3,0-8,0 4,0-4,0-1,0-4,0 4,0-5,0 6,0 0,0-1,0 5,0-3,0 7,0-3,0-4,0 6,0-5,0 7,0-4,0-1,0 1,0 0,0 1,0 2,0-5,0 5,0-1,-4-1,3 2,-6-2,6 0,-2 3,3-7,0 6,-4-2,3-1,-2 4,-1-7,4 6,-4-3,1 1,-2 2,1-2,-3-1,6 3,-6-2,6 0,-3 2,1-3,2 1,-2 2,-1-2,3-1,-6 4,6-4,-6 1,7 2,-8-7,4 11,-1-6,-2 3,2-1,1-2,0-1,4-1,0-3,0-1,0-1,0 1,4 0,-3-1,7 5,-8 1,-2 45,0-15,-4 30,6-13,0-10,0 6,0-8,0-1,0 1,0 5,4-4,-4 3,8-4,-7 1,4 3,-1-9,-4 4,4-4,0-1,-3-4,3-1,-4 0,0-3,0 3,0-1,0-2,3 5,-2-5,3 1,-4 1,0-3,-4 10,3-9,-6 2,6 0,-6-6,7 10,-4-7,4 4,0-1,0-3,0 6,-14-35,10 13,-10-27,14 17,0 5,0-3,0 7,0-3,0 0,0 4,0-7,0 6,0-2,0 0,0 3,-3-7,2 7,-6-3,7 0,-4 2,4-5,0 6,0-3,0 1,0 1,0-5,0 5,0-2,0 0,0 3,0-3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4T15:57:21.1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0,'0'17,"3"2,2-10,3 3,0-4,3 3,-2-2,-2 2,0-3,-6 0,6-1,-6 1,2 0,1 0,-3-1,6 1,-6-1,5-2,-5 1,6-5,-7 6,7-6,-6 5,2-1,-3 2,4 0,-4 1,4-4,-4-1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C6E3-CF60-E71F-1229-6FE9B8A77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057A5-A2F1-EBC7-3399-01E5D4386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0EDD7-D92F-F833-CB19-9E8DC260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6A23-4F04-A5BD-3B21-3C419836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A6F3-6455-943D-50EC-13E206B2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823C-615A-F707-0E31-EF2D9025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FEE5F-83ED-9B9F-9F87-3F9CF4F7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F4C94-62F2-13CD-1065-EC22F253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598F-F663-F96F-49D8-C42EFAA2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ED0E8-00F8-A966-1B6D-62875C5D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6D671-D73B-5441-A071-99F5629E5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9F802-C5D7-A780-C854-05D62D561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6FE8-DCB5-CC40-85B5-61AB69E3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B158-6EBD-16B9-56F2-9A70536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B2A-5D44-89D0-3BFA-EB59A1B8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4CF6-441E-5C53-ECE2-64281859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FE13-D736-8A0F-00E2-4A61E47E8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FBB69-651E-B14B-54CA-FE1B8A4F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D52B4-0B89-0B97-C440-41B1F8DE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45028-CE39-206F-2622-83BDC52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6015-3BC7-0660-8329-7F2BF30D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EC374-1650-38E4-70BC-299F7C014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4C14-7C63-585E-2038-E500EEBA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D95F-4E42-1EB2-5782-AFB546AC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C24E-C3B1-8101-93DB-BB93B84A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46ED-80BA-62AA-CFDF-C70B448E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E822-CAD8-44BC-6AF1-1A3A91A4B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48C2-D73E-2FE9-3DE0-C0D0924B9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5E9B-BF67-7996-2598-05B3E4DD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12257-6681-0B3A-4B21-F5889CDD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37D67-0C61-70B7-43F1-E27DF82B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F3E8-22FB-17C9-5263-2B14A046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0436-58C5-E562-7B5C-8153A4A6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256F5-E8BB-C432-1A11-7FC0EDF8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9BD08-73FF-0FB5-1E3F-EAD452DB4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82FF5-D07E-FF6D-323C-411B83A10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F1991-E61D-51AE-D54D-A1BEDC36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1AE06-2C02-B4E8-19BC-0E25924F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5A39E-08BA-D7E9-158D-148FCEA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B47A-F43C-F9E4-5056-86B305A4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D9134-F8F4-FCF6-F6B9-F64D0184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D35EA-2E2A-9333-FEA5-327A0597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7A579-834F-376C-8934-DCD9DADA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EB920-552C-9394-0761-BF46C642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F9199-6D19-00C3-344D-7C847A55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5C75C-C020-517F-D657-A6831F9D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4810-3DC4-CFCB-720E-B36B9214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911A-0985-1AB1-C009-A8ACFD7A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4ACCB-DB95-73BA-CD41-521431CA2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9331F-5605-48DA-1E4F-CBEDA12C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E7EEC-8FE8-7625-F5BB-B6E55CF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6E9D1-E358-F9A6-53BB-6D21F1F7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C0F2-4339-8074-6773-EA873A0A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CC482-3FD0-7D37-9C2C-0522C857B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8E5A1-9616-44A0-20FF-00E8B152A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5F78A-0C21-34F7-3E92-C93BEB7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5DA47-AF4F-0958-0236-D3DE7002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463C1-2D0A-9AD3-0852-E7C52D9A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94D4-E8E5-9F3D-9450-A2C0B8FC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0CEAF-BEF1-F0FA-BE73-C0D14DB5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A84BD-1414-C3D0-23B3-BE6537AA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552D2-186F-104F-87E5-9CF1D138F2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A2E9-6E1C-D236-13F7-525ECBBD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D62F-A26B-27F5-17F7-4BDBA0BD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C5AF0-9A68-2C44-A554-81976B4E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1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38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51.xml"/><Relationship Id="rId50" Type="http://schemas.openxmlformats.org/officeDocument/2006/relationships/image" Target="../media/image26.png"/><Relationship Id="rId55" Type="http://schemas.openxmlformats.org/officeDocument/2006/relationships/customXml" Target="../ink/ink55.xml"/><Relationship Id="rId63" Type="http://schemas.openxmlformats.org/officeDocument/2006/relationships/customXml" Target="../ink/ink58.xml"/><Relationship Id="rId68" Type="http://schemas.openxmlformats.org/officeDocument/2006/relationships/image" Target="../media/image37.png"/><Relationship Id="rId7" Type="http://schemas.openxmlformats.org/officeDocument/2006/relationships/customXml" Target="../ink/ink31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42.xml"/><Relationship Id="rId11" Type="http://schemas.openxmlformats.org/officeDocument/2006/relationships/customXml" Target="../ink/ink33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46.xml"/><Relationship Id="rId40" Type="http://schemas.openxmlformats.org/officeDocument/2006/relationships/image" Target="../media/image21.png"/><Relationship Id="rId45" Type="http://schemas.openxmlformats.org/officeDocument/2006/relationships/customXml" Target="../ink/ink50.xml"/><Relationship Id="rId53" Type="http://schemas.openxmlformats.org/officeDocument/2006/relationships/customXml" Target="../ink/ink54.xml"/><Relationship Id="rId58" Type="http://schemas.openxmlformats.org/officeDocument/2006/relationships/image" Target="../media/image30.png"/><Relationship Id="rId66" Type="http://schemas.openxmlformats.org/officeDocument/2006/relationships/image" Target="../media/image36.png"/><Relationship Id="rId5" Type="http://schemas.openxmlformats.org/officeDocument/2006/relationships/customXml" Target="../ink/ink30.xml"/><Relationship Id="rId61" Type="http://schemas.openxmlformats.org/officeDocument/2006/relationships/customXml" Target="../ink/ink57.xml"/><Relationship Id="rId19" Type="http://schemas.openxmlformats.org/officeDocument/2006/relationships/customXml" Target="../ink/ink37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41.xml"/><Relationship Id="rId30" Type="http://schemas.openxmlformats.org/officeDocument/2006/relationships/image" Target="../media/image16.png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5.png"/><Relationship Id="rId8" Type="http://schemas.openxmlformats.org/officeDocument/2006/relationships/image" Target="../media/image5.png"/><Relationship Id="rId51" Type="http://schemas.openxmlformats.org/officeDocument/2006/relationships/customXml" Target="../ink/ink53.xml"/><Relationship Id="rId3" Type="http://schemas.openxmlformats.org/officeDocument/2006/relationships/customXml" Target="../ink/ink29.xml"/><Relationship Id="rId12" Type="http://schemas.openxmlformats.org/officeDocument/2006/relationships/image" Target="../media/image7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2.png"/><Relationship Id="rId67" Type="http://schemas.openxmlformats.org/officeDocument/2006/relationships/customXml" Target="../ink/ink60.xml"/><Relationship Id="rId20" Type="http://schemas.openxmlformats.org/officeDocument/2006/relationships/image" Target="../media/image11.png"/><Relationship Id="rId41" Type="http://schemas.openxmlformats.org/officeDocument/2006/relationships/customXml" Target="../ink/ink48.xml"/><Relationship Id="rId54" Type="http://schemas.openxmlformats.org/officeDocument/2006/relationships/image" Target="../media/image28.png"/><Relationship Id="rId6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52.xml"/><Relationship Id="rId57" Type="http://schemas.openxmlformats.org/officeDocument/2006/relationships/customXml" Target="../ink/ink56.xml"/><Relationship Id="rId10" Type="http://schemas.openxmlformats.org/officeDocument/2006/relationships/image" Target="../media/image6.png"/><Relationship Id="rId31" Type="http://schemas.openxmlformats.org/officeDocument/2006/relationships/customXml" Target="../ink/ink43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3.png"/><Relationship Id="rId65" Type="http://schemas.openxmlformats.org/officeDocument/2006/relationships/customXml" Target="../ink/ink59.xml"/><Relationship Id="rId4" Type="http://schemas.openxmlformats.org/officeDocument/2006/relationships/image" Target="../media/image3.png"/><Relationship Id="rId9" Type="http://schemas.openxmlformats.org/officeDocument/2006/relationships/customXml" Target="../ink/ink32.xml"/><Relationship Id="rId13" Type="http://schemas.openxmlformats.org/officeDocument/2006/relationships/customXml" Target="../ink/ink34.xml"/><Relationship Id="rId18" Type="http://schemas.openxmlformats.org/officeDocument/2006/relationships/image" Target="../media/image10.png"/><Relationship Id="rId39" Type="http://schemas.openxmlformats.org/officeDocument/2006/relationships/customXml" Target="../ink/ink4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70.xml"/><Relationship Id="rId42" Type="http://schemas.openxmlformats.org/officeDocument/2006/relationships/image" Target="../media/image21.png"/><Relationship Id="rId47" Type="http://schemas.openxmlformats.org/officeDocument/2006/relationships/customXml" Target="../ink/ink83.xml"/><Relationship Id="rId63" Type="http://schemas.openxmlformats.org/officeDocument/2006/relationships/customXml" Target="../ink/ink90.xml"/><Relationship Id="rId68" Type="http://schemas.openxmlformats.org/officeDocument/2006/relationships/image" Target="../media/image42.png"/><Relationship Id="rId7" Type="http://schemas.openxmlformats.org/officeDocument/2006/relationships/customXml" Target="../ink/ink63.xml"/><Relationship Id="rId2" Type="http://schemas.openxmlformats.org/officeDocument/2006/relationships/customXml" Target="../ink/ink61.xml"/><Relationship Id="rId16" Type="http://schemas.openxmlformats.org/officeDocument/2006/relationships/image" Target="../media/image8.png"/><Relationship Id="rId29" Type="http://schemas.openxmlformats.org/officeDocument/2006/relationships/customXml" Target="../ink/ink74.xml"/><Relationship Id="rId11" Type="http://schemas.openxmlformats.org/officeDocument/2006/relationships/customXml" Target="../ink/ink6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78.xml"/><Relationship Id="rId40" Type="http://schemas.openxmlformats.org/officeDocument/2006/relationships/image" Target="../media/image20.png"/><Relationship Id="rId45" Type="http://schemas.openxmlformats.org/officeDocument/2006/relationships/customXml" Target="../ink/ink82.xml"/><Relationship Id="rId53" Type="http://schemas.openxmlformats.org/officeDocument/2006/relationships/customXml" Target="../ink/ink86.xml"/><Relationship Id="rId58" Type="http://schemas.openxmlformats.org/officeDocument/2006/relationships/image" Target="../media/image29.png"/><Relationship Id="rId66" Type="http://schemas.openxmlformats.org/officeDocument/2006/relationships/image" Target="../media/image41.png"/><Relationship Id="rId5" Type="http://schemas.openxmlformats.org/officeDocument/2006/relationships/customXml" Target="../ink/ink62.xml"/><Relationship Id="rId61" Type="http://schemas.openxmlformats.org/officeDocument/2006/relationships/image" Target="../media/image32.png"/><Relationship Id="rId19" Type="http://schemas.openxmlformats.org/officeDocument/2006/relationships/customXml" Target="../ink/ink6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73.xml"/><Relationship Id="rId30" Type="http://schemas.openxmlformats.org/officeDocument/2006/relationships/image" Target="../media/image15.png"/><Relationship Id="rId35" Type="http://schemas.openxmlformats.org/officeDocument/2006/relationships/customXml" Target="../ink/ink77.xml"/><Relationship Id="rId43" Type="http://schemas.openxmlformats.org/officeDocument/2006/relationships/customXml" Target="../ink/ink8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40.png"/><Relationship Id="rId69" Type="http://schemas.openxmlformats.org/officeDocument/2006/relationships/customXml" Target="../ink/ink93.xml"/><Relationship Id="rId8" Type="http://schemas.openxmlformats.org/officeDocument/2006/relationships/image" Target="../media/image4.png"/><Relationship Id="rId51" Type="http://schemas.openxmlformats.org/officeDocument/2006/relationships/customXml" Target="../ink/ink85.xml"/><Relationship Id="rId3" Type="http://schemas.openxmlformats.org/officeDocument/2006/relationships/image" Target="../media/image38.png"/><Relationship Id="rId12" Type="http://schemas.openxmlformats.org/officeDocument/2006/relationships/image" Target="../media/image6.png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89.xml"/><Relationship Id="rId67" Type="http://schemas.openxmlformats.org/officeDocument/2006/relationships/customXml" Target="../ink/ink92.xml"/><Relationship Id="rId20" Type="http://schemas.openxmlformats.org/officeDocument/2006/relationships/image" Target="../media/image10.png"/><Relationship Id="rId41" Type="http://schemas.openxmlformats.org/officeDocument/2006/relationships/customXml" Target="../ink/ink80.xml"/><Relationship Id="rId54" Type="http://schemas.openxmlformats.org/officeDocument/2006/relationships/image" Target="../media/image27.png"/><Relationship Id="rId62" Type="http://schemas.openxmlformats.org/officeDocument/2006/relationships/image" Target="../media/image39.png"/><Relationship Id="rId7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" Type="http://schemas.openxmlformats.org/officeDocument/2006/relationships/image" Target="../media/image5.png"/><Relationship Id="rId31" Type="http://schemas.openxmlformats.org/officeDocument/2006/relationships/customXml" Target="../ink/ink7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91.xml"/><Relationship Id="rId4" Type="http://schemas.openxmlformats.org/officeDocument/2006/relationships/image" Target="../media/image2.png"/><Relationship Id="rId9" Type="http://schemas.openxmlformats.org/officeDocument/2006/relationships/customXml" Target="../ink/ink64.xml"/><Relationship Id="rId13" Type="http://schemas.openxmlformats.org/officeDocument/2006/relationships/customXml" Target="../ink/ink66.xml"/><Relationship Id="rId18" Type="http://schemas.openxmlformats.org/officeDocument/2006/relationships/image" Target="../media/image9.png"/><Relationship Id="rId39" Type="http://schemas.openxmlformats.org/officeDocument/2006/relationships/customXml" Target="../ink/ink7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8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03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116.xml"/><Relationship Id="rId50" Type="http://schemas.openxmlformats.org/officeDocument/2006/relationships/image" Target="../media/image26.png"/><Relationship Id="rId55" Type="http://schemas.openxmlformats.org/officeDocument/2006/relationships/customXml" Target="../ink/ink120.xml"/><Relationship Id="rId63" Type="http://schemas.openxmlformats.org/officeDocument/2006/relationships/customXml" Target="../ink/ink123.xml"/><Relationship Id="rId68" Type="http://schemas.openxmlformats.org/officeDocument/2006/relationships/image" Target="../media/image48.png"/><Relationship Id="rId7" Type="http://schemas.openxmlformats.org/officeDocument/2006/relationships/customXml" Target="../ink/ink96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07.xml"/><Relationship Id="rId11" Type="http://schemas.openxmlformats.org/officeDocument/2006/relationships/customXml" Target="../ink/ink98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11.xml"/><Relationship Id="rId40" Type="http://schemas.openxmlformats.org/officeDocument/2006/relationships/image" Target="../media/image21.png"/><Relationship Id="rId45" Type="http://schemas.openxmlformats.org/officeDocument/2006/relationships/customXml" Target="../ink/ink115.xml"/><Relationship Id="rId53" Type="http://schemas.openxmlformats.org/officeDocument/2006/relationships/customXml" Target="../ink/ink119.xml"/><Relationship Id="rId58" Type="http://schemas.openxmlformats.org/officeDocument/2006/relationships/image" Target="../media/image30.png"/><Relationship Id="rId66" Type="http://schemas.openxmlformats.org/officeDocument/2006/relationships/image" Target="../media/image47.png"/><Relationship Id="rId5" Type="http://schemas.openxmlformats.org/officeDocument/2006/relationships/customXml" Target="../ink/ink95.xml"/><Relationship Id="rId61" Type="http://schemas.openxmlformats.org/officeDocument/2006/relationships/customXml" Target="../ink/ink122.xml"/><Relationship Id="rId19" Type="http://schemas.openxmlformats.org/officeDocument/2006/relationships/customXml" Target="../ink/ink102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06.xml"/><Relationship Id="rId30" Type="http://schemas.openxmlformats.org/officeDocument/2006/relationships/image" Target="../media/image16.png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46.png"/><Relationship Id="rId8" Type="http://schemas.openxmlformats.org/officeDocument/2006/relationships/image" Target="../media/image5.png"/><Relationship Id="rId51" Type="http://schemas.openxmlformats.org/officeDocument/2006/relationships/customXml" Target="../ink/ink118.xml"/><Relationship Id="rId3" Type="http://schemas.openxmlformats.org/officeDocument/2006/relationships/customXml" Target="../ink/ink94.xml"/><Relationship Id="rId12" Type="http://schemas.openxmlformats.org/officeDocument/2006/relationships/image" Target="../media/image7.png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2.png"/><Relationship Id="rId67" Type="http://schemas.openxmlformats.org/officeDocument/2006/relationships/customXml" Target="../ink/ink125.xml"/><Relationship Id="rId20" Type="http://schemas.openxmlformats.org/officeDocument/2006/relationships/image" Target="../media/image11.png"/><Relationship Id="rId41" Type="http://schemas.openxmlformats.org/officeDocument/2006/relationships/customXml" Target="../ink/ink113.xml"/><Relationship Id="rId54" Type="http://schemas.openxmlformats.org/officeDocument/2006/relationships/image" Target="../media/image28.png"/><Relationship Id="rId6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6.png"/><Relationship Id="rId31" Type="http://schemas.openxmlformats.org/officeDocument/2006/relationships/customXml" Target="../ink/ink108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44.png"/><Relationship Id="rId65" Type="http://schemas.openxmlformats.org/officeDocument/2006/relationships/customXml" Target="../ink/ink124.xml"/><Relationship Id="rId4" Type="http://schemas.openxmlformats.org/officeDocument/2006/relationships/image" Target="../media/image3.png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0.png"/><Relationship Id="rId39" Type="http://schemas.openxmlformats.org/officeDocument/2006/relationships/customXml" Target="../ink/ink11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148.xml"/><Relationship Id="rId50" Type="http://schemas.openxmlformats.org/officeDocument/2006/relationships/image" Target="../media/image26.png"/><Relationship Id="rId55" Type="http://schemas.openxmlformats.org/officeDocument/2006/relationships/customXml" Target="../ink/ink152.xml"/><Relationship Id="rId7" Type="http://schemas.openxmlformats.org/officeDocument/2006/relationships/customXml" Target="../ink/ink12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43.xml"/><Relationship Id="rId40" Type="http://schemas.openxmlformats.org/officeDocument/2006/relationships/image" Target="../media/image21.png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8" Type="http://schemas.openxmlformats.org/officeDocument/2006/relationships/image" Target="../media/image30.png"/><Relationship Id="rId5" Type="http://schemas.openxmlformats.org/officeDocument/2006/relationships/customXml" Target="../ink/ink127.xml"/><Relationship Id="rId19" Type="http://schemas.openxmlformats.org/officeDocument/2006/relationships/customXml" Target="../ink/ink134.xml"/><Relationship Id="rId4" Type="http://schemas.openxmlformats.org/officeDocument/2006/relationships/image" Target="../media/image3.png"/><Relationship Id="rId9" Type="http://schemas.openxmlformats.org/officeDocument/2006/relationships/customXml" Target="../ink/ink12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8.xml"/><Relationship Id="rId30" Type="http://schemas.openxmlformats.org/officeDocument/2006/relationships/image" Target="../media/image16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customXml" Target="../ink/ink150.xml"/><Relationship Id="rId3" Type="http://schemas.openxmlformats.org/officeDocument/2006/relationships/customXml" Target="../ink/ink126.xml"/><Relationship Id="rId12" Type="http://schemas.openxmlformats.org/officeDocument/2006/relationships/image" Target="../media/image7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2.png"/><Relationship Id="rId20" Type="http://schemas.openxmlformats.org/officeDocument/2006/relationships/image" Target="../media/image11.png"/><Relationship Id="rId41" Type="http://schemas.openxmlformats.org/officeDocument/2006/relationships/customXml" Target="../ink/ink145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149.xml"/><Relationship Id="rId57" Type="http://schemas.openxmlformats.org/officeDocument/2006/relationships/customXml" Target="../ink/ink153.xml"/><Relationship Id="rId10" Type="http://schemas.openxmlformats.org/officeDocument/2006/relationships/image" Target="../media/image6.png"/><Relationship Id="rId31" Type="http://schemas.openxmlformats.org/officeDocument/2006/relationships/customXml" Target="../ink/ink140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037A8D-D614-8EFB-B678-A926A407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908325" cy="803188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Paleographic and Paleotectonic Setting of Laramide Sedimentary Basins in the Central Rocky Mountain Region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70D6D9F-963F-BF4C-E426-D8E1544BCCE4}"/>
              </a:ext>
            </a:extLst>
          </p:cNvPr>
          <p:cNvSpPr txBox="1">
            <a:spLocks/>
          </p:cNvSpPr>
          <p:nvPr/>
        </p:nvSpPr>
        <p:spPr>
          <a:xfrm>
            <a:off x="0" y="598645"/>
            <a:ext cx="2607276" cy="43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Dickinson et al., 1988</a:t>
            </a:r>
          </a:p>
        </p:txBody>
      </p:sp>
      <p:pic>
        <p:nvPicPr>
          <p:cNvPr id="6" name="Picture 5" descr="A map of the north and south of the north&#10;&#10;Description automatically generated with medium confidence">
            <a:extLst>
              <a:ext uri="{FF2B5EF4-FFF2-40B4-BE49-F238E27FC236}">
                <a16:creationId xmlns:a16="http://schemas.microsoft.com/office/drawing/2014/main" id="{5DF60692-660D-77E7-7F93-FE9BB44A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5" y="-11698"/>
            <a:ext cx="4283676" cy="68787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68F2448-2E4C-6632-B7A2-24752735518B}"/>
              </a:ext>
            </a:extLst>
          </p:cNvPr>
          <p:cNvSpPr txBox="1">
            <a:spLocks/>
          </p:cNvSpPr>
          <p:nvPr/>
        </p:nvSpPr>
        <p:spPr>
          <a:xfrm>
            <a:off x="395416" y="1629775"/>
            <a:ext cx="7117491" cy="418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Late Cretaceous and Early Tertiary Laramide deformation produced complex tectonic and paleogeographic patterns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Previously occupied by a broad foreland basin of laterally continuous marine facies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Laramide deformation broke up foreland province into local basins of non-marine deposits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Laramide uplifts and basins formed simultaneously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Sediments in the basins are principal records of Laramide orogeny </a:t>
            </a:r>
          </a:p>
        </p:txBody>
      </p:sp>
    </p:spTree>
    <p:extLst>
      <p:ext uri="{BB962C8B-B14F-4D97-AF65-F5344CB8AC3E}">
        <p14:creationId xmlns:p14="http://schemas.microsoft.com/office/powerpoint/2010/main" val="195686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5D82-06F9-FF3B-BAA2-2E50E9BD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area&#10;&#10;Description automatically generated">
            <a:extLst>
              <a:ext uri="{FF2B5EF4-FFF2-40B4-BE49-F238E27FC236}">
                <a16:creationId xmlns:a16="http://schemas.microsoft.com/office/drawing/2014/main" id="{B867D2F4-0B8F-69B5-B73A-D548B42C3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549" y="-1"/>
            <a:ext cx="4280452" cy="685764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152DB4-49D7-115B-07B1-017FFDA3E066}"/>
                  </a:ext>
                </a:extLst>
              </p14:cNvPr>
              <p14:cNvContentPartPr/>
              <p14:nvPr/>
            </p14:nvContentPartPr>
            <p14:xfrm>
              <a:off x="10774131" y="2583823"/>
              <a:ext cx="150840" cy="11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152DB4-49D7-115B-07B1-017FFDA3E0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131" y="2511823"/>
                <a:ext cx="222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0D4010-BEFC-ECAA-1EE3-E31AC469B081}"/>
                  </a:ext>
                </a:extLst>
              </p14:cNvPr>
              <p14:cNvContentPartPr/>
              <p14:nvPr/>
            </p14:nvContentPartPr>
            <p14:xfrm>
              <a:off x="10480011" y="2871103"/>
              <a:ext cx="347760" cy="11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0D4010-BEFC-ECAA-1EE3-E31AC469B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4011" y="2799330"/>
                <a:ext cx="419400" cy="2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97666D-78DC-BF64-98D1-6B288E0B6A0A}"/>
                  </a:ext>
                </a:extLst>
              </p14:cNvPr>
              <p14:cNvContentPartPr/>
              <p14:nvPr/>
            </p14:nvContentPartPr>
            <p14:xfrm>
              <a:off x="10923531" y="3091423"/>
              <a:ext cx="127080" cy="107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97666D-78DC-BF64-98D1-6B288E0B6A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87531" y="3019423"/>
                <a:ext cx="19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CC6B9A-184B-58A1-4ED3-A963E33A585C}"/>
                  </a:ext>
                </a:extLst>
              </p14:cNvPr>
              <p14:cNvContentPartPr/>
              <p14:nvPr/>
            </p14:nvContentPartPr>
            <p14:xfrm>
              <a:off x="10702131" y="3737623"/>
              <a:ext cx="162000" cy="27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CC6B9A-184B-58A1-4ED3-A963E33A58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6131" y="3665529"/>
                <a:ext cx="233640" cy="42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E8614E-23E0-3733-2F71-B59F1375F16D}"/>
                  </a:ext>
                </a:extLst>
              </p14:cNvPr>
              <p14:cNvContentPartPr/>
              <p14:nvPr/>
            </p14:nvContentPartPr>
            <p14:xfrm>
              <a:off x="10708611" y="6180223"/>
              <a:ext cx="133920" cy="46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E8614E-23E0-3733-2F71-B59F1375F1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72611" y="6108223"/>
                <a:ext cx="205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3825C4-B7CE-8325-914A-515A4E0152B5}"/>
                  </a:ext>
                </a:extLst>
              </p14:cNvPr>
              <p14:cNvContentPartPr/>
              <p14:nvPr/>
            </p14:nvContentPartPr>
            <p14:xfrm>
              <a:off x="10729491" y="6035503"/>
              <a:ext cx="42120" cy="81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3825C4-B7CE-8325-914A-515A4E0152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1491" y="5999503"/>
                <a:ext cx="77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5DFF73F-D991-2A36-A824-3557C85753CD}"/>
                  </a:ext>
                </a:extLst>
              </p14:cNvPr>
              <p14:cNvContentPartPr/>
              <p14:nvPr/>
            </p14:nvContentPartPr>
            <p14:xfrm>
              <a:off x="11049171" y="5087263"/>
              <a:ext cx="319320" cy="49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5DFF73F-D991-2A36-A824-3557C85753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1171" y="5051263"/>
                <a:ext cx="354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922767F-510E-AF44-6A20-A5A4B79837C6}"/>
                  </a:ext>
                </a:extLst>
              </p14:cNvPr>
              <p14:cNvContentPartPr/>
              <p14:nvPr/>
            </p14:nvContentPartPr>
            <p14:xfrm>
              <a:off x="10951971" y="4417303"/>
              <a:ext cx="3636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922767F-510E-AF44-6A20-A5A4B79837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33971" y="4381303"/>
                <a:ext cx="72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43B44A7-80D0-EAB5-CA49-AF34957B1977}"/>
                  </a:ext>
                </a:extLst>
              </p14:cNvPr>
              <p14:cNvContentPartPr/>
              <p14:nvPr/>
            </p14:nvContentPartPr>
            <p14:xfrm>
              <a:off x="10731291" y="3559783"/>
              <a:ext cx="170280" cy="9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43B44A7-80D0-EAB5-CA49-AF34957B19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13253" y="3523783"/>
                <a:ext cx="205996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CD290F-1540-E045-9735-A81BA24A5AEE}"/>
                  </a:ext>
                </a:extLst>
              </p14:cNvPr>
              <p14:cNvContentPartPr/>
              <p14:nvPr/>
            </p14:nvContentPartPr>
            <p14:xfrm>
              <a:off x="8300571" y="5417023"/>
              <a:ext cx="245520" cy="10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CD290F-1540-E045-9735-A81BA24A5A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2545" y="5381023"/>
                <a:ext cx="281212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D22D47-CF09-56CB-4615-3D58839648C8}"/>
                  </a:ext>
                </a:extLst>
              </p14:cNvPr>
              <p14:cNvContentPartPr/>
              <p14:nvPr/>
            </p14:nvContentPartPr>
            <p14:xfrm>
              <a:off x="8299131" y="5076103"/>
              <a:ext cx="243000" cy="7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D22D47-CF09-56CB-4615-3D58839648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81131" y="5039927"/>
                <a:ext cx="278640" cy="14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0CCCBD-8371-3136-4379-553D9A3638DB}"/>
                  </a:ext>
                </a:extLst>
              </p14:cNvPr>
              <p14:cNvContentPartPr/>
              <p14:nvPr/>
            </p14:nvContentPartPr>
            <p14:xfrm>
              <a:off x="11256171" y="5420983"/>
              <a:ext cx="375480" cy="55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0CCCBD-8371-3136-4379-553D9A3638D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8171" y="5384983"/>
                <a:ext cx="4111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66758F-E952-E031-A9A6-056184CB90F3}"/>
                  </a:ext>
                </a:extLst>
              </p14:cNvPr>
              <p14:cNvContentPartPr/>
              <p14:nvPr/>
            </p14:nvContentPartPr>
            <p14:xfrm>
              <a:off x="9050811" y="426703"/>
              <a:ext cx="527760" cy="199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66758F-E952-E031-A9A6-056184CB90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14811" y="354703"/>
                <a:ext cx="5994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A9366A-70DD-08D9-D0F6-848128A60CAC}"/>
                  </a:ext>
                </a:extLst>
              </p14:cNvPr>
              <p14:cNvContentPartPr/>
              <p14:nvPr/>
            </p14:nvContentPartPr>
            <p14:xfrm>
              <a:off x="9887451" y="256783"/>
              <a:ext cx="420840" cy="148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A9366A-70DD-08D9-D0F6-848128A60CA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1451" y="184783"/>
                <a:ext cx="492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FFDFF8-54B3-5075-2BFD-A3D422892688}"/>
                  </a:ext>
                </a:extLst>
              </p14:cNvPr>
              <p14:cNvContentPartPr/>
              <p14:nvPr/>
            </p14:nvContentPartPr>
            <p14:xfrm>
              <a:off x="9812211" y="5727703"/>
              <a:ext cx="581760" cy="59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FFDFF8-54B3-5075-2BFD-A3D4228926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58244" y="5619703"/>
                <a:ext cx="689333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005640-5347-18C5-994E-59B98EE8DBB3}"/>
                  </a:ext>
                </a:extLst>
              </p14:cNvPr>
              <p14:cNvContentPartPr/>
              <p14:nvPr/>
            </p14:nvContentPartPr>
            <p14:xfrm>
              <a:off x="11294331" y="3980263"/>
              <a:ext cx="529920" cy="72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005640-5347-18C5-994E-59B98EE8DBB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40331" y="3872209"/>
                <a:ext cx="637560" cy="942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A51BE6-058E-950E-B45B-3E42213558A6}"/>
                  </a:ext>
                </a:extLst>
              </p14:cNvPr>
              <p14:cNvContentPartPr/>
              <p14:nvPr/>
            </p14:nvContentPartPr>
            <p14:xfrm>
              <a:off x="10549491" y="589423"/>
              <a:ext cx="884880" cy="172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A51BE6-058E-950E-B45B-3E42213558A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95469" y="481446"/>
                <a:ext cx="992564" cy="193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F9BA9F-8F01-81C8-CDE7-1F78D20E1853}"/>
                  </a:ext>
                </a:extLst>
              </p14:cNvPr>
              <p14:cNvContentPartPr/>
              <p14:nvPr/>
            </p14:nvContentPartPr>
            <p14:xfrm>
              <a:off x="8653731" y="3810343"/>
              <a:ext cx="905400" cy="595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F9BA9F-8F01-81C8-CDE7-1F78D20E18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9731" y="3702278"/>
                <a:ext cx="1013040" cy="8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F70030-4004-3AF4-1C69-4574DA1CDAAA}"/>
                  </a:ext>
                </a:extLst>
              </p14:cNvPr>
              <p14:cNvContentPartPr/>
              <p14:nvPr/>
            </p14:nvContentPartPr>
            <p14:xfrm>
              <a:off x="9773331" y="3966583"/>
              <a:ext cx="439920" cy="519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F70030-4004-3AF4-1C69-4574DA1CDAA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9375" y="3858583"/>
                <a:ext cx="547472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5E67B98-83D2-E009-E498-D9C1834243BE}"/>
                  </a:ext>
                </a:extLst>
              </p14:cNvPr>
              <p14:cNvContentPartPr/>
              <p14:nvPr/>
            </p14:nvContentPartPr>
            <p14:xfrm>
              <a:off x="10166451" y="5039383"/>
              <a:ext cx="602280" cy="75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5E67B98-83D2-E009-E498-D9C1834243B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12451" y="4931383"/>
                <a:ext cx="70992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5D70DA-4D58-2BEA-76CC-DEC654985600}"/>
                  </a:ext>
                </a:extLst>
              </p14:cNvPr>
              <p14:cNvContentPartPr/>
              <p14:nvPr/>
            </p14:nvContentPartPr>
            <p14:xfrm>
              <a:off x="9768651" y="2758423"/>
              <a:ext cx="490680" cy="81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5D70DA-4D58-2BEA-76CC-DEC6549856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14651" y="2650423"/>
                <a:ext cx="598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B0A36EF-BEA7-BF57-6BA7-DB34B91AE267}"/>
                  </a:ext>
                </a:extLst>
              </p14:cNvPr>
              <p14:cNvContentPartPr/>
              <p14:nvPr/>
            </p14:nvContentPartPr>
            <p14:xfrm>
              <a:off x="8921571" y="2164063"/>
              <a:ext cx="678240" cy="1183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B0A36EF-BEA7-BF57-6BA7-DB34B91AE2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67571" y="2056063"/>
                <a:ext cx="785880" cy="13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0AE0D9-A91B-0047-F1AA-35BF624E7084}"/>
                  </a:ext>
                </a:extLst>
              </p14:cNvPr>
              <p14:cNvContentPartPr/>
              <p14:nvPr/>
            </p14:nvContentPartPr>
            <p14:xfrm>
              <a:off x="10055571" y="5178703"/>
              <a:ext cx="50400" cy="4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0AE0D9-A91B-0047-F1AA-35BF624E708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19571" y="5106703"/>
                <a:ext cx="122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C321A7-8955-7BE4-EB11-1BD54CAED7F5}"/>
                  </a:ext>
                </a:extLst>
              </p14:cNvPr>
              <p14:cNvContentPartPr/>
              <p14:nvPr/>
            </p14:nvContentPartPr>
            <p14:xfrm>
              <a:off x="9659571" y="3413983"/>
              <a:ext cx="127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C321A7-8955-7BE4-EB11-1BD54CAED7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23571" y="3341983"/>
                <a:ext cx="198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2F3562-2DF2-FD01-DB0B-870FBDB12E4A}"/>
                  </a:ext>
                </a:extLst>
              </p14:cNvPr>
              <p14:cNvContentPartPr/>
              <p14:nvPr/>
            </p14:nvContentPartPr>
            <p14:xfrm>
              <a:off x="8890251" y="816223"/>
              <a:ext cx="825840" cy="975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2F3562-2DF2-FD01-DB0B-870FBDB12E4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4267" y="744223"/>
                <a:ext cx="897449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2A9A2-D0CA-D056-8BE5-E9614F12D3CF}"/>
                  </a:ext>
                </a:extLst>
              </p14:cNvPr>
              <p14:cNvContentPartPr/>
              <p14:nvPr/>
            </p14:nvContentPartPr>
            <p14:xfrm>
              <a:off x="9579291" y="829183"/>
              <a:ext cx="663480" cy="934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2A9A2-D0CA-D056-8BE5-E9614F12D3C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3291" y="757183"/>
                <a:ext cx="7351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75E4B-F239-1764-160B-BA4B76965F75}"/>
                  </a:ext>
                </a:extLst>
              </p14:cNvPr>
              <p14:cNvContentPartPr/>
              <p14:nvPr/>
            </p14:nvContentPartPr>
            <p14:xfrm>
              <a:off x="9541491" y="2010703"/>
              <a:ext cx="1012320" cy="40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75E4B-F239-1764-160B-BA4B76965F7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05491" y="1938703"/>
                <a:ext cx="1083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875021-C32F-7380-69BF-CE8E4EFEBBF1}"/>
                  </a:ext>
                </a:extLst>
              </p14:cNvPr>
              <p14:cNvContentPartPr/>
              <p14:nvPr/>
            </p14:nvContentPartPr>
            <p14:xfrm>
              <a:off x="8330811" y="5818063"/>
              <a:ext cx="174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875021-C32F-7380-69BF-CE8E4EFEBBF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94885" y="5746063"/>
                <a:ext cx="246453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A diagram of different layers of soil&#10;&#10;Description automatically generated">
            <a:extLst>
              <a:ext uri="{FF2B5EF4-FFF2-40B4-BE49-F238E27FC236}">
                <a16:creationId xmlns:a16="http://schemas.microsoft.com/office/drawing/2014/main" id="{98B57F11-0458-B2A7-4B33-84CF4D18526A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266430" y="3301826"/>
            <a:ext cx="4613694" cy="3570873"/>
          </a:xfrm>
          <a:prstGeom prst="rect">
            <a:avLst/>
          </a:prstGeom>
        </p:spPr>
      </p:pic>
      <p:pic>
        <p:nvPicPr>
          <p:cNvPr id="27" name="Picture 26" descr="A black and white sheet of paper with text&#10;&#10;Description automatically generated">
            <a:extLst>
              <a:ext uri="{FF2B5EF4-FFF2-40B4-BE49-F238E27FC236}">
                <a16:creationId xmlns:a16="http://schemas.microsoft.com/office/drawing/2014/main" id="{1BA802C5-8ACF-BEDD-9FD2-9410C52CD820}"/>
              </a:ext>
            </a:extLst>
          </p:cNvPr>
          <p:cNvPicPr>
            <a:picLocks noChangeAspect="1"/>
          </p:cNvPicPr>
          <p:nvPr/>
        </p:nvPicPr>
        <p:blipFill>
          <a:blip r:embed="rId60"/>
          <a:srcRect l="11707"/>
          <a:stretch/>
        </p:blipFill>
        <p:spPr>
          <a:xfrm>
            <a:off x="357720" y="3428999"/>
            <a:ext cx="2594070" cy="332882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6EBF62E-D14F-ECD2-9F58-2CAD36F5485A}"/>
              </a:ext>
            </a:extLst>
          </p:cNvPr>
          <p:cNvSpPr txBox="1"/>
          <p:nvPr/>
        </p:nvSpPr>
        <p:spPr>
          <a:xfrm>
            <a:off x="494520" y="405463"/>
            <a:ext cx="60980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 Basins</a:t>
            </a:r>
          </a:p>
          <a:p>
            <a:endParaRPr lang="en-US" dirty="0">
              <a:highlight>
                <a:srgbClr val="00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Broad bowls with gentle relief along basin flanks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Mainly received stream deposits 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Comprised of volcaniclastic detritus and stream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A827-EE57-EDFE-F476-F525E0EB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area&#10;&#10;Description automatically generated">
            <a:extLst>
              <a:ext uri="{FF2B5EF4-FFF2-40B4-BE49-F238E27FC236}">
                <a16:creationId xmlns:a16="http://schemas.microsoft.com/office/drawing/2014/main" id="{927D7DA2-2649-28E0-41BF-DCBA784C7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549" y="-1"/>
            <a:ext cx="4280452" cy="685764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07B924-4313-C3AA-6A78-088355CE3A6A}"/>
                  </a:ext>
                </a:extLst>
              </p14:cNvPr>
              <p14:cNvContentPartPr/>
              <p14:nvPr/>
            </p14:nvContentPartPr>
            <p14:xfrm>
              <a:off x="10774131" y="2583823"/>
              <a:ext cx="150840" cy="11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07B924-4313-C3AA-6A78-088355CE3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131" y="2511823"/>
                <a:ext cx="222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45FDF0-A18F-1D1A-10AE-AC78C7DD02D8}"/>
                  </a:ext>
                </a:extLst>
              </p14:cNvPr>
              <p14:cNvContentPartPr/>
              <p14:nvPr/>
            </p14:nvContentPartPr>
            <p14:xfrm>
              <a:off x="10480011" y="2871103"/>
              <a:ext cx="347760" cy="11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45FDF0-A18F-1D1A-10AE-AC78C7DD02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4011" y="2799330"/>
                <a:ext cx="419400" cy="2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88F528-5188-694E-4EA9-CBBD6266727E}"/>
                  </a:ext>
                </a:extLst>
              </p14:cNvPr>
              <p14:cNvContentPartPr/>
              <p14:nvPr/>
            </p14:nvContentPartPr>
            <p14:xfrm>
              <a:off x="10923531" y="3091423"/>
              <a:ext cx="127080" cy="107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88F528-5188-694E-4EA9-CBBD62667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87531" y="3019423"/>
                <a:ext cx="19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12AB52-5FE9-71A1-24BA-CA35CDFF2181}"/>
                  </a:ext>
                </a:extLst>
              </p14:cNvPr>
              <p14:cNvContentPartPr/>
              <p14:nvPr/>
            </p14:nvContentPartPr>
            <p14:xfrm>
              <a:off x="10702131" y="3737623"/>
              <a:ext cx="162000" cy="27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12AB52-5FE9-71A1-24BA-CA35CDFF2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6131" y="3665529"/>
                <a:ext cx="233640" cy="42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DD2F86-ECF8-BEBA-A190-CFDDAEDDFDC9}"/>
                  </a:ext>
                </a:extLst>
              </p14:cNvPr>
              <p14:cNvContentPartPr/>
              <p14:nvPr/>
            </p14:nvContentPartPr>
            <p14:xfrm>
              <a:off x="10708611" y="6180223"/>
              <a:ext cx="133920" cy="46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DD2F86-ECF8-BEBA-A190-CFDDAEDDFD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72611" y="6108223"/>
                <a:ext cx="205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4BEC5B-A52D-F193-676A-2A6E9D200288}"/>
                  </a:ext>
                </a:extLst>
              </p14:cNvPr>
              <p14:cNvContentPartPr/>
              <p14:nvPr/>
            </p14:nvContentPartPr>
            <p14:xfrm>
              <a:off x="10729491" y="6035503"/>
              <a:ext cx="42120" cy="81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4BEC5B-A52D-F193-676A-2A6E9D2002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1491" y="5999503"/>
                <a:ext cx="77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E577257-4864-7102-43B3-DB030DA0596A}"/>
                  </a:ext>
                </a:extLst>
              </p14:cNvPr>
              <p14:cNvContentPartPr/>
              <p14:nvPr/>
            </p14:nvContentPartPr>
            <p14:xfrm>
              <a:off x="11049171" y="5087263"/>
              <a:ext cx="319320" cy="49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E577257-4864-7102-43B3-DB030DA059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1171" y="5051263"/>
                <a:ext cx="354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5F0E0E-86FF-7428-25B4-50433CA7A292}"/>
                  </a:ext>
                </a:extLst>
              </p14:cNvPr>
              <p14:cNvContentPartPr/>
              <p14:nvPr/>
            </p14:nvContentPartPr>
            <p14:xfrm>
              <a:off x="10951971" y="4417303"/>
              <a:ext cx="3636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5F0E0E-86FF-7428-25B4-50433CA7A2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33971" y="4381303"/>
                <a:ext cx="72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7910FB-4A58-8267-E51B-1514732FC6AB}"/>
                  </a:ext>
                </a:extLst>
              </p14:cNvPr>
              <p14:cNvContentPartPr/>
              <p14:nvPr/>
            </p14:nvContentPartPr>
            <p14:xfrm>
              <a:off x="10731291" y="3559783"/>
              <a:ext cx="170280" cy="9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7910FB-4A58-8267-E51B-1514732FC6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13253" y="3523783"/>
                <a:ext cx="205996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D86865C-3EBD-4C87-6A50-790A65746CAE}"/>
                  </a:ext>
                </a:extLst>
              </p14:cNvPr>
              <p14:cNvContentPartPr/>
              <p14:nvPr/>
            </p14:nvContentPartPr>
            <p14:xfrm>
              <a:off x="8300571" y="5417023"/>
              <a:ext cx="245520" cy="10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D86865C-3EBD-4C87-6A50-790A65746C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2545" y="5381023"/>
                <a:ext cx="281212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6F9B1C-4192-E641-FB30-AD918089A5DF}"/>
                  </a:ext>
                </a:extLst>
              </p14:cNvPr>
              <p14:cNvContentPartPr/>
              <p14:nvPr/>
            </p14:nvContentPartPr>
            <p14:xfrm>
              <a:off x="8299131" y="5076103"/>
              <a:ext cx="243000" cy="7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6F9B1C-4192-E641-FB30-AD918089A5D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81131" y="5039927"/>
                <a:ext cx="278640" cy="14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1C89A0-E724-93AE-7B00-77A00F14B893}"/>
                  </a:ext>
                </a:extLst>
              </p14:cNvPr>
              <p14:cNvContentPartPr/>
              <p14:nvPr/>
            </p14:nvContentPartPr>
            <p14:xfrm>
              <a:off x="11256171" y="5420983"/>
              <a:ext cx="375480" cy="55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1C89A0-E724-93AE-7B00-77A00F14B89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8171" y="5384983"/>
                <a:ext cx="4111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4E50450-6C80-1FB7-C8FC-3D641BA0E273}"/>
                  </a:ext>
                </a:extLst>
              </p14:cNvPr>
              <p14:cNvContentPartPr/>
              <p14:nvPr/>
            </p14:nvContentPartPr>
            <p14:xfrm>
              <a:off x="9050811" y="426703"/>
              <a:ext cx="527760" cy="199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4E50450-6C80-1FB7-C8FC-3D641BA0E2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14811" y="354703"/>
                <a:ext cx="5994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E60FC5-DDB4-8090-17B5-AF65E0AEEBC9}"/>
                  </a:ext>
                </a:extLst>
              </p14:cNvPr>
              <p14:cNvContentPartPr/>
              <p14:nvPr/>
            </p14:nvContentPartPr>
            <p14:xfrm>
              <a:off x="9887451" y="256783"/>
              <a:ext cx="420840" cy="148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E60FC5-DDB4-8090-17B5-AF65E0AEEBC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1451" y="184783"/>
                <a:ext cx="492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D2938E0-7842-EF6B-777C-2941CFAB61C8}"/>
                  </a:ext>
                </a:extLst>
              </p14:cNvPr>
              <p14:cNvContentPartPr/>
              <p14:nvPr/>
            </p14:nvContentPartPr>
            <p14:xfrm>
              <a:off x="9812211" y="5727703"/>
              <a:ext cx="581760" cy="59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D2938E0-7842-EF6B-777C-2941CFAB61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58244" y="5619703"/>
                <a:ext cx="689333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36A00E-2CDE-2A19-F88D-FB63547A7B89}"/>
                  </a:ext>
                </a:extLst>
              </p14:cNvPr>
              <p14:cNvContentPartPr/>
              <p14:nvPr/>
            </p14:nvContentPartPr>
            <p14:xfrm>
              <a:off x="11294331" y="3980263"/>
              <a:ext cx="529920" cy="72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36A00E-2CDE-2A19-F88D-FB63547A7B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40331" y="3872209"/>
                <a:ext cx="637560" cy="942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303C0E-59AC-B38C-3F46-B1CF51B9AEF6}"/>
                  </a:ext>
                </a:extLst>
              </p14:cNvPr>
              <p14:cNvContentPartPr/>
              <p14:nvPr/>
            </p14:nvContentPartPr>
            <p14:xfrm>
              <a:off x="10549491" y="589423"/>
              <a:ext cx="884880" cy="172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303C0E-59AC-B38C-3F46-B1CF51B9AEF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95469" y="481446"/>
                <a:ext cx="992564" cy="193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442797-C988-9A94-0AB6-84E5D4505E4D}"/>
                  </a:ext>
                </a:extLst>
              </p14:cNvPr>
              <p14:cNvContentPartPr/>
              <p14:nvPr/>
            </p14:nvContentPartPr>
            <p14:xfrm>
              <a:off x="8653731" y="3810343"/>
              <a:ext cx="905400" cy="595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442797-C988-9A94-0AB6-84E5D4505E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9731" y="3702278"/>
                <a:ext cx="1013040" cy="8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AB4F6D-895A-FE4F-5FAF-67EDC3DC853C}"/>
                  </a:ext>
                </a:extLst>
              </p14:cNvPr>
              <p14:cNvContentPartPr/>
              <p14:nvPr/>
            </p14:nvContentPartPr>
            <p14:xfrm>
              <a:off x="9773331" y="3966583"/>
              <a:ext cx="439920" cy="519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AB4F6D-895A-FE4F-5FAF-67EDC3DC85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9375" y="3858583"/>
                <a:ext cx="547472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19FC98-DCE1-DA1D-6837-475E114814C6}"/>
                  </a:ext>
                </a:extLst>
              </p14:cNvPr>
              <p14:cNvContentPartPr/>
              <p14:nvPr/>
            </p14:nvContentPartPr>
            <p14:xfrm>
              <a:off x="10166451" y="5039383"/>
              <a:ext cx="602280" cy="75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19FC98-DCE1-DA1D-6837-475E114814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12451" y="4931383"/>
                <a:ext cx="70992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9DE6397-D8C5-901D-9ECC-A47E6EF64453}"/>
                  </a:ext>
                </a:extLst>
              </p14:cNvPr>
              <p14:cNvContentPartPr/>
              <p14:nvPr/>
            </p14:nvContentPartPr>
            <p14:xfrm>
              <a:off x="9768651" y="2758423"/>
              <a:ext cx="490680" cy="81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9DE6397-D8C5-901D-9ECC-A47E6EF644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14651" y="2650423"/>
                <a:ext cx="598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FCD116C-700E-FDA6-6218-E2352CBAF5E6}"/>
                  </a:ext>
                </a:extLst>
              </p14:cNvPr>
              <p14:cNvContentPartPr/>
              <p14:nvPr/>
            </p14:nvContentPartPr>
            <p14:xfrm>
              <a:off x="8921571" y="2164063"/>
              <a:ext cx="678240" cy="1183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FCD116C-700E-FDA6-6218-E2352CBAF5E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67571" y="2056063"/>
                <a:ext cx="785880" cy="13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C488BB0-9262-5175-91B1-A47D61A37B5E}"/>
                  </a:ext>
                </a:extLst>
              </p14:cNvPr>
              <p14:cNvContentPartPr/>
              <p14:nvPr/>
            </p14:nvContentPartPr>
            <p14:xfrm>
              <a:off x="10055571" y="5178703"/>
              <a:ext cx="50400" cy="4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C488BB0-9262-5175-91B1-A47D61A37B5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19571" y="5106703"/>
                <a:ext cx="122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B979B54-97B6-FDDD-02D1-4F9149EC5A27}"/>
                  </a:ext>
                </a:extLst>
              </p14:cNvPr>
              <p14:cNvContentPartPr/>
              <p14:nvPr/>
            </p14:nvContentPartPr>
            <p14:xfrm>
              <a:off x="9659571" y="3413983"/>
              <a:ext cx="127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B979B54-97B6-FDDD-02D1-4F9149EC5A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23571" y="3341983"/>
                <a:ext cx="198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B976489-8679-1821-7531-ED89E065B1EF}"/>
                  </a:ext>
                </a:extLst>
              </p14:cNvPr>
              <p14:cNvContentPartPr/>
              <p14:nvPr/>
            </p14:nvContentPartPr>
            <p14:xfrm>
              <a:off x="8890251" y="816223"/>
              <a:ext cx="825840" cy="975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B976489-8679-1821-7531-ED89E065B1E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4267" y="744223"/>
                <a:ext cx="897449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EA504C1-1F46-DE20-2A51-CB0B8C04A8C2}"/>
                  </a:ext>
                </a:extLst>
              </p14:cNvPr>
              <p14:cNvContentPartPr/>
              <p14:nvPr/>
            </p14:nvContentPartPr>
            <p14:xfrm>
              <a:off x="9579291" y="829183"/>
              <a:ext cx="663480" cy="934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EA504C1-1F46-DE20-2A51-CB0B8C04A8C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3291" y="757183"/>
                <a:ext cx="7351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ECFDA9-0508-26EA-E8D0-15DB2EA65EE9}"/>
                  </a:ext>
                </a:extLst>
              </p14:cNvPr>
              <p14:cNvContentPartPr/>
              <p14:nvPr/>
            </p14:nvContentPartPr>
            <p14:xfrm>
              <a:off x="9541491" y="2010703"/>
              <a:ext cx="1012320" cy="40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ECFDA9-0508-26EA-E8D0-15DB2EA65E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05491" y="1938703"/>
                <a:ext cx="1083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76B8624-45CF-A581-B433-8A99A569D1DF}"/>
                  </a:ext>
                </a:extLst>
              </p14:cNvPr>
              <p14:cNvContentPartPr/>
              <p14:nvPr/>
            </p14:nvContentPartPr>
            <p14:xfrm>
              <a:off x="8330811" y="5818063"/>
              <a:ext cx="174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76B8624-45CF-A581-B433-8A99A569D1D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94885" y="5746063"/>
                <a:ext cx="246453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A black and white sheet of paper with text&#10;&#10;Description automatically generated">
            <a:extLst>
              <a:ext uri="{FF2B5EF4-FFF2-40B4-BE49-F238E27FC236}">
                <a16:creationId xmlns:a16="http://schemas.microsoft.com/office/drawing/2014/main" id="{4FEB26F2-6568-0139-B760-E9EDEDC7A929}"/>
              </a:ext>
            </a:extLst>
          </p:cNvPr>
          <p:cNvPicPr>
            <a:picLocks noChangeAspect="1"/>
          </p:cNvPicPr>
          <p:nvPr/>
        </p:nvPicPr>
        <p:blipFill>
          <a:blip r:embed="rId59"/>
          <a:srcRect l="11707"/>
          <a:stretch/>
        </p:blipFill>
        <p:spPr>
          <a:xfrm>
            <a:off x="357720" y="3428999"/>
            <a:ext cx="2594070" cy="3328829"/>
          </a:xfrm>
          <a:prstGeom prst="rect">
            <a:avLst/>
          </a:prstGeom>
        </p:spPr>
      </p:pic>
      <p:pic>
        <p:nvPicPr>
          <p:cNvPr id="3" name="Picture 2" descr="A diagram of different layers of land&#10;&#10;Description automatically generated">
            <a:extLst>
              <a:ext uri="{FF2B5EF4-FFF2-40B4-BE49-F238E27FC236}">
                <a16:creationId xmlns:a16="http://schemas.microsoft.com/office/drawing/2014/main" id="{4A16375C-566B-AA70-354D-ACB0FC99EA1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316599" y="3339939"/>
            <a:ext cx="4559608" cy="3494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F479C-EB17-10B9-B0D9-BA159A5EE86F}"/>
              </a:ext>
            </a:extLst>
          </p:cNvPr>
          <p:cNvSpPr txBox="1"/>
          <p:nvPr/>
        </p:nvSpPr>
        <p:spPr>
          <a:xfrm>
            <a:off x="494519" y="405463"/>
            <a:ext cx="66593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Axial Basins</a:t>
            </a:r>
          </a:p>
          <a:p>
            <a:endParaRPr lang="en-US" dirty="0">
              <a:highlight>
                <a:srgbClr val="00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Relatively small in size with high structural relief on basin flanks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Mainly comprised of conglomerate facies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55F216-744F-3B62-AC7A-F5C29939C685}"/>
                  </a:ext>
                </a:extLst>
              </p14:cNvPr>
              <p14:cNvContentPartPr/>
              <p14:nvPr/>
            </p14:nvContentPartPr>
            <p14:xfrm>
              <a:off x="6081648" y="3745674"/>
              <a:ext cx="397080" cy="3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55F216-744F-3B62-AC7A-F5C29939C68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28008" y="3637674"/>
                <a:ext cx="5047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E81FDF1-9B1F-FC3D-1B7F-C1EFD1929DCC}"/>
                  </a:ext>
                </a:extLst>
              </p14:cNvPr>
              <p14:cNvContentPartPr/>
              <p14:nvPr/>
            </p14:nvContentPartPr>
            <p14:xfrm>
              <a:off x="6787248" y="3732354"/>
              <a:ext cx="524520" cy="12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E81FDF1-9B1F-FC3D-1B7F-C1EFD1929DC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33608" y="3624354"/>
                <a:ext cx="63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CE9875B-8CA0-648A-A761-781CF1BC76D1}"/>
                  </a:ext>
                </a:extLst>
              </p14:cNvPr>
              <p14:cNvContentPartPr/>
              <p14:nvPr/>
            </p14:nvContentPartPr>
            <p14:xfrm>
              <a:off x="10993050" y="5031797"/>
              <a:ext cx="394920" cy="587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CE9875B-8CA0-648A-A761-781CF1BC76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975410" y="4996157"/>
                <a:ext cx="43056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0EAD8A-7E1A-77AA-B26B-325C3824D6CD}"/>
                  </a:ext>
                </a:extLst>
              </p14:cNvPr>
              <p14:cNvContentPartPr/>
              <p14:nvPr/>
            </p14:nvContentPartPr>
            <p14:xfrm>
              <a:off x="10649970" y="5985264"/>
              <a:ext cx="256680" cy="745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0EAD8A-7E1A-77AA-B26B-325C3824D6C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631970" y="5949624"/>
                <a:ext cx="292320" cy="8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5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891EA-DAFC-0F08-977C-E9274657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53A63E-E2DD-07F2-F818-E2DE5197D85A}"/>
                  </a:ext>
                </a:extLst>
              </p14:cNvPr>
              <p14:cNvContentPartPr/>
              <p14:nvPr/>
            </p14:nvContentPartPr>
            <p14:xfrm>
              <a:off x="634982" y="592881"/>
              <a:ext cx="1407600" cy="2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53A63E-E2DD-07F2-F818-E2DE5197D8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342" y="448881"/>
                <a:ext cx="1551240" cy="314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 descr="A map of the area&#10;&#10;Description automatically generated">
            <a:extLst>
              <a:ext uri="{FF2B5EF4-FFF2-40B4-BE49-F238E27FC236}">
                <a16:creationId xmlns:a16="http://schemas.microsoft.com/office/drawing/2014/main" id="{F653DF72-C379-89DD-ACC4-F6B1284D0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1549" y="-1"/>
            <a:ext cx="4280452" cy="685764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BC6E3D-CB5C-1299-DF97-CEFD13C026C7}"/>
                  </a:ext>
                </a:extLst>
              </p14:cNvPr>
              <p14:cNvContentPartPr/>
              <p14:nvPr/>
            </p14:nvContentPartPr>
            <p14:xfrm>
              <a:off x="10774131" y="2583823"/>
              <a:ext cx="150840" cy="11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BC6E3D-CB5C-1299-DF97-CEFD13C02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8131" y="2511823"/>
                <a:ext cx="222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D9A8FB-16EA-FD70-4BBE-9118EED16C90}"/>
                  </a:ext>
                </a:extLst>
              </p14:cNvPr>
              <p14:cNvContentPartPr/>
              <p14:nvPr/>
            </p14:nvContentPartPr>
            <p14:xfrm>
              <a:off x="10480011" y="2871103"/>
              <a:ext cx="347760" cy="11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D9A8FB-16EA-FD70-4BBE-9118EED16C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44011" y="2799330"/>
                <a:ext cx="419400" cy="2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F2CB56-7B42-396B-509A-D05F96B3F077}"/>
                  </a:ext>
                </a:extLst>
              </p14:cNvPr>
              <p14:cNvContentPartPr/>
              <p14:nvPr/>
            </p14:nvContentPartPr>
            <p14:xfrm>
              <a:off x="10923531" y="3091423"/>
              <a:ext cx="127080" cy="107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F2CB56-7B42-396B-509A-D05F96B3F0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87531" y="3019423"/>
                <a:ext cx="19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4EB662-31A8-594F-049E-70BE8B453FB8}"/>
                  </a:ext>
                </a:extLst>
              </p14:cNvPr>
              <p14:cNvContentPartPr/>
              <p14:nvPr/>
            </p14:nvContentPartPr>
            <p14:xfrm>
              <a:off x="10702131" y="3737623"/>
              <a:ext cx="162000" cy="27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4EB662-31A8-594F-049E-70BE8B453F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6131" y="3665529"/>
                <a:ext cx="233640" cy="42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87F6AA-9D5B-790B-2637-894697ECA542}"/>
                  </a:ext>
                </a:extLst>
              </p14:cNvPr>
              <p14:cNvContentPartPr/>
              <p14:nvPr/>
            </p14:nvContentPartPr>
            <p14:xfrm>
              <a:off x="10708611" y="6180223"/>
              <a:ext cx="133920" cy="46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87F6AA-9D5B-790B-2637-894697ECA5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72611" y="6108223"/>
                <a:ext cx="205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29AFC-0CB1-0689-9B89-BA8AE385D60C}"/>
                  </a:ext>
                </a:extLst>
              </p14:cNvPr>
              <p14:cNvContentPartPr/>
              <p14:nvPr/>
            </p14:nvContentPartPr>
            <p14:xfrm>
              <a:off x="10729491" y="6035503"/>
              <a:ext cx="42120" cy="81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29AFC-0CB1-0689-9B89-BA8AE385D6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11491" y="5999503"/>
                <a:ext cx="77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12EE638-678C-FE12-6FD9-1B0D12A442DC}"/>
                  </a:ext>
                </a:extLst>
              </p14:cNvPr>
              <p14:cNvContentPartPr/>
              <p14:nvPr/>
            </p14:nvContentPartPr>
            <p14:xfrm>
              <a:off x="11049171" y="5087263"/>
              <a:ext cx="319320" cy="49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12EE638-678C-FE12-6FD9-1B0D12A442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31171" y="5051263"/>
                <a:ext cx="354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22244C8-68E3-A3C2-674B-4627F0C37AFD}"/>
                  </a:ext>
                </a:extLst>
              </p14:cNvPr>
              <p14:cNvContentPartPr/>
              <p14:nvPr/>
            </p14:nvContentPartPr>
            <p14:xfrm>
              <a:off x="10951971" y="4417303"/>
              <a:ext cx="3636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2244C8-68E3-A3C2-674B-4627F0C37A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33971" y="4381303"/>
                <a:ext cx="72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165F1E-5AB8-146D-66B8-BCF6861F1CA5}"/>
                  </a:ext>
                </a:extLst>
              </p14:cNvPr>
              <p14:cNvContentPartPr/>
              <p14:nvPr/>
            </p14:nvContentPartPr>
            <p14:xfrm>
              <a:off x="10731291" y="3559783"/>
              <a:ext cx="170280" cy="9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165F1E-5AB8-146D-66B8-BCF6861F1CA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13253" y="3523783"/>
                <a:ext cx="205996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02B9C55-DD3B-38F4-1E58-DD9141FA4277}"/>
                  </a:ext>
                </a:extLst>
              </p14:cNvPr>
              <p14:cNvContentPartPr/>
              <p14:nvPr/>
            </p14:nvContentPartPr>
            <p14:xfrm>
              <a:off x="8300571" y="5417023"/>
              <a:ext cx="245520" cy="10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02B9C55-DD3B-38F4-1E58-DD9141FA427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82545" y="5381023"/>
                <a:ext cx="281212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E25069F-5626-5AC7-FE77-4DEBF8D6B5A1}"/>
                  </a:ext>
                </a:extLst>
              </p14:cNvPr>
              <p14:cNvContentPartPr/>
              <p14:nvPr/>
            </p14:nvContentPartPr>
            <p14:xfrm>
              <a:off x="8299131" y="5076103"/>
              <a:ext cx="243000" cy="7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E25069F-5626-5AC7-FE77-4DEBF8D6B5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81131" y="5039927"/>
                <a:ext cx="278640" cy="14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2E3426-0E9E-7770-9C3E-FF9AEB56800D}"/>
                  </a:ext>
                </a:extLst>
              </p14:cNvPr>
              <p14:cNvContentPartPr/>
              <p14:nvPr/>
            </p14:nvContentPartPr>
            <p14:xfrm>
              <a:off x="11256171" y="5420983"/>
              <a:ext cx="375480" cy="55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2E3426-0E9E-7770-9C3E-FF9AEB56800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38171" y="5384983"/>
                <a:ext cx="4111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131FDA-F506-80AB-9CF8-63F727BA913C}"/>
                  </a:ext>
                </a:extLst>
              </p14:cNvPr>
              <p14:cNvContentPartPr/>
              <p14:nvPr/>
            </p14:nvContentPartPr>
            <p14:xfrm>
              <a:off x="9050811" y="426703"/>
              <a:ext cx="527760" cy="199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131FDA-F506-80AB-9CF8-63F727BA91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14811" y="354703"/>
                <a:ext cx="5994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80F376-9F2D-F535-5EFF-CEB720B94FD3}"/>
                  </a:ext>
                </a:extLst>
              </p14:cNvPr>
              <p14:cNvContentPartPr/>
              <p14:nvPr/>
            </p14:nvContentPartPr>
            <p14:xfrm>
              <a:off x="9887451" y="256783"/>
              <a:ext cx="420840" cy="148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80F376-9F2D-F535-5EFF-CEB720B94F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51451" y="184783"/>
                <a:ext cx="492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90C7BC-FA44-6405-FD70-598A9D9A8FD4}"/>
                  </a:ext>
                </a:extLst>
              </p14:cNvPr>
              <p14:cNvContentPartPr/>
              <p14:nvPr/>
            </p14:nvContentPartPr>
            <p14:xfrm>
              <a:off x="9812211" y="5727703"/>
              <a:ext cx="581760" cy="59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90C7BC-FA44-6405-FD70-598A9D9A8FD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758244" y="5619703"/>
                <a:ext cx="689333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610C50-A5D6-C819-392E-01CC91C80436}"/>
                  </a:ext>
                </a:extLst>
              </p14:cNvPr>
              <p14:cNvContentPartPr/>
              <p14:nvPr/>
            </p14:nvContentPartPr>
            <p14:xfrm>
              <a:off x="11294331" y="3980263"/>
              <a:ext cx="529920" cy="72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610C50-A5D6-C819-392E-01CC91C8043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0331" y="3872209"/>
                <a:ext cx="637560" cy="942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B03E2D4-1A9F-676A-8CE4-9E322E00C79C}"/>
                  </a:ext>
                </a:extLst>
              </p14:cNvPr>
              <p14:cNvContentPartPr/>
              <p14:nvPr/>
            </p14:nvContentPartPr>
            <p14:xfrm>
              <a:off x="10549491" y="589423"/>
              <a:ext cx="884880" cy="172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B03E2D4-1A9F-676A-8CE4-9E322E00C79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95469" y="481446"/>
                <a:ext cx="992564" cy="193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E8758A2-91BE-79AD-44D1-217119D6EF5A}"/>
                  </a:ext>
                </a:extLst>
              </p14:cNvPr>
              <p14:cNvContentPartPr/>
              <p14:nvPr/>
            </p14:nvContentPartPr>
            <p14:xfrm>
              <a:off x="8653731" y="3810343"/>
              <a:ext cx="905400" cy="595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E8758A2-91BE-79AD-44D1-217119D6EF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99731" y="3702278"/>
                <a:ext cx="1013040" cy="8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0261CA-7F40-82CF-9186-033502656366}"/>
                  </a:ext>
                </a:extLst>
              </p14:cNvPr>
              <p14:cNvContentPartPr/>
              <p14:nvPr/>
            </p14:nvContentPartPr>
            <p14:xfrm>
              <a:off x="9773331" y="3966583"/>
              <a:ext cx="439920" cy="519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0261CA-7F40-82CF-9186-03350265636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19375" y="3858583"/>
                <a:ext cx="547472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C219A16-1C02-F0EA-7668-AA42EFF1BBD8}"/>
                  </a:ext>
                </a:extLst>
              </p14:cNvPr>
              <p14:cNvContentPartPr/>
              <p14:nvPr/>
            </p14:nvContentPartPr>
            <p14:xfrm>
              <a:off x="10166451" y="5039383"/>
              <a:ext cx="602280" cy="75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C219A16-1C02-F0EA-7668-AA42EFF1BB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112451" y="4931383"/>
                <a:ext cx="70992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01FE1E-902A-4195-DE72-706E4EC2FCA7}"/>
                  </a:ext>
                </a:extLst>
              </p14:cNvPr>
              <p14:cNvContentPartPr/>
              <p14:nvPr/>
            </p14:nvContentPartPr>
            <p14:xfrm>
              <a:off x="9768651" y="2758423"/>
              <a:ext cx="490680" cy="81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01FE1E-902A-4195-DE72-706E4EC2FCA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4651" y="2650423"/>
                <a:ext cx="598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521A2CF-51EF-78C9-483A-4E0C6ABA66DD}"/>
                  </a:ext>
                </a:extLst>
              </p14:cNvPr>
              <p14:cNvContentPartPr/>
              <p14:nvPr/>
            </p14:nvContentPartPr>
            <p14:xfrm>
              <a:off x="8921571" y="2164063"/>
              <a:ext cx="678240" cy="1183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521A2CF-51EF-78C9-483A-4E0C6ABA66D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67571" y="2056063"/>
                <a:ext cx="785880" cy="13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D62934-747A-74B0-A9AB-21C3515D267B}"/>
                  </a:ext>
                </a:extLst>
              </p14:cNvPr>
              <p14:cNvContentPartPr/>
              <p14:nvPr/>
            </p14:nvContentPartPr>
            <p14:xfrm>
              <a:off x="10055571" y="5178703"/>
              <a:ext cx="50400" cy="4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D62934-747A-74B0-A9AB-21C3515D26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19571" y="5106703"/>
                <a:ext cx="122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D0ACDCD-3DD2-3FCF-BD74-5DB1453E7CF7}"/>
                  </a:ext>
                </a:extLst>
              </p14:cNvPr>
              <p14:cNvContentPartPr/>
              <p14:nvPr/>
            </p14:nvContentPartPr>
            <p14:xfrm>
              <a:off x="9659571" y="3413983"/>
              <a:ext cx="127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D0ACDCD-3DD2-3FCF-BD74-5DB1453E7CF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23571" y="3341983"/>
                <a:ext cx="198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C3370A-BE96-82E7-69ED-21ECA4C630F7}"/>
                  </a:ext>
                </a:extLst>
              </p14:cNvPr>
              <p14:cNvContentPartPr/>
              <p14:nvPr/>
            </p14:nvContentPartPr>
            <p14:xfrm>
              <a:off x="8890251" y="816223"/>
              <a:ext cx="825840" cy="975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C3370A-BE96-82E7-69ED-21ECA4C630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54267" y="744223"/>
                <a:ext cx="897449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234BF45-C297-E15B-848A-993E6458E0BB}"/>
                  </a:ext>
                </a:extLst>
              </p14:cNvPr>
              <p14:cNvContentPartPr/>
              <p14:nvPr/>
            </p14:nvContentPartPr>
            <p14:xfrm>
              <a:off x="9579291" y="829183"/>
              <a:ext cx="663480" cy="934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234BF45-C297-E15B-848A-993E6458E0B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43291" y="757183"/>
                <a:ext cx="7351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E46B238-49BC-7C7D-8037-5B03583212B9}"/>
                  </a:ext>
                </a:extLst>
              </p14:cNvPr>
              <p14:cNvContentPartPr/>
              <p14:nvPr/>
            </p14:nvContentPartPr>
            <p14:xfrm>
              <a:off x="9541491" y="2010703"/>
              <a:ext cx="1012320" cy="40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E46B238-49BC-7C7D-8037-5B03583212B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05491" y="1938703"/>
                <a:ext cx="1083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215C00-88DF-E349-D78D-CDC4B4CA04F1}"/>
                  </a:ext>
                </a:extLst>
              </p14:cNvPr>
              <p14:cNvContentPartPr/>
              <p14:nvPr/>
            </p14:nvContentPartPr>
            <p14:xfrm>
              <a:off x="8330811" y="5818063"/>
              <a:ext cx="174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215C00-88DF-E349-D78D-CDC4B4CA04F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294885" y="5746063"/>
                <a:ext cx="246453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A black and white sheet of paper with text&#10;&#10;Description automatically generated">
            <a:extLst>
              <a:ext uri="{FF2B5EF4-FFF2-40B4-BE49-F238E27FC236}">
                <a16:creationId xmlns:a16="http://schemas.microsoft.com/office/drawing/2014/main" id="{3E7D9D87-8367-72DF-B8A4-942903B59394}"/>
              </a:ext>
            </a:extLst>
          </p:cNvPr>
          <p:cNvPicPr>
            <a:picLocks noChangeAspect="1"/>
          </p:cNvPicPr>
          <p:nvPr/>
        </p:nvPicPr>
        <p:blipFill>
          <a:blip r:embed="rId61"/>
          <a:srcRect l="11707"/>
          <a:stretch/>
        </p:blipFill>
        <p:spPr>
          <a:xfrm>
            <a:off x="357720" y="3428999"/>
            <a:ext cx="2594070" cy="3328829"/>
          </a:xfrm>
          <a:prstGeom prst="rect">
            <a:avLst/>
          </a:prstGeom>
        </p:spPr>
      </p:pic>
      <p:pic>
        <p:nvPicPr>
          <p:cNvPr id="4" name="Picture 3" descr="A diagram of different types of water&#10;&#10;Description automatically generated">
            <a:extLst>
              <a:ext uri="{FF2B5EF4-FFF2-40B4-BE49-F238E27FC236}">
                <a16:creationId xmlns:a16="http://schemas.microsoft.com/office/drawing/2014/main" id="{4FC13AD8-3244-0480-4D07-5EBED18AA06E}"/>
              </a:ext>
            </a:extLst>
          </p:cNvPr>
          <p:cNvPicPr>
            <a:picLocks noChangeAspect="1"/>
          </p:cNvPicPr>
          <p:nvPr/>
        </p:nvPicPr>
        <p:blipFill>
          <a:blip r:embed="rId62"/>
          <a:srcRect b="3344"/>
          <a:stretch/>
        </p:blipFill>
        <p:spPr>
          <a:xfrm>
            <a:off x="3257790" y="3254211"/>
            <a:ext cx="4657221" cy="3590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2181-6A03-7D6D-F726-4DB45A831912}"/>
              </a:ext>
            </a:extLst>
          </p:cNvPr>
          <p:cNvSpPr txBox="1"/>
          <p:nvPr/>
        </p:nvSpPr>
        <p:spPr>
          <a:xfrm>
            <a:off x="494519" y="405463"/>
            <a:ext cx="68903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Ponded Basins</a:t>
            </a:r>
          </a:p>
          <a:p>
            <a:endParaRPr lang="en-US" dirty="0">
              <a:highlight>
                <a:srgbClr val="00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Regional sediment traps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Comprised of thick sequences of organic rich lacustrine shale and calcareous strata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FF07E9-ACD8-DCF2-D895-C644CA71EDF7}"/>
                  </a:ext>
                </a:extLst>
              </p14:cNvPr>
              <p14:cNvContentPartPr/>
              <p14:nvPr/>
            </p14:nvContentPartPr>
            <p14:xfrm>
              <a:off x="6068460" y="3671940"/>
              <a:ext cx="560880" cy="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FF07E9-ACD8-DCF2-D895-C644CA71ED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50820" y="3636300"/>
                <a:ext cx="596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2CB585-A0F0-35D5-AA74-7887EF971668}"/>
                  </a:ext>
                </a:extLst>
              </p14:cNvPr>
              <p14:cNvContentPartPr/>
              <p14:nvPr/>
            </p14:nvContentPartPr>
            <p14:xfrm>
              <a:off x="6896460" y="3666180"/>
              <a:ext cx="219240" cy="16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2CB585-A0F0-35D5-AA74-7887EF9716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78820" y="3630540"/>
                <a:ext cx="254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166DE3A-C36C-7065-8D40-11F7D7ADD704}"/>
                  </a:ext>
                </a:extLst>
              </p14:cNvPr>
              <p14:cNvContentPartPr/>
              <p14:nvPr/>
            </p14:nvContentPartPr>
            <p14:xfrm>
              <a:off x="9582972" y="2639669"/>
              <a:ext cx="754560" cy="1113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166DE3A-C36C-7065-8D40-11F7D7ADD70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65332" y="2604029"/>
                <a:ext cx="790200" cy="11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F41C5FC-F429-3E36-DE8B-CEEEF7350411}"/>
                  </a:ext>
                </a:extLst>
              </p14:cNvPr>
              <p14:cNvContentPartPr/>
              <p14:nvPr/>
            </p14:nvContentPartPr>
            <p14:xfrm>
              <a:off x="8587932" y="3678629"/>
              <a:ext cx="1021320" cy="802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F41C5FC-F429-3E36-DE8B-CEEEF735041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69932" y="3642629"/>
                <a:ext cx="1056960" cy="8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636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67E8F-20AA-0DD8-E6CD-32F2DA6A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area&#10;&#10;Description automatically generated">
            <a:extLst>
              <a:ext uri="{FF2B5EF4-FFF2-40B4-BE49-F238E27FC236}">
                <a16:creationId xmlns:a16="http://schemas.microsoft.com/office/drawing/2014/main" id="{E4C91781-5A43-BA89-C928-F7E501D9B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549" y="-1"/>
            <a:ext cx="4280452" cy="685764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A3EF2C-E8C4-3A06-0082-9C61D95CEB79}"/>
                  </a:ext>
                </a:extLst>
              </p14:cNvPr>
              <p14:cNvContentPartPr/>
              <p14:nvPr/>
            </p14:nvContentPartPr>
            <p14:xfrm>
              <a:off x="10774131" y="2583823"/>
              <a:ext cx="150840" cy="11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A3EF2C-E8C4-3A06-0082-9C61D95CE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131" y="2511823"/>
                <a:ext cx="222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D0DC81-6A98-A1C5-3359-F96D1D16BF3B}"/>
                  </a:ext>
                </a:extLst>
              </p14:cNvPr>
              <p14:cNvContentPartPr/>
              <p14:nvPr/>
            </p14:nvContentPartPr>
            <p14:xfrm>
              <a:off x="10480011" y="2871103"/>
              <a:ext cx="347760" cy="11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D0DC81-6A98-A1C5-3359-F96D1D16BF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4011" y="2799330"/>
                <a:ext cx="419400" cy="2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335229-9F34-7795-12D5-1FF75CAC1C33}"/>
                  </a:ext>
                </a:extLst>
              </p14:cNvPr>
              <p14:cNvContentPartPr/>
              <p14:nvPr/>
            </p14:nvContentPartPr>
            <p14:xfrm>
              <a:off x="10923531" y="3091423"/>
              <a:ext cx="127080" cy="107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335229-9F34-7795-12D5-1FF75CAC1C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87531" y="3019423"/>
                <a:ext cx="19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BA2ED2-629A-0157-2DB1-444F610D153E}"/>
                  </a:ext>
                </a:extLst>
              </p14:cNvPr>
              <p14:cNvContentPartPr/>
              <p14:nvPr/>
            </p14:nvContentPartPr>
            <p14:xfrm>
              <a:off x="10702131" y="3737623"/>
              <a:ext cx="162000" cy="27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BA2ED2-629A-0157-2DB1-444F610D15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6131" y="3665529"/>
                <a:ext cx="233640" cy="42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D7560A-477C-16A1-8475-7FCF06B37263}"/>
                  </a:ext>
                </a:extLst>
              </p14:cNvPr>
              <p14:cNvContentPartPr/>
              <p14:nvPr/>
            </p14:nvContentPartPr>
            <p14:xfrm>
              <a:off x="10708611" y="6180223"/>
              <a:ext cx="133920" cy="46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D7560A-477C-16A1-8475-7FCF06B372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72611" y="6108223"/>
                <a:ext cx="205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AF905B-421E-A6BF-C88C-AA11C3A4A1ED}"/>
                  </a:ext>
                </a:extLst>
              </p14:cNvPr>
              <p14:cNvContentPartPr/>
              <p14:nvPr/>
            </p14:nvContentPartPr>
            <p14:xfrm>
              <a:off x="10729491" y="6035503"/>
              <a:ext cx="42120" cy="81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AF905B-421E-A6BF-C88C-AA11C3A4A1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1491" y="5999503"/>
                <a:ext cx="77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269D3A-211A-2857-E1CA-AD6065288B0F}"/>
                  </a:ext>
                </a:extLst>
              </p14:cNvPr>
              <p14:cNvContentPartPr/>
              <p14:nvPr/>
            </p14:nvContentPartPr>
            <p14:xfrm>
              <a:off x="11049171" y="5087263"/>
              <a:ext cx="319320" cy="49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269D3A-211A-2857-E1CA-AD6065288B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1171" y="5051263"/>
                <a:ext cx="354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C0D236-48CE-6E0D-9431-DC2CC9A915D0}"/>
                  </a:ext>
                </a:extLst>
              </p14:cNvPr>
              <p14:cNvContentPartPr/>
              <p14:nvPr/>
            </p14:nvContentPartPr>
            <p14:xfrm>
              <a:off x="10951971" y="4417303"/>
              <a:ext cx="3636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C0D236-48CE-6E0D-9431-DC2CC9A915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33971" y="4381303"/>
                <a:ext cx="72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9BB5C8F-4602-804A-42C9-61600C9D953F}"/>
                  </a:ext>
                </a:extLst>
              </p14:cNvPr>
              <p14:cNvContentPartPr/>
              <p14:nvPr/>
            </p14:nvContentPartPr>
            <p14:xfrm>
              <a:off x="10731291" y="3559783"/>
              <a:ext cx="170280" cy="9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9BB5C8F-4602-804A-42C9-61600C9D95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13253" y="3523783"/>
                <a:ext cx="205996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AB457E-C6E4-796E-9087-85E30F1F5F34}"/>
                  </a:ext>
                </a:extLst>
              </p14:cNvPr>
              <p14:cNvContentPartPr/>
              <p14:nvPr/>
            </p14:nvContentPartPr>
            <p14:xfrm>
              <a:off x="8300571" y="5417023"/>
              <a:ext cx="245520" cy="10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AB457E-C6E4-796E-9087-85E30F1F5F3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2545" y="5381023"/>
                <a:ext cx="281212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9D7631-4D96-A694-7556-165D9357570F}"/>
                  </a:ext>
                </a:extLst>
              </p14:cNvPr>
              <p14:cNvContentPartPr/>
              <p14:nvPr/>
            </p14:nvContentPartPr>
            <p14:xfrm>
              <a:off x="8299131" y="5076103"/>
              <a:ext cx="243000" cy="7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9D7631-4D96-A694-7556-165D935757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81131" y="5039927"/>
                <a:ext cx="278640" cy="14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2A7A1D-9F33-B5B4-F4A5-659CDFB487BD}"/>
                  </a:ext>
                </a:extLst>
              </p14:cNvPr>
              <p14:cNvContentPartPr/>
              <p14:nvPr/>
            </p14:nvContentPartPr>
            <p14:xfrm>
              <a:off x="11256171" y="5420983"/>
              <a:ext cx="375480" cy="55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2A7A1D-9F33-B5B4-F4A5-659CDFB48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8171" y="5384983"/>
                <a:ext cx="4111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07819EE-B1B5-5EFF-D78D-DD8FDF6BDFB3}"/>
                  </a:ext>
                </a:extLst>
              </p14:cNvPr>
              <p14:cNvContentPartPr/>
              <p14:nvPr/>
            </p14:nvContentPartPr>
            <p14:xfrm>
              <a:off x="9050811" y="426703"/>
              <a:ext cx="527760" cy="199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07819EE-B1B5-5EFF-D78D-DD8FDF6BDF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14811" y="354703"/>
                <a:ext cx="5994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4E90C6-1748-07F7-A4F2-5F61EA2BF666}"/>
                  </a:ext>
                </a:extLst>
              </p14:cNvPr>
              <p14:cNvContentPartPr/>
              <p14:nvPr/>
            </p14:nvContentPartPr>
            <p14:xfrm>
              <a:off x="9887451" y="256783"/>
              <a:ext cx="420840" cy="148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4E90C6-1748-07F7-A4F2-5F61EA2BF6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1451" y="184783"/>
                <a:ext cx="492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F696B5-997E-DB1D-C28E-159E1D677740}"/>
                  </a:ext>
                </a:extLst>
              </p14:cNvPr>
              <p14:cNvContentPartPr/>
              <p14:nvPr/>
            </p14:nvContentPartPr>
            <p14:xfrm>
              <a:off x="9812211" y="5727703"/>
              <a:ext cx="581760" cy="59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F696B5-997E-DB1D-C28E-159E1D6777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58244" y="5619703"/>
                <a:ext cx="689333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DBA3C3-2F8F-58A2-F4D0-604CF65EF9EC}"/>
                  </a:ext>
                </a:extLst>
              </p14:cNvPr>
              <p14:cNvContentPartPr/>
              <p14:nvPr/>
            </p14:nvContentPartPr>
            <p14:xfrm>
              <a:off x="11294331" y="3980263"/>
              <a:ext cx="529920" cy="72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DBA3C3-2F8F-58A2-F4D0-604CF65EF9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40331" y="3872209"/>
                <a:ext cx="637560" cy="942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215809-51D5-261C-E3F0-5E1E58616EAD}"/>
                  </a:ext>
                </a:extLst>
              </p14:cNvPr>
              <p14:cNvContentPartPr/>
              <p14:nvPr/>
            </p14:nvContentPartPr>
            <p14:xfrm>
              <a:off x="10549491" y="589423"/>
              <a:ext cx="884880" cy="172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215809-51D5-261C-E3F0-5E1E58616E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95469" y="481446"/>
                <a:ext cx="992564" cy="193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49CFFF-0907-A188-691F-1838A0A0FE8A}"/>
                  </a:ext>
                </a:extLst>
              </p14:cNvPr>
              <p14:cNvContentPartPr/>
              <p14:nvPr/>
            </p14:nvContentPartPr>
            <p14:xfrm>
              <a:off x="8653731" y="3810343"/>
              <a:ext cx="905400" cy="595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49CFFF-0907-A188-691F-1838A0A0FE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9731" y="3702278"/>
                <a:ext cx="1013040" cy="8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40D3DC-9375-84A2-1AE4-0EB788130A71}"/>
                  </a:ext>
                </a:extLst>
              </p14:cNvPr>
              <p14:cNvContentPartPr/>
              <p14:nvPr/>
            </p14:nvContentPartPr>
            <p14:xfrm>
              <a:off x="9773331" y="3966583"/>
              <a:ext cx="439920" cy="519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40D3DC-9375-84A2-1AE4-0EB788130A7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9375" y="3858583"/>
                <a:ext cx="547472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19BE712-F9B9-7B63-3B16-8046DB3FC97D}"/>
                  </a:ext>
                </a:extLst>
              </p14:cNvPr>
              <p14:cNvContentPartPr/>
              <p14:nvPr/>
            </p14:nvContentPartPr>
            <p14:xfrm>
              <a:off x="10166451" y="5039383"/>
              <a:ext cx="602280" cy="75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19BE712-F9B9-7B63-3B16-8046DB3FC97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12451" y="4931383"/>
                <a:ext cx="70992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EC683F8-2566-77BF-005D-F253F5659F11}"/>
                  </a:ext>
                </a:extLst>
              </p14:cNvPr>
              <p14:cNvContentPartPr/>
              <p14:nvPr/>
            </p14:nvContentPartPr>
            <p14:xfrm>
              <a:off x="9768651" y="2758423"/>
              <a:ext cx="490680" cy="81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EC683F8-2566-77BF-005D-F253F5659F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14651" y="2650423"/>
                <a:ext cx="598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074FFE-6A66-C1B8-3EAA-D5393DE33ED5}"/>
                  </a:ext>
                </a:extLst>
              </p14:cNvPr>
              <p14:cNvContentPartPr/>
              <p14:nvPr/>
            </p14:nvContentPartPr>
            <p14:xfrm>
              <a:off x="8921571" y="2164063"/>
              <a:ext cx="678240" cy="1183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074FFE-6A66-C1B8-3EAA-D5393DE33E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67571" y="2056063"/>
                <a:ext cx="785880" cy="13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63EC996-C917-F094-C415-6706AFF15689}"/>
                  </a:ext>
                </a:extLst>
              </p14:cNvPr>
              <p14:cNvContentPartPr/>
              <p14:nvPr/>
            </p14:nvContentPartPr>
            <p14:xfrm>
              <a:off x="10055571" y="5178703"/>
              <a:ext cx="50400" cy="4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63EC996-C917-F094-C415-6706AFF1568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19571" y="5106703"/>
                <a:ext cx="122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11A28C-2AA0-527B-D854-6727520C39DC}"/>
                  </a:ext>
                </a:extLst>
              </p14:cNvPr>
              <p14:cNvContentPartPr/>
              <p14:nvPr/>
            </p14:nvContentPartPr>
            <p14:xfrm>
              <a:off x="9659571" y="3413983"/>
              <a:ext cx="127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11A28C-2AA0-527B-D854-6727520C39D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23571" y="3341983"/>
                <a:ext cx="198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E1E7FF0-FE53-FBE4-CB76-448B197CF057}"/>
                  </a:ext>
                </a:extLst>
              </p14:cNvPr>
              <p14:cNvContentPartPr/>
              <p14:nvPr/>
            </p14:nvContentPartPr>
            <p14:xfrm>
              <a:off x="8890251" y="816223"/>
              <a:ext cx="825840" cy="975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E1E7FF0-FE53-FBE4-CB76-448B197CF05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4267" y="744223"/>
                <a:ext cx="897449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F1F7DC-8EEC-38BA-F257-3283A3D71DD3}"/>
                  </a:ext>
                </a:extLst>
              </p14:cNvPr>
              <p14:cNvContentPartPr/>
              <p14:nvPr/>
            </p14:nvContentPartPr>
            <p14:xfrm>
              <a:off x="9579291" y="829183"/>
              <a:ext cx="663480" cy="934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F1F7DC-8EEC-38BA-F257-3283A3D71DD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3291" y="757183"/>
                <a:ext cx="7351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AFF965-5B87-8612-E82F-161814214F1A}"/>
                  </a:ext>
                </a:extLst>
              </p14:cNvPr>
              <p14:cNvContentPartPr/>
              <p14:nvPr/>
            </p14:nvContentPartPr>
            <p14:xfrm>
              <a:off x="9541491" y="2010703"/>
              <a:ext cx="1012320" cy="40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AFF965-5B87-8612-E82F-161814214F1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05491" y="1938703"/>
                <a:ext cx="1083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ACD8150-AC7E-B1B6-2660-785E0FB42674}"/>
                  </a:ext>
                </a:extLst>
              </p14:cNvPr>
              <p14:cNvContentPartPr/>
              <p14:nvPr/>
            </p14:nvContentPartPr>
            <p14:xfrm>
              <a:off x="8330811" y="5818063"/>
              <a:ext cx="174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ACD8150-AC7E-B1B6-2660-785E0FB426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94885" y="5746063"/>
                <a:ext cx="246453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A black and white sheet of paper with text&#10;&#10;Description automatically generated">
            <a:extLst>
              <a:ext uri="{FF2B5EF4-FFF2-40B4-BE49-F238E27FC236}">
                <a16:creationId xmlns:a16="http://schemas.microsoft.com/office/drawing/2014/main" id="{2F2A5AD5-165F-087C-5E3B-7D1D62B62B1C}"/>
              </a:ext>
            </a:extLst>
          </p:cNvPr>
          <p:cNvPicPr>
            <a:picLocks noChangeAspect="1"/>
          </p:cNvPicPr>
          <p:nvPr/>
        </p:nvPicPr>
        <p:blipFill>
          <a:blip r:embed="rId59"/>
          <a:srcRect l="11707" t="64761" r="9295" b="9564"/>
          <a:stretch/>
        </p:blipFill>
        <p:spPr>
          <a:xfrm>
            <a:off x="4609169" y="992540"/>
            <a:ext cx="3309894" cy="1218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1BEFF-48D3-4327-3616-A4DCD09351BB}"/>
              </a:ext>
            </a:extLst>
          </p:cNvPr>
          <p:cNvSpPr txBox="1"/>
          <p:nvPr/>
        </p:nvSpPr>
        <p:spPr>
          <a:xfrm>
            <a:off x="408020" y="452196"/>
            <a:ext cx="4280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Laramide Orogeny Timing</a:t>
            </a:r>
          </a:p>
          <a:p>
            <a:endParaRPr lang="en-US" dirty="0">
              <a:highlight>
                <a:srgbClr val="00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Onset: 65 – 75 Ma</a:t>
            </a: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Termination in North: 32 - 40 Ma</a:t>
            </a: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Termination in South: 50 -55 Ma</a:t>
            </a:r>
            <a:endParaRPr lang="en-US" dirty="0"/>
          </a:p>
        </p:txBody>
      </p:sp>
      <p:pic>
        <p:nvPicPr>
          <p:cNvPr id="2" name="Content Placeholder 4" descr="A diagram of a formation of a river&#10;&#10;Description automatically generated with medium confidence">
            <a:extLst>
              <a:ext uri="{FF2B5EF4-FFF2-40B4-BE49-F238E27FC236}">
                <a16:creationId xmlns:a16="http://schemas.microsoft.com/office/drawing/2014/main" id="{18200919-99C6-5BA0-C501-E0046EC7C8C7}"/>
              </a:ext>
            </a:extLst>
          </p:cNvPr>
          <p:cNvPicPr>
            <a:picLocks noChangeAspect="1"/>
          </p:cNvPicPr>
          <p:nvPr/>
        </p:nvPicPr>
        <p:blipFill>
          <a:blip r:embed="rId60"/>
          <a:srcRect l="794" r="1109" b="1301"/>
          <a:stretch/>
        </p:blipFill>
        <p:spPr>
          <a:xfrm>
            <a:off x="2348652" y="2310583"/>
            <a:ext cx="5532657" cy="45353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58DB4A-1AED-1B9B-82F4-88D7CD5F97F4}"/>
                  </a:ext>
                </a:extLst>
              </p14:cNvPr>
              <p14:cNvContentPartPr/>
              <p14:nvPr/>
            </p14:nvContentPartPr>
            <p14:xfrm>
              <a:off x="8598062" y="3687649"/>
              <a:ext cx="1041120" cy="834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58DB4A-1AED-1B9B-82F4-88D7CD5F97F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80062" y="3652009"/>
                <a:ext cx="107676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03660A-03E6-7C2C-CF93-53E22ED0D2C6}"/>
                  </a:ext>
                </a:extLst>
              </p14:cNvPr>
              <p14:cNvContentPartPr/>
              <p14:nvPr/>
            </p14:nvContentPartPr>
            <p14:xfrm>
              <a:off x="9577262" y="2662369"/>
              <a:ext cx="756000" cy="1075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03660A-03E6-7C2C-CF93-53E22ED0D2C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559262" y="2626369"/>
                <a:ext cx="7916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43D9F0-9F2A-5B89-50B2-D0F15E5CB6EF}"/>
                  </a:ext>
                </a:extLst>
              </p14:cNvPr>
              <p14:cNvContentPartPr/>
              <p14:nvPr/>
            </p14:nvContentPartPr>
            <p14:xfrm>
              <a:off x="11001422" y="4990489"/>
              <a:ext cx="379440" cy="643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43D9F0-9F2A-5B89-50B2-D0F15E5CB6E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983422" y="4954849"/>
                <a:ext cx="4150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77CC17B-47E6-70BF-2429-5CFCA9FD7884}"/>
                  </a:ext>
                </a:extLst>
              </p14:cNvPr>
              <p14:cNvContentPartPr/>
              <p14:nvPr/>
            </p14:nvContentPartPr>
            <p14:xfrm>
              <a:off x="10636382" y="5985529"/>
              <a:ext cx="327960" cy="739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77CC17B-47E6-70BF-2429-5CFCA9FD788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618742" y="5949529"/>
                <a:ext cx="363600" cy="8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1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75E64-C773-B8AB-22A6-83420747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area&#10;&#10;Description automatically generated">
            <a:extLst>
              <a:ext uri="{FF2B5EF4-FFF2-40B4-BE49-F238E27FC236}">
                <a16:creationId xmlns:a16="http://schemas.microsoft.com/office/drawing/2014/main" id="{A0D17D41-4ECD-5CEE-A71F-881ACE2A9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549" y="-1"/>
            <a:ext cx="4280452" cy="685764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596F0D-ED46-4AAE-60C9-B9FEEF212889}"/>
                  </a:ext>
                </a:extLst>
              </p14:cNvPr>
              <p14:cNvContentPartPr/>
              <p14:nvPr/>
            </p14:nvContentPartPr>
            <p14:xfrm>
              <a:off x="10774131" y="2583823"/>
              <a:ext cx="150840" cy="11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596F0D-ED46-4AAE-60C9-B9FEEF2128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131" y="2511823"/>
                <a:ext cx="222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7F28A2-4BCB-A36E-3257-AE94BAF52C47}"/>
                  </a:ext>
                </a:extLst>
              </p14:cNvPr>
              <p14:cNvContentPartPr/>
              <p14:nvPr/>
            </p14:nvContentPartPr>
            <p14:xfrm>
              <a:off x="10480011" y="2871103"/>
              <a:ext cx="347760" cy="11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7F28A2-4BCB-A36E-3257-AE94BAF52C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4011" y="2799330"/>
                <a:ext cx="419400" cy="2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F3D808-588D-B1C4-9988-0C10401B9DED}"/>
                  </a:ext>
                </a:extLst>
              </p14:cNvPr>
              <p14:cNvContentPartPr/>
              <p14:nvPr/>
            </p14:nvContentPartPr>
            <p14:xfrm>
              <a:off x="10923531" y="3091423"/>
              <a:ext cx="127080" cy="107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F3D808-588D-B1C4-9988-0C10401B9D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87531" y="3019423"/>
                <a:ext cx="198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312EC77-EB04-F8B4-3811-C7CA4C48B441}"/>
                  </a:ext>
                </a:extLst>
              </p14:cNvPr>
              <p14:cNvContentPartPr/>
              <p14:nvPr/>
            </p14:nvContentPartPr>
            <p14:xfrm>
              <a:off x="10702131" y="3737623"/>
              <a:ext cx="162000" cy="27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312EC77-EB04-F8B4-3811-C7CA4C48B4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6131" y="3665529"/>
                <a:ext cx="233640" cy="42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8FBF65-E848-C895-DFA4-591A3B958FF7}"/>
                  </a:ext>
                </a:extLst>
              </p14:cNvPr>
              <p14:cNvContentPartPr/>
              <p14:nvPr/>
            </p14:nvContentPartPr>
            <p14:xfrm>
              <a:off x="10708611" y="6180223"/>
              <a:ext cx="133920" cy="46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8FBF65-E848-C895-DFA4-591A3B958F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72611" y="6108223"/>
                <a:ext cx="2055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57EF0A-2A62-2966-35F4-662D2429EC21}"/>
                  </a:ext>
                </a:extLst>
              </p14:cNvPr>
              <p14:cNvContentPartPr/>
              <p14:nvPr/>
            </p14:nvContentPartPr>
            <p14:xfrm>
              <a:off x="10729491" y="6035503"/>
              <a:ext cx="42120" cy="81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57EF0A-2A62-2966-35F4-662D2429EC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1491" y="5999503"/>
                <a:ext cx="77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319309-2673-EC24-8143-E5A3F0577185}"/>
                  </a:ext>
                </a:extLst>
              </p14:cNvPr>
              <p14:cNvContentPartPr/>
              <p14:nvPr/>
            </p14:nvContentPartPr>
            <p14:xfrm>
              <a:off x="11049171" y="5087263"/>
              <a:ext cx="319320" cy="49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319309-2673-EC24-8143-E5A3F05771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1171" y="5051263"/>
                <a:ext cx="354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F69126-1636-D8FB-C10D-98A2C164AC68}"/>
                  </a:ext>
                </a:extLst>
              </p14:cNvPr>
              <p14:cNvContentPartPr/>
              <p14:nvPr/>
            </p14:nvContentPartPr>
            <p14:xfrm>
              <a:off x="10951971" y="4417303"/>
              <a:ext cx="36360" cy="129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F69126-1636-D8FB-C10D-98A2C164AC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33971" y="4381303"/>
                <a:ext cx="72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F48834-7FFA-AB12-F064-2B3C744ED00A}"/>
                  </a:ext>
                </a:extLst>
              </p14:cNvPr>
              <p14:cNvContentPartPr/>
              <p14:nvPr/>
            </p14:nvContentPartPr>
            <p14:xfrm>
              <a:off x="10731291" y="3559783"/>
              <a:ext cx="170280" cy="9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F48834-7FFA-AB12-F064-2B3C744ED0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13253" y="3523783"/>
                <a:ext cx="205996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FF45F3-CBF2-56E8-8CBF-F286F30C7335}"/>
                  </a:ext>
                </a:extLst>
              </p14:cNvPr>
              <p14:cNvContentPartPr/>
              <p14:nvPr/>
            </p14:nvContentPartPr>
            <p14:xfrm>
              <a:off x="8300571" y="5417023"/>
              <a:ext cx="245520" cy="10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FF45F3-CBF2-56E8-8CBF-F286F30C73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2545" y="5381023"/>
                <a:ext cx="281212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872E396-B437-21CB-EFFF-42813721117E}"/>
                  </a:ext>
                </a:extLst>
              </p14:cNvPr>
              <p14:cNvContentPartPr/>
              <p14:nvPr/>
            </p14:nvContentPartPr>
            <p14:xfrm>
              <a:off x="8299131" y="5076103"/>
              <a:ext cx="243000" cy="7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872E396-B437-21CB-EFFF-42813721117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81131" y="5039927"/>
                <a:ext cx="278640" cy="14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5A928C-6F2C-9FE7-DC50-496D476A06DE}"/>
                  </a:ext>
                </a:extLst>
              </p14:cNvPr>
              <p14:cNvContentPartPr/>
              <p14:nvPr/>
            </p14:nvContentPartPr>
            <p14:xfrm>
              <a:off x="11256171" y="5420983"/>
              <a:ext cx="375480" cy="55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5A928C-6F2C-9FE7-DC50-496D476A06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8171" y="5384983"/>
                <a:ext cx="4111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D160DE-8687-43B5-DD8B-90CFCDB370A4}"/>
                  </a:ext>
                </a:extLst>
              </p14:cNvPr>
              <p14:cNvContentPartPr/>
              <p14:nvPr/>
            </p14:nvContentPartPr>
            <p14:xfrm>
              <a:off x="9050811" y="426703"/>
              <a:ext cx="527760" cy="199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D160DE-8687-43B5-DD8B-90CFCDB370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14811" y="354703"/>
                <a:ext cx="5994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63EFA9-247D-6B95-2707-ACC03658B061}"/>
                  </a:ext>
                </a:extLst>
              </p14:cNvPr>
              <p14:cNvContentPartPr/>
              <p14:nvPr/>
            </p14:nvContentPartPr>
            <p14:xfrm>
              <a:off x="9887451" y="256783"/>
              <a:ext cx="420840" cy="148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63EFA9-247D-6B95-2707-ACC03658B0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1451" y="184783"/>
                <a:ext cx="492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83E1CB0-4588-DDEA-ADA5-B22B0D0F58AA}"/>
                  </a:ext>
                </a:extLst>
              </p14:cNvPr>
              <p14:cNvContentPartPr/>
              <p14:nvPr/>
            </p14:nvContentPartPr>
            <p14:xfrm>
              <a:off x="9812211" y="5727703"/>
              <a:ext cx="581760" cy="591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83E1CB0-4588-DDEA-ADA5-B22B0D0F58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58244" y="5619703"/>
                <a:ext cx="689333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48B452-7CA4-E455-929B-2BF1888F6F22}"/>
                  </a:ext>
                </a:extLst>
              </p14:cNvPr>
              <p14:cNvContentPartPr/>
              <p14:nvPr/>
            </p14:nvContentPartPr>
            <p14:xfrm>
              <a:off x="11294331" y="3980263"/>
              <a:ext cx="529920" cy="72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48B452-7CA4-E455-929B-2BF1888F6F2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40331" y="3872209"/>
                <a:ext cx="637560" cy="942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51B350C-DF6C-A37A-9FA1-32C86474046D}"/>
                  </a:ext>
                </a:extLst>
              </p14:cNvPr>
              <p14:cNvContentPartPr/>
              <p14:nvPr/>
            </p14:nvContentPartPr>
            <p14:xfrm>
              <a:off x="10549491" y="589423"/>
              <a:ext cx="884880" cy="172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51B350C-DF6C-A37A-9FA1-32C86474046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95469" y="481446"/>
                <a:ext cx="992564" cy="193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8D533C-7835-1E51-10EC-F8BC37A10732}"/>
                  </a:ext>
                </a:extLst>
              </p14:cNvPr>
              <p14:cNvContentPartPr/>
              <p14:nvPr/>
            </p14:nvContentPartPr>
            <p14:xfrm>
              <a:off x="8653731" y="3810343"/>
              <a:ext cx="905400" cy="595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8D533C-7835-1E51-10EC-F8BC37A1073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9731" y="3702278"/>
                <a:ext cx="1013040" cy="8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5A0B08-2176-581A-2CC9-58D8055670E0}"/>
                  </a:ext>
                </a:extLst>
              </p14:cNvPr>
              <p14:cNvContentPartPr/>
              <p14:nvPr/>
            </p14:nvContentPartPr>
            <p14:xfrm>
              <a:off x="9773331" y="3966583"/>
              <a:ext cx="439920" cy="519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5A0B08-2176-581A-2CC9-58D8055670E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9375" y="3858583"/>
                <a:ext cx="547472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5080D4F-98E8-B816-D8EA-566B9140A3B6}"/>
                  </a:ext>
                </a:extLst>
              </p14:cNvPr>
              <p14:cNvContentPartPr/>
              <p14:nvPr/>
            </p14:nvContentPartPr>
            <p14:xfrm>
              <a:off x="10166451" y="5039383"/>
              <a:ext cx="602280" cy="75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5080D4F-98E8-B816-D8EA-566B9140A3B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12451" y="4931383"/>
                <a:ext cx="70992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6D929-D209-035C-07D2-32E081096965}"/>
                  </a:ext>
                </a:extLst>
              </p14:cNvPr>
              <p14:cNvContentPartPr/>
              <p14:nvPr/>
            </p14:nvContentPartPr>
            <p14:xfrm>
              <a:off x="9768651" y="2758423"/>
              <a:ext cx="490680" cy="81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6D929-D209-035C-07D2-32E0810969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14651" y="2650423"/>
                <a:ext cx="598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EB89D27-5AAE-5A6C-339F-8BF65B78B4B7}"/>
                  </a:ext>
                </a:extLst>
              </p14:cNvPr>
              <p14:cNvContentPartPr/>
              <p14:nvPr/>
            </p14:nvContentPartPr>
            <p14:xfrm>
              <a:off x="8921571" y="2164063"/>
              <a:ext cx="678240" cy="1183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EB89D27-5AAE-5A6C-339F-8BF65B78B4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67571" y="2056063"/>
                <a:ext cx="785880" cy="13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168DEF-93AA-DE94-34FF-CF285DD09B06}"/>
                  </a:ext>
                </a:extLst>
              </p14:cNvPr>
              <p14:cNvContentPartPr/>
              <p14:nvPr/>
            </p14:nvContentPartPr>
            <p14:xfrm>
              <a:off x="10055571" y="5178703"/>
              <a:ext cx="50400" cy="4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168DEF-93AA-DE94-34FF-CF285DD09B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19571" y="5106703"/>
                <a:ext cx="122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80BF061-6AA5-8D8D-9066-6154CA8AF692}"/>
                  </a:ext>
                </a:extLst>
              </p14:cNvPr>
              <p14:cNvContentPartPr/>
              <p14:nvPr/>
            </p14:nvContentPartPr>
            <p14:xfrm>
              <a:off x="9659571" y="3413983"/>
              <a:ext cx="127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80BF061-6AA5-8D8D-9066-6154CA8AF69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23571" y="3341983"/>
                <a:ext cx="198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4B4E6EA-5058-E608-76EE-D5B99D72BC77}"/>
                  </a:ext>
                </a:extLst>
              </p14:cNvPr>
              <p14:cNvContentPartPr/>
              <p14:nvPr/>
            </p14:nvContentPartPr>
            <p14:xfrm>
              <a:off x="8890251" y="816223"/>
              <a:ext cx="825840" cy="975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4B4E6EA-5058-E608-76EE-D5B99D72BC7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4267" y="744223"/>
                <a:ext cx="897449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C45875-6809-6DC7-87CE-EDEA005E08FE}"/>
                  </a:ext>
                </a:extLst>
              </p14:cNvPr>
              <p14:cNvContentPartPr/>
              <p14:nvPr/>
            </p14:nvContentPartPr>
            <p14:xfrm>
              <a:off x="9579291" y="829183"/>
              <a:ext cx="663480" cy="934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C45875-6809-6DC7-87CE-EDEA005E08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3291" y="757183"/>
                <a:ext cx="7351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88AB41A-43E1-7403-5441-AFB455E5785F}"/>
                  </a:ext>
                </a:extLst>
              </p14:cNvPr>
              <p14:cNvContentPartPr/>
              <p14:nvPr/>
            </p14:nvContentPartPr>
            <p14:xfrm>
              <a:off x="9541491" y="2010703"/>
              <a:ext cx="1012320" cy="401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88AB41A-43E1-7403-5441-AFB455E5785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05491" y="1938703"/>
                <a:ext cx="10839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6AC4F15-62C2-BA0C-1E8C-BDFB17250E89}"/>
                  </a:ext>
                </a:extLst>
              </p14:cNvPr>
              <p14:cNvContentPartPr/>
              <p14:nvPr/>
            </p14:nvContentPartPr>
            <p14:xfrm>
              <a:off x="8330811" y="5818063"/>
              <a:ext cx="174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6AC4F15-62C2-BA0C-1E8C-BDFB17250E8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94885" y="5746063"/>
                <a:ext cx="246453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A black and white sheet of paper with text&#10;&#10;Description automatically generated">
            <a:extLst>
              <a:ext uri="{FF2B5EF4-FFF2-40B4-BE49-F238E27FC236}">
                <a16:creationId xmlns:a16="http://schemas.microsoft.com/office/drawing/2014/main" id="{BE8087B0-AD48-BBA5-B93A-87CD317C3DF8}"/>
              </a:ext>
            </a:extLst>
          </p:cNvPr>
          <p:cNvPicPr>
            <a:picLocks noChangeAspect="1"/>
          </p:cNvPicPr>
          <p:nvPr/>
        </p:nvPicPr>
        <p:blipFill>
          <a:blip r:embed="rId59"/>
          <a:srcRect l="11707" t="64761" r="9295" b="9564"/>
          <a:stretch/>
        </p:blipFill>
        <p:spPr>
          <a:xfrm>
            <a:off x="187462" y="5469763"/>
            <a:ext cx="3309894" cy="1218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75608-E28B-ABC3-4CD8-750AC4F7786C}"/>
              </a:ext>
            </a:extLst>
          </p:cNvPr>
          <p:cNvSpPr txBox="1"/>
          <p:nvPr/>
        </p:nvSpPr>
        <p:spPr>
          <a:xfrm>
            <a:off x="408020" y="452196"/>
            <a:ext cx="7334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Laramide Orogeny Causes</a:t>
            </a:r>
          </a:p>
          <a:p>
            <a:endParaRPr lang="en-US" dirty="0">
              <a:highlight>
                <a:srgbClr val="00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Result of shallow subduction under the Laramide province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Traction of underlying </a:t>
            </a: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subhorizontal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slab caused crustal thickening and therefore uplift within the Laramide Province</a:t>
            </a:r>
          </a:p>
          <a:p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Content Placeholder 4" descr="A diagram of a formation of a river&#10;&#10;Description automatically generated with medium confidence">
            <a:extLst>
              <a:ext uri="{FF2B5EF4-FFF2-40B4-BE49-F238E27FC236}">
                <a16:creationId xmlns:a16="http://schemas.microsoft.com/office/drawing/2014/main" id="{F1CE8599-E39D-A4E1-2882-0E9B3877CA32}"/>
              </a:ext>
            </a:extLst>
          </p:cNvPr>
          <p:cNvPicPr>
            <a:picLocks noChangeAspect="1"/>
          </p:cNvPicPr>
          <p:nvPr/>
        </p:nvPicPr>
        <p:blipFill>
          <a:blip r:embed="rId60"/>
          <a:srcRect l="794" r="1109" b="1301"/>
          <a:stretch/>
        </p:blipFill>
        <p:spPr>
          <a:xfrm>
            <a:off x="3600856" y="3337075"/>
            <a:ext cx="4280453" cy="35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6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179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E Martin</dc:creator>
  <cp:lastModifiedBy>Hannah E Martin</cp:lastModifiedBy>
  <cp:revision>4</cp:revision>
  <dcterms:created xsi:type="dcterms:W3CDTF">2024-11-04T15:53:49Z</dcterms:created>
  <dcterms:modified xsi:type="dcterms:W3CDTF">2024-11-07T04:16:39Z</dcterms:modified>
</cp:coreProperties>
</file>