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76AA-9A8E-493A-BB88-A69C1AC54A5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BECF-881B-436C-9B05-D3A86B3B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(1) analyzing the magnitude of mid-to-late Cenozoic deposition in basins, which records the reduction of regional relief; (2) projecting the maximum elevation of preserved basin fi </a:t>
            </a:r>
            <a:r>
              <a:rPr lang="en-US" dirty="0" err="1"/>
              <a:t>ll</a:t>
            </a:r>
            <a:r>
              <a:rPr lang="en-US" dirty="0"/>
              <a:t> deposits to reconstruct a reference surface, or envelope map, that coincides with the transition from net accumulation to net degradation; and (3) calculating the difference between the reference surface and the modern topography in order to map the magnitude of late Cenozoic incision across the entire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BECF-881B-436C-9B05-D3A86B3BA3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1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combination of post-Laramide subsidence followed by regional surface uplift reduces the net magnitude of surface elevation change since Laramide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BECF-881B-436C-9B05-D3A86B3BA3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3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B05E-7A56-4616-1824-16AB3D871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E572A-3961-86A4-8D25-C3A326819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7F0B-DF81-6C6F-7966-1399121D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9E8DB-C3F5-1C3A-89FB-4733DAEB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AF2BD-2EF3-36B4-C1A2-C679A30E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5E0F-E681-92E0-A281-0B173295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6D6BD-4BE9-2BC5-49C5-707BC2F58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037DE-6875-CD80-B4CA-1C913217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90BB-F875-9BB3-7A91-7D858998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048E-70F4-E5B3-02E9-5C86EFDE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9BFE6C-C04F-F2B3-818F-F12538727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96361-3978-634A-A0A4-7E3376A56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4A84-E1C0-080C-05A5-8F216DCC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1308-24F0-8AB6-9815-F0023AD8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7F585-5A7F-937F-C34B-B6835884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C21B-D931-7503-CA88-0DE4BD92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56A38-DBC3-463D-29EF-CCE715B5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3866D-4FD0-DF92-985C-4DC7BE7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F055-ECF9-BC9D-8E66-B5647F99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80543-1864-8B92-E316-12CFA017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628B-FCD6-CDDD-B056-ED85B59D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DE69-8471-8D9E-29C4-D7CCB478C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7DD0E-3C8A-7D36-F4D6-7FEC7EF2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20C62-A6B5-A3D6-EBCA-C954A98E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5862B-3B9A-235D-2E11-3B1757B4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00FF-ECFB-364C-7745-FA5056DE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6A22-9CF3-70A0-A019-2B7F3AD6A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E39FE-91B4-7099-7B30-C2522B5DF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C0C52-4204-4328-8329-6FD9ED44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2502B-661D-6EE4-04CA-481074CF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7DD8-582D-FBFB-61CE-0A087DFE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04272-325C-F512-351B-00293880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41E3-294C-14E6-931A-6405EF0DB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F34FC-13DA-4D15-E746-ECF1C790D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A39F5-FCB7-5834-6CC9-FD9DBC02E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F78D6-2DB0-BCD9-347D-2A8BDCB50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061F7-71DB-BF0C-9660-339ED7C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3EFFCD-80F9-FC66-8CF1-4FC1825C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8E9A7-3DD9-828F-404C-32D87EED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A623-0DAC-63AB-2D56-0D1CFB30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DB6C7-6F44-20CD-61B1-B453723D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6D00-BEAB-486C-3D0C-3D7528F0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46D28-EA15-2932-11A9-5786B7A0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9757D-4A73-ED66-A00D-8176A48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58A14-A300-ABC0-FE21-87EB0C8A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33E8D-C848-1918-CCB7-2147952A6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D99BC-E48B-4F21-8121-D2268C6B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AF-23CE-6BD2-132D-5EFD6B65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751C4-C05D-6C30-4EB2-5A3E1C98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06F7F-EF2B-5FE4-E668-E21D06CA5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FC6F7-F4D0-7BEF-69C7-AAC9C381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A070C-8A7E-68C1-BEC5-CB676084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ABD6-3B8A-0955-3774-194F6C0E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A2E23-C266-6039-00AB-E86595126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068B2-8EAD-5575-25CD-158BF7DC5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D836-3D80-1EFE-D5F9-0F3913C1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D3B27-490B-B366-920A-A86FECD3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0F7B-79A6-247D-7DA0-7DE89582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5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7FEC0-9593-C79F-E61D-03366D1D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E7A4C-1A9B-8DEB-BEEE-28FFF41F8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70E70-D8E7-4DE4-A787-9881ED8A3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66CB52-2AE1-42D7-9462-684973309C7A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CF08-E485-5A14-C741-FB253AA85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7162-23A4-E467-CB29-B2EA65CBC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A2B2A-E2EE-47F9-9546-0062C03C2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9AF9C-CD05-F306-1840-D34C31B8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5471"/>
            <a:ext cx="12064181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Laramide orogeny: Driving forces and post Laramide relief in Rocky Mountains</a:t>
            </a:r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65C6317D-554D-E4D6-B1A6-8A362CB34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40" y="790549"/>
            <a:ext cx="2246941" cy="6067451"/>
          </a:xfrm>
        </p:spPr>
      </p:pic>
      <p:pic>
        <p:nvPicPr>
          <p:cNvPr id="7" name="Picture 6" descr="A diagram of a surgical procedure&#10;&#10;Description automatically generated with medium confidence">
            <a:extLst>
              <a:ext uri="{FF2B5EF4-FFF2-40B4-BE49-F238E27FC236}">
                <a16:creationId xmlns:a16="http://schemas.microsoft.com/office/drawing/2014/main" id="{6A97A0BF-BD46-BB11-FCA9-0ED87F492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17" y="1495356"/>
            <a:ext cx="3703641" cy="4465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82ECC3-E416-BDEB-6D4C-26535CD32E05}"/>
              </a:ext>
            </a:extLst>
          </p:cNvPr>
          <p:cNvSpPr txBox="1"/>
          <p:nvPr/>
        </p:nvSpPr>
        <p:spPr>
          <a:xfrm>
            <a:off x="63908" y="711890"/>
            <a:ext cx="5968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Laramide orogeny is the Late Cretaceous to Paleocene (80 to 55 Ma) orogenic event that gave rise to the Laramide block uplifts in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Proposed mechanisms for the Laramide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Flat-Slab Subduction: shallow subduction caused deformation far inland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Retroarc</a:t>
            </a:r>
            <a:r>
              <a:rPr lang="en-US" sz="2000" dirty="0"/>
              <a:t> Thrusting: involves the compression and thrusting of the continental crust due to the convergence of tectonic plates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Orogenic Float Tectonics: crustal blocks floated on a ductile lower crust.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Cordilleran Collision: proposes that oblique convergence and transgressional forces played a significant role in the orogeny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4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AA06-0F3C-33B6-8CCF-FE603444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31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Driving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1B1E6-AE28-406A-7E8B-4F1A406C7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8097"/>
            <a:ext cx="6096000" cy="5051446"/>
          </a:xfrm>
        </p:spPr>
        <p:txBody>
          <a:bodyPr/>
          <a:lstStyle/>
          <a:p>
            <a:r>
              <a:rPr lang="en-US" dirty="0"/>
              <a:t>convergence rate, slab age, average dip to 100 km, and absolute motion of the upper plate</a:t>
            </a:r>
          </a:p>
          <a:p>
            <a:r>
              <a:rPr lang="en-US" dirty="0"/>
              <a:t>None of the proposed mechanisms for driving Laramide orogenesis explain the geometry, timing, or extent of this inboard continental scale orogeny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diagram of a surgical procedure&#10;&#10;Description automatically generated with medium confidence">
            <a:extLst>
              <a:ext uri="{FF2B5EF4-FFF2-40B4-BE49-F238E27FC236}">
                <a16:creationId xmlns:a16="http://schemas.microsoft.com/office/drawing/2014/main" id="{1F6DAFDC-E902-A302-58F3-A6879D0F9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29" y="1002430"/>
            <a:ext cx="3703641" cy="4465707"/>
          </a:xfrm>
          <a:prstGeom prst="rect">
            <a:avLst/>
          </a:prstGeom>
        </p:spPr>
      </p:pic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A8346814-DE4C-1C9E-A6CD-D143795B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51" y="150065"/>
            <a:ext cx="2484130" cy="67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4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79C8-0980-B27D-6213-969A18AC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Post Laramide Relief</a:t>
            </a:r>
          </a:p>
        </p:txBody>
      </p:sp>
      <p:pic>
        <p:nvPicPr>
          <p:cNvPr id="9" name="Picture 8" descr="A map of the united states&#10;&#10;Description automatically generated">
            <a:extLst>
              <a:ext uri="{FF2B5EF4-FFF2-40B4-BE49-F238E27FC236}">
                <a16:creationId xmlns:a16="http://schemas.microsoft.com/office/drawing/2014/main" id="{1680464D-2491-6F00-6BB7-24BAC4FFB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66" y="1610780"/>
            <a:ext cx="5082833" cy="5247220"/>
          </a:xfrm>
          <a:prstGeom prst="rect">
            <a:avLst/>
          </a:prstGeom>
        </p:spPr>
      </p:pic>
      <p:pic>
        <p:nvPicPr>
          <p:cNvPr id="7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54C4F18A-419F-530F-095B-226D3A86C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243658"/>
            <a:ext cx="3406435" cy="4176122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E032A3-3312-4246-E311-4CB4CE7BD4B6}"/>
              </a:ext>
            </a:extLst>
          </p:cNvPr>
          <p:cNvCxnSpPr/>
          <p:nvPr/>
        </p:nvCxnSpPr>
        <p:spPr>
          <a:xfrm>
            <a:off x="8727440" y="243658"/>
            <a:ext cx="2875280" cy="2255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0DC2F-5924-EB5E-B7C2-DC20436EA176}"/>
              </a:ext>
            </a:extLst>
          </p:cNvPr>
          <p:cNvCxnSpPr>
            <a:cxnSpLocks/>
          </p:cNvCxnSpPr>
          <p:nvPr/>
        </p:nvCxnSpPr>
        <p:spPr>
          <a:xfrm>
            <a:off x="5753182" y="4358640"/>
            <a:ext cx="3437955" cy="12949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E755D4-82A9-E288-E1EA-2DC77A143774}"/>
              </a:ext>
            </a:extLst>
          </p:cNvPr>
          <p:cNvSpPr txBox="1"/>
          <p:nvPr/>
        </p:nvSpPr>
        <p:spPr>
          <a:xfrm>
            <a:off x="88490" y="1002890"/>
            <a:ext cx="5445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Rocky Mountain orogenic plateau has the highest mean elevation and topographic relief in the contiguous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 altitude exceeds 2 km above sea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Post-Laramide development of relief is thought to either result from tectonic activity or climatic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Post-Laramide basin filling occurred due to slow subsidence during the Oligocene to Miocene periods. Incision into this basin fill began in the late Miocene and continues today</a:t>
            </a:r>
          </a:p>
        </p:txBody>
      </p:sp>
      <p:pic>
        <p:nvPicPr>
          <p:cNvPr id="16" name="Picture 15" descr="A chart with black and white text&#10;&#10;Description automatically generated">
            <a:extLst>
              <a:ext uri="{FF2B5EF4-FFF2-40B4-BE49-F238E27FC236}">
                <a16:creationId xmlns:a16="http://schemas.microsoft.com/office/drawing/2014/main" id="{BD5E82D9-47A0-98CB-7946-278AFEC22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" y="297002"/>
            <a:ext cx="5781180" cy="417612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0F8FD6-051A-A9B2-43C7-92EF63955BDB}"/>
              </a:ext>
            </a:extLst>
          </p:cNvPr>
          <p:cNvCxnSpPr>
            <a:cxnSpLocks/>
          </p:cNvCxnSpPr>
          <p:nvPr/>
        </p:nvCxnSpPr>
        <p:spPr>
          <a:xfrm flipV="1">
            <a:off x="4305507" y="3647768"/>
            <a:ext cx="3382413" cy="1681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A red line on a mountain&#10;&#10;Description automatically generated">
            <a:extLst>
              <a:ext uri="{FF2B5EF4-FFF2-40B4-BE49-F238E27FC236}">
                <a16:creationId xmlns:a16="http://schemas.microsoft.com/office/drawing/2014/main" id="{23262D89-734A-D0BC-FF18-543FF639B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9" y="4502134"/>
            <a:ext cx="3837929" cy="23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4AAB-FE91-CD4F-93F1-DAFBCB61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7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Reconstruction of Basin 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1FFD-2E03-3F40-C809-30BD9583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866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Used basin fill remnants to determine the minimum depositional thicknesses and original extent of the fill deposits across the Rockies and western Great Plains</a:t>
            </a:r>
          </a:p>
        </p:txBody>
      </p:sp>
      <p:pic>
        <p:nvPicPr>
          <p:cNvPr id="5" name="Picture 4" descr="A map of the terrain&#10;&#10;Description automatically generated with medium confidence">
            <a:extLst>
              <a:ext uri="{FF2B5EF4-FFF2-40B4-BE49-F238E27FC236}">
                <a16:creationId xmlns:a16="http://schemas.microsoft.com/office/drawing/2014/main" id="{4CC5A623-7A3C-87E2-4620-F78057B26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87" y="2074228"/>
            <a:ext cx="7064352" cy="4747671"/>
          </a:xfrm>
          <a:prstGeom prst="rect">
            <a:avLst/>
          </a:prstGeom>
        </p:spPr>
      </p:pic>
      <p:pic>
        <p:nvPicPr>
          <p:cNvPr id="7" name="Picture 6" descr="A map of the north and south america&#10;&#10;Description automatically generated">
            <a:extLst>
              <a:ext uri="{FF2B5EF4-FFF2-40B4-BE49-F238E27FC236}">
                <a16:creationId xmlns:a16="http://schemas.microsoft.com/office/drawing/2014/main" id="{7E701B2E-38F7-5637-D605-83E154F4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79" y="2119953"/>
            <a:ext cx="3520745" cy="46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1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C918-D4D6-0C13-4945-BAA893F5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4475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A4B73-2F4F-B1BF-84C8-F1F3935A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824"/>
            <a:ext cx="5008880" cy="6271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None of the mechanisms for the Laramide explain geometry, timing, or extent of this inboard continental scale orogeny</a:t>
            </a:r>
          </a:p>
          <a:p>
            <a:r>
              <a:rPr lang="en-US" dirty="0">
                <a:solidFill>
                  <a:srgbClr val="FF0000"/>
                </a:solidFill>
              </a:rPr>
              <a:t>Laramide Orogeny ends 55 ma</a:t>
            </a:r>
          </a:p>
          <a:p>
            <a:r>
              <a:rPr lang="en-US" dirty="0">
                <a:solidFill>
                  <a:srgbClr val="FF0000"/>
                </a:solidFill>
              </a:rPr>
              <a:t>Low amount of subsidence from end of Laramide to 8 ma</a:t>
            </a:r>
          </a:p>
          <a:p>
            <a:r>
              <a:rPr lang="en-US" dirty="0">
                <a:solidFill>
                  <a:srgbClr val="FF0000"/>
                </a:solidFill>
              </a:rPr>
              <a:t>Incision develop 8 ma to the present</a:t>
            </a:r>
          </a:p>
          <a:p>
            <a:r>
              <a:rPr lang="en-US" dirty="0">
                <a:solidFill>
                  <a:schemeClr val="accent6"/>
                </a:solidFill>
              </a:rPr>
              <a:t>there is no fundamental disparity between estimates of paleo elevation at the end of the Laramide orogeny and the cumulative late Cenozoic tectonic history of the Rocky Mountain region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diagram of a surgical procedure&#10;&#10;Description automatically generated with medium confidence">
            <a:extLst>
              <a:ext uri="{FF2B5EF4-FFF2-40B4-BE49-F238E27FC236}">
                <a16:creationId xmlns:a16="http://schemas.microsoft.com/office/drawing/2014/main" id="{1BA93B3E-2E33-96E2-BC50-F9ED0DE94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4363" r="3853"/>
          <a:stretch/>
        </p:blipFill>
        <p:spPr>
          <a:xfrm>
            <a:off x="5219405" y="81098"/>
            <a:ext cx="2326640" cy="2945835"/>
          </a:xfrm>
          <a:prstGeom prst="rect">
            <a:avLst/>
          </a:prstGeom>
        </p:spPr>
      </p:pic>
      <p:pic>
        <p:nvPicPr>
          <p:cNvPr id="5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FF2B275A-6026-AB81-7CED-8B23B040E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70" y="81097"/>
            <a:ext cx="2402898" cy="2945835"/>
          </a:xfrm>
          <a:prstGeom prst="rect">
            <a:avLst/>
          </a:prstGeom>
        </p:spPr>
      </p:pic>
      <p:pic>
        <p:nvPicPr>
          <p:cNvPr id="6" name="Picture 5" descr="A map of the terrain&#10;&#10;Description automatically generated with medium confidence">
            <a:extLst>
              <a:ext uri="{FF2B5EF4-FFF2-40B4-BE49-F238E27FC236}">
                <a16:creationId xmlns:a16="http://schemas.microsoft.com/office/drawing/2014/main" id="{C97F7CCD-C63C-12B6-6FE5-204D69522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77" y="3128074"/>
            <a:ext cx="5549986" cy="3729926"/>
          </a:xfrm>
          <a:prstGeom prst="rect">
            <a:avLst/>
          </a:prstGeom>
        </p:spPr>
      </p:pic>
      <p:pic>
        <p:nvPicPr>
          <p:cNvPr id="7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F6EDB34F-E7F9-02DA-73A8-BD9B5C26D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19" y="0"/>
            <a:ext cx="1706081" cy="46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428</Words>
  <Application>Microsoft Office PowerPoint</Application>
  <PresentationFormat>Widescreen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Laramide orogeny: Driving forces and post Laramide relief in Rocky Mountains</vt:lpstr>
      <vt:lpstr>Driving Forces</vt:lpstr>
      <vt:lpstr>Post Laramide Relief</vt:lpstr>
      <vt:lpstr>Reconstruction of Basin Fill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Adams</dc:creator>
  <cp:lastModifiedBy>Ian Adams</cp:lastModifiedBy>
  <cp:revision>1</cp:revision>
  <dcterms:created xsi:type="dcterms:W3CDTF">2024-11-11T20:41:49Z</dcterms:created>
  <dcterms:modified xsi:type="dcterms:W3CDTF">2024-11-12T00:17:43Z</dcterms:modified>
</cp:coreProperties>
</file>