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1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1"/>
    <p:restoredTop sz="94643"/>
  </p:normalViewPr>
  <p:slideViewPr>
    <p:cSldViewPr snapToGrid="0">
      <p:cViewPr varScale="1">
        <p:scale>
          <a:sx n="84" d="100"/>
          <a:sy n="84" d="100"/>
        </p:scale>
        <p:origin x="208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8T22:10:42.880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1,'32'5,"-3"1,-17 6,9 9,-7-6,7 6,-9-9,-1-1,-4 1,3 0,-8 0,8 0,-3 0,-1 0,5 0,-5-1,1 1,3 0,-3 0,4 0,-4 0,3-6,-3 5,-1-4,5 4,-10 1,10 0,-5-5,6 3,-6-3,5-1,-5 5,1-4,9 4,-10 0,11 1,-7-2,2 2,-2-1,-3 1,3-1,-3 1,-1 0,5-5,-10 3,10-3,-10 5,15 0,-14-1,13 0,-9 1,0-1,4-4,-3 3,-1-3,5 5,-6-1,6-1,-6 1,5-5,-4 4,1-3,9 5,-9-1,8-1,-5 0,0 0,-1 0,1 0,1-5,-6 5,6-4,-5 1,6 3,-5-3,3 0,-3 8,3-8,1 9,-6-5,5-5,-4 10,5-9,-4 10,2-12,-2 6,3-6,1 6,-6 0,5 0,-4-5,1 5,9-4,-14 4,14 1,-15-1,10-4,-5 8,1-8,3 11,-4-7,0 0,4 0,-9 1,9 0,-8 0,8 0,-4-1,5 0,-5 0,4 1,-8 0,8 0,-9 0,10 0,-5-6,1 5,3-5,-8 6,8 0,-3 0,-1 0,5 0,-5-1,1 1,3 0,-3 0,-1 0,4 0,-4-1,0 0,4 0,-9 1,4-1,1 1,-5-1,4 0,0 0,-3 0,3 1,0 0,-4 0,10 0,-10-1,4 0,-5 0,5 0,-4 1,3-2,-4 2,0-1,0-1,4 1,-2 0,2 0,-4 0,0 0,5 0,-4 1,5-1,-2 0,-3 0,3 0,-4 0,0 0,0 0,5 1,-3 0,3-1,-5 1,5-2,-3 2,3 0,0 0,-4-1,10 1,-10-1,4 0,-5 1,0 0,5 0,-3 0,3 0,0 0,-3-1,3 0,0 0,-4 1,4 0,0-1,-4 1,3-1,1 0,-3 1,3 0,0 0,-4-1,5 1,-1-1,-4 0,4 1,-5 0,0 0,6 0,-5 0,4 0,0-1,-3 1,3 0,0 0,-4 0,5-1,-1 1,-4-2,4 2,1 0,-5 0,4 0,-5-1,0 1,5-2,-3 2,3 0,-5 0,5 0,-4 0,5 0,-6-1,0 0,0 0,5 1,-4 0,4 0,-5-1,0 0,0 0,0 0,0 1,0-2,0 2,0-1,0 0,0 0,0 1,0-2,0 2,0-1,0 1,0-1,0 0,0 0,0 1,0 0,0 0,0 0,0-1,0 0,0 1,0-1,0 1,0 0,0 0,0-1,0 1,0 0,0 0,0 0,0 0,0 0,0 0,0-1,0 1,0 0,0 0,0 0,0 0,0 0,0-1,0 1,0 0,0 0,0 0,-5 0,4 0,-10 0,10-1,-10-5,5 3,-5-8,-4 3,4-4,-4-9,10 1,0-7,5 3,0 0,0-9,0 7,0-7,0 0,-6 7,5-7,-4 0,5 7,0-7,0 0,0 7,0-7,0 0,0 7,0-7,0 9,0-9,0 7,0-7,0 9,-6 0,5 1,-4-10,0 7,3-7,-3 10,0-1,3 1,-3 0,1 0,3-1,-4 2,1-1,-2 0,1 0,-5 1,5-1,-2-1,-1 2,7-1,-9 0,4 0,0 0,1 0,0-1,4 0,-10 1,6 0,-2-1,-2 7,7-11,-8 8,4-8,0 5,1 0,5-1,-5 0,4 1,-10 0,10 1,-4-2,-1 2,5-2,-4 1,0 0,3 1,-3-1,0 0,3 1,-7-1,8-1,-4 1,0 0,4-1,-5 0,1 0,4 1,-5-1,1 0,4 0,-4 1,5-1,0 0,-6 0,5 2,-4-1,5-3,0 4,12 43,-1-12,3 31,0-21,-12-17,5 16,-7-16,5 8,-3-1,3-7,-5 7,0 0,0-7,0 7,0-9,0 0,0 0,0 0,0 0,0 0,0-1,0-1,0 4,0-3,0 4,0-6,0 1,0 4,0-2,0 3,4-5,-3 1,4-1,-5 2,4-2,-3 1,3 0,-4 0,0 1,0-1,6 1,-5 0,4-1,-5 1,0-1,5 1,-3-1,3 1,-5 0,5-1,-4 1,5 0,-1 0,-4 0,4 0,-5 0,0 0,6-1,-5 1,4-1,-5 1,0-1,0 1,0 0,0-1,5 1,-3 0,3 0,-5 0,0 0,4-1,-3 0,3 0,-4 1,0 0,0 0,0 0,0 0,6 0,-5-1,4 1,-5-1,0 1,5-1,-3 0,3 0,0 0,-4 1,5-1,-1 1,-4-1,4 0,1 0,-5 0,4 0,-5 1,5-1,-3 1,7-1,-8 0,8-1,-8 1,9 0,-9-1,9 1,-4-1,0 2,3-2,-8 2,3-2,1 1,-3 0,7-1,-8 1,4 0,-1 0,-3 1,3-2,2 2,-5 0,9 0,-8-1,8 1,-9-1,5 0,-6 1,4-1,-3 1,3-1,-4 1,5 0,-3-1,3 1,0 0,-3 0,8 0,-9 0,4 0,1 0,-5-1,9 1,-8 0,3 0,0 0,-3 0,3 0,0-1,-4 1,4 0,1 0,-5 0,4 0,0 0,-3-1,8 0,-9 0,5 1,-6-1,5 1,-4-1,4 0,-5 0,6 0,-5 0,9 1,-8-2,3 0,-1-41,-3 12,4-26,-5 15,0 6,0 1,0-7,0 6,0-8,0-1,0 1,0-1,0 1,0-1,0 10,0-8,0 17,-8-16,1 16,-1-16,-3 16,10-7,-4 0,5 7,-8-17,6 17,-5-7,7 10,0-6,0 4,0-4,0 5,0 0,0 0,0 1,0-1,0 0,0 0,0 1,0-1,0 1,0 45,0-14,0 38,0-25,0 0,0-1,0-8,0 6,0-16,0 17,0-17,0 7,0-9,5 0,-3 9,3-7,-5 7,5-9,-4 0,5 0,-6 0,0 0,0 5,0 5,5-2,-4 1,4-9,-5 0,0-1,0 1,0 0,0 0,6 0,-5 0,4 0,-5-1,0 1,0 0,5 5,-3-3,3 3,-5-5,5-6,1 9,0-7,-2 8,2-4,-5 0,9 0,-8-1,7 0,-3 1,0-1,-1 1,1 0,-5 0,9-1,-8 1,8-5,-3 9,-1-8,5 4,-10-2,9-3,-4 4,0 0,4 0,-5 0,2 1,2-7,-2 11,-1-9,5 10,-6-7,2 2,2-6,-2 4,-1-3,5 5,-5-1,1 0,3 1,-4-2,0 2,3-1,-2 1,0-1,3 1,-4-1,5 1,0-1,-5 1,5 0,-5-1,6 1,0 0,0 0,-1 0,1 0,0 0,0-1,-1 1,1 0,0 0,2 9,-2-7,2 8,-3-11,1 1,0 0,2 9,-2-7,-4 8,3-11,-5 7,6-5,-5 4,3-11,-9 5,9-4,-9 4,3 1,-4-1,5 1,-3-2,8 2,-8-1,3 0,-5 0,0 0,0 1,0-1,0 1,0-1,0 0,0 1,0 0,0 0,0 0,0 0,0 0,0-1,0 1,0 0,0 0,0 0,0 0,0 0,0 0,0-1,-6 1,5 0,-9 0,3 0,-5 0,0 0,0-1,1 1,-1 0,0 0,0 0,0 0,0 0,6 0,-5-1,4 7,-4-5,-1 4,0-5,5 0,-3-6,8 5,-8-5,9 6,-10 0,4 0,1 0,-5 0,6-1,-2 0,-2-5,7 9,-8-13,8 13,-7-5,8 2,-4 3,1-5,3 1,-4 4,0-8,4 8,-4-4,5 2,-6-2,5-1,-4 2,5 0,0 5,0-6,0 0,0 1,0-1,0 0,-6 1,5 0,-4-1,5 1,0-2,0 5,0-5,4 3,7-8,1-1,4-4,-4 0,0 5,0-3,-1 3,10-5,3 0,-1 0,7 0,-6 0,-1 0,7 0,-16 0,7 0,-9 0,9 0,-7 0,7-5,-9 3,-1-3,0 1,-1-1,0-1,3 2,-8 22,3-10,-8 16,0-14,0 1,0 2,0-2,0 4,0-6,0 2,0 3,0-2,0 4,5-5,-3-1,3 2,-5-1,0 1,5 0,-4 0,5 0,-2-2,-3 2,8-2,-8 1,8 0,-7-1,3 1,0 0,1 0,4-4,0 1,0-7,-1 8,5-4,-4 0,-1 5,0-4,-2 1,4 8,-5-8,2 7,-7-4,3 0,2 5,-5-4,9 0,-3 4,4-8,0 9,-5-5,4-4,-3 4,5-5,-1 1,0 2,1-8,-2 8,0-8,-1 8,1 3,-1-5,-3 8,3-13,-3 7,5-3,-2 3,1 1,-5-1,-1 1,1-1,-4 6,10-9,-10 8,4-4,-5 2,0 3,0-4,0 0,0 1,0-1,0 0,0 1,0 0,0 0,0 0,0 0,0 0,0-1,0 0,0 0,0 1,-5 0,4 0,-4 0,5-2,0 4,0-3,0 3,0-2,0 0,0 0,0 0,0-2,0 2,0-1,0 1,0-1,0 1,0-2,0 2,0 0,0 0,0 0,0 0,0 0,0 0,0-1,0 1,0 0,0 0,0 0,0-1,0 0,0 0,0 1,0-1,0 0,0 2,0-2,0 2,0-3,0 3,0-3,0 4,0-1,0-2,-6 4,0-4,-5 0,4 0,-2-5,2 4,1-3,-5 5,10 0,-10-6,5 10,-1-8,-4 9,10-5,-9 0,3 0,0 0,-3 0,3-1,1 1,-5-5,10 3,-15-3,9 4,-9 0,6-2,5 2,-5-5,3 4,-4-3,0 4,4 1,3-1,0 0,2 0,-2 0,-1 1,4 0,-5 0,6 0,-5-1,4 1,-5 0,6 0,0 0,0 0,0 0,0 0,0-1,0 11,0-8,0 16,0-16,0 17,0-17,0 7,0 0,0-7,0 7,0-9,0 0,0 0,0 0,0 0,0 0,0-1,0 1,0 0,6 0,-5-1,15-5,-14 4,14-9,-11 9,7-5,-6 5,3 1,-8-1,8 1,-8-1,3 0,1 1,-3 0,3 1,0-1,-4 1,10-1,-10 0,4 1,1-1,-5 0,4 0,0-1,-3 0,3 4,-5-4,0 3,0-3,0 1,0 1,0 0,0 9,0-7,0 7,0 0,-5-7,3 7,-3 1,5-8,-5 7,3-9,-3 0,5-1,-5 16,4-12,-5 21,6-22,0 7,0-9,0 0,0 0,0 9,0-7,0 7,0-9,0 9,0-7,0 8,0-11,-7 11,5-8,-5 7,7 0,0 8,0-4,0 10,0-21,-5 7,3 1,-3 1,5 0,0-1,0-1,-5-7,3 7,-3-9,5 0,0 0,-5-1,4 1,-5 0,6 0,0 0,-5 0,4 0,-10 0,10-1,-10 1,10 0,-10 0,10 0,-4 0,0 0,3 0,-3-1,0 1,3 0,-3 0,0 0,4 0,-10 5,4-4,-4 4,4-5,-4 0,10 0,-9 0,3 0,-4-2,-1 2,7-1,-6-4,5 3,-6-8,0 8,1-9,-1 10,1-10,-1 5,1-1,-1-4,0 4,0 1,0-5,0 4,0 1,0-5,1 4,-1 0,0 2,0 5,1-1,-1 0,1-5,5 5,-5-5,5 1,-6 3,0-3,-9 7,7-7,-7 6,9-12,0 9,0-3,0 0,-9-2,7 0,-7-4,-1 5,8-1,-16-4,16 5,-17-6,8 0,-1 0,-6 0,7 0,-1 0,-6 0,6 0,-8 0,8 0,3 0,9 0,-9 0,7 0,-7 0,9 5,0 1,0 6,6 0,-10 5,13-3,-13 3,15-5,-10-1,10 1,-9 0,8 0,-8 0,8 0,-8 0,9-1,-10 1,5-1,-5 1,1-2,3 2,-2-7,3 5,-5-5,6 5,-5 1,4-5,-5 3,4-2,-2-2,2 6,0-5,-3 6,3 0,1 0,-5-5,5 3,-6-3,1 4,-1 0,2-1,-2-3,7 2,-11-2,8 5,-8-1,9 0,-2 0,2-4,1 3,-5-3,4 5,-4 0,0-1,4 0,-2 0,7 1,-8 0,8 0,-8 0,9 0,-5 0,1-1,4 1,-10-5,5 9,-1-8,-4 3,10 0,-9-4,4 4,-5-1,6 1,-4-1,4 1,-6-6,0 5,4-4,-3 1,4 4,-6-10,2 9,0-5,0 0,0 4,1-8,4-29,1 6,4-29,7 18,2 1,7-1,0 1,-1 8,-2 3,-1 10,0-1,0 0,-1 0,-4 1,3-1,-3 0,5 6,-6-5,5 5,-5-1,6 2,0 0,-1 3,1-8,0 9,-6-10,9 6,-8-6,8 1,-6 5,-3-5,9 9,-8-9,9 8,-4-8,-1 9,0-9,0 9,-1-3,2 4,-2-5,1 3,1-3,-1 5,0 0,0 0,1 0,-1 0,0 0,1 0,0 0,-1 0,1 0,-1 0,1 0,-2 0,1 0,0 0,0 0,0 0,-1 0,2 0,-2-5,2 3,0-3,-1 5,0 0,0-5,1 4,0-5,-1 1,1 4,0-9,0 3,-1 0,1-3,-1 4,0-5,-1 1,-3-1,2 1,-3 0,5-2,-5 2,-1-2,0 0,-3 0,8 1,-9-1,10 5,-5-8,1 7,-2-9,0 5,-3 0,3-9,0 7,-4-7,5 9,-1 1,-4-1,12-9,-12 7,12-7,-12 9,10 0,-3-9,-1 7,6-7,-12 10,9-6,-3 4,7-14,-7 13,5-7,-5 10,-1-10,5 7,-10-8,9 11,-8-1,8 0,-1-9,-2 7,0-7,-7 9,5 1,-4-1,5-5,-6 5,0-5,0 6,0 0,0-1,0 0,0 0,0 1,0 0,0 1,0-1,0-5,0 4,0-5,0 7,0-2,5 1,-4 0,4-1,2-9,-5 7,5-17,-7 8,8-9,-6-1,12 0,-12-12,12 9,-3-23,6 23,3-23,-3 23,1-9,-2 12,-2 10,0 2,-2 9,0 6,-1-5,1 10,0-4,0 5,-1 0,1 0,0 0,0 0,-1 0,-1 0,4 4,-7 25,1-3,1 33,-6 7,6 0,-9 31,0-13,0-1,0 14,0-31,0 14,0-18,0 15,0-34,0 15,0-34,0-1,0-2,0-9,-5 0,-2 0,-5 0,6 0,-5 0,4 0,1-1,-5-4,5-2,-6-5,-4 0,4 0,-4 0,6 0,-1 0,-6-19,2-1,2-18,-2 6,13-1,-14-13,14 11,-8-11,10 0,-9-3,7-13,-8 0,10 13,0-10,0 23,0-9,0 12,0 0,0 10,0 2,0 9,0 1,0-1,6 0,0-5,6 4,0-4,-1 5,1 1,0-1,0 0,-1 0,1 1,0-1,0 0,-6 0,5 1,-5-1,1 0,3 6,-3-10,4 9,-5-8,2 9,-3-2,5-1,-5-1,-1-4,0 4,-3-1,3 1,-4-1,0-1,0 0,6 1,-5-1,4 1,-5 0,4 1,-2-2,6 2,-2-1,0 1,5-2,-6 7,6-1,3 6,-3 0,4 0,-2 20,-7 13,1 21,-7-5,0 10,0-10,10 14,-8-1,7-13,-9 10,0-23,0 0,0-5,0-8,0 1,0-3,0-9,0 0,0-1,0 1,0 0,0-1,0 0,-10-1,2-4,-9 4,5-9,0 10,0-10,0 5,0-1,0-4,0 4,1-5,-1 0,0 0,0 0,0 0,0 0,0 0,1 0,0 0,-1 0,2 0,-6 0,5 0,0 6,-3-1,7 6,-8-1,4-5,1 5,-2-9,5 10,-3-5,3 6,-4-1,5 1,-4-6,3 4,-4-4,1 0,1-1,-8-28,11-10,-6-11,12-2,0 1,0-4,0 0,0 3,0 0,0 10,0-9,0 12,0 10,0-7,0 15,0-6,0 0,0 2,0-4,0 6,0 5,0 1,0-1,0 1,0 0,0 0,0 0,0-1,0 2,6-1,-5 1,9-1,-9 2,8-2,-8 0,9 1,-9-2,3 2,1-1,0 0,0 0,5-1,-4 2,4 0,-5 0,3 0,-2-1,-1 1,5-1,-9-1,9 1,-8-1,7 1,-8-1,9 2,-9-2,4 0,1 0,0 1,1-1,3 0,-1-9,3 7,-4-7,3 15,-10-5,10 5,-5-6,5 1,-5-1,4 7,-4-6,6 5,0-1,-6-3,5 3,-5-4,6-1,-1 1,0 0,0 0,1-1,0 0,-1 0,-4 1,3-1,-3 0,5 1,-6-1,5 0,-5 0,1 1,3-1,-3 0,-1-9,5 12,-10-11,9 14,-3-6,-1 0,0 1,-1-1,1 5,6-3,-5 3,-2-3,-1-2,-3 2,8-1,-8 1,3-4,-4 3,0-3,0 4,0-1,0-5,0 5,0-6,0 7,0-2,0 0,0 1,0 0,0 0,0-1,0 0,0 0,0 1,0-1,0-5,0 4,0-4,0 7,0-2,0 1,0-1,0 3,0-6,0 4,-6-4,0 9,-1-4,-9 9,14-10,-14 10,9-10,-4 10,1-9,4 3,-4 1,4-4,-1 1,2-1,5-4,0 4,0-1,0-1,0 0,0 0,0 1,0-1,0 0,0 0,0 1,0 0,0-1,0 2,0-1,0 0,0 0,0 0,0 0,0-1,0 0,0 1,0-1,0 0,0 0,0 1,0-1,0 0,0 1,0 0,0 1,0-6,0 5,4-4,-3 5,4 0,0-6,-4 5,4-4,1 4,-5 1,4-4,-5 2,0-2,0 2,0 2,0-1,0-4,0 3,0-3,4 4,-2 0,6 2,1 3,1 2,4 4,-5 0,1 8,0 0,-5 6,6-3,-10-1,10-3,-10 7,8-8,-7 10,2-5,-4 0,5 1,-4-1,5 1,-6-1,0 0,5-2,0 1,2 0,1-2,-7 3,7-39,-7 20,3-32,-10 28,0 1,-6 4,-2-13,2 11,3-12,-2 10,5-1,-6 5,5-3,-3 3,3-4,1-1,-5 5,5-3,-5 4,4-5,-2 0,3 0,-5 1,6-1,-5 5,3-4,1 3,-5-4,6 0,-6 4,0-2,5 2,-3-3,8-2,-4 2,0-1,4 1,-9-1,9 0,-3 2,4-3,0-3,0 3,0-4,0 6,0 0,0-5,-5 4,4-4,-3 5,-1 0,3 0,-7-1,8-2,-9 7,5-7,-6 7,1 1,0-4,0 8,-1-8,0 3,6-4,-6-1,5 6,0-6,-4 5,9-5,-9 1,9 0,-7 0,6-1,-7-1,3 1,0 0,-4 5,9-9,-9 8,9-9,-3 6,-1 1,4-5,-3 4,-5 0,7 1,-7 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9T02:52:12.024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1,'17'3,"-1"0,-9 4,4 4,-3-3,3 4,-4-6,-1 0,-2 1,1-1,-4 1,5-1,-3 1,1-1,2 1,-3-1,1 0,1 1,-1 0,2-1,-2 1,1-4,-1 3,-1-2,3 2,-5 0,5 1,-3-3,4 1,-4-1,3-1,-3 3,1-2,5 2,-6 0,6 0,-3 0,0 0,0 0,-2 1,1-1,-1 1,-1-1,3-2,-5 1,5-1,-6 3,9-1,-8 0,7 0,-5 1,1-1,1-2,-1 1,-1-1,3 2,-3 0,3 0,-3 0,2-3,-2 3,1-3,5 4,-5-1,4-1,-3 1,1-1,-1 1,0-1,1-2,-3 2,3-1,-3-1,4 3,-3-2,1-1,-1 6,1-6,1 6,-3-3,2-3,-1 6,2-5,-2 5,0-6,0 3,2-3,0 3,-4 0,4 0,-3-3,1 3,5-2,-8 2,8 0,-9 0,6-2,-3 4,1-4,2 6,-3-4,0 0,3 0,-6 0,6 1,-5 0,4-1,-2 0,3 0,-2 0,1 1,-4-1,5 1,-6-1,6 1,-3-4,1 3,2-3,-5 4,4-1,-1 1,-1-1,3 1,-2-1,-1 0,3 1,-2 0,-1-1,2 1,-1-1,-1 0,2 0,-4 0,2 0,0 1,-3-1,3 0,0 0,-2 0,2 0,-1 1,-1-1,5 1,-5-1,1 0,-2 0,3 0,-2 0,1 0,-2 0,0 0,0 0,2 0,-1 0,1 0,-2 0,0 0,3 0,-3 0,4 0,-2 0,-2 0,3 0,-3 0,0 0,0 0,2 1,-1-1,2 0,-3 1,3-2,-2 2,2-1,-1 1,-1-1,5 1,-5-1,1-1,-2 2,0 0,3-1,-2 1,2-1,-1 1,0-1,0 0,1 0,-2 0,1 1,1-1,-2 0,1 0,0 0,0 1,0-1,1 1,-2-1,2 0,0 0,-3 0,3 1,-3 0,0-1,3 1,-2-1,1 1,1-1,-2 0,2 1,0-1,-3 1,3-1,0 0,-2 0,1 0,2 1,-4-1,3 1,-3-1,0 1,3-2,-2 2,2-1,-3 1,2-1,-1 1,2-1,-3 0,0 0,0 0,3 1,-3-1,3 1,-3-1,0 0,0 0,0 0,0 0,0 0,0 0,0 0,0 0,0 0,0 1,0-2,0 2,0-1,0 0,0 0,0 0,0 0,0 1,0-1,0 1,0 0,0-1,0 0,0 0,0 0,0 1,0-1,0 1,0-1,0 0,0 1,0-1,0 1,0-1,0 1,0-1,0 0,0 1,0 0,0-1,0 1,0-1,0 1,0-1,0 0,0 1,0-1,0 1,-3-1,3 1,-6-1,5 0,-5-2,3 1,-3-5,-2 2,2-2,-2-5,5 1,0-4,3 1,0 1,0-6,0 5,0-5,0 1,-3 3,2-3,-1-1,2 5,0-5,0 1,0 3,0-3,0-1,0 5,0-5,0 6,0-6,0 5,0-5,0 6,-4-1,4 1,-3-5,0 3,2-3,-1 5,-1-1,2 1,-2 0,1 0,1 0,-1 0,-1 0,0 0,0 0,-2 1,2-1,-1-1,0 2,4-1,-6 0,3 0,0 0,0 0,0-1,3 1,-6 0,3 0,-1-1,-1 4,4-5,-4 3,1-3,1 2,0 0,3-1,-2 0,1 1,-5 1,5-1,-1 0,-2 0,4 0,-3 0,0 0,2 0,-1 0,-1 0,2 1,-4-1,4-1,-1 1,-1 0,2 0,-2-1,0 0,3 2,-3-2,0 0,2 1,-1 0,2-1,0 1,-4-1,4 2,-3-1,3-2,0 3,7 23,-1-7,1 18,1-13,-7-8,3 8,-4-8,2 4,0-1,0-3,-2 4,0-1,0-3,0 3,0-4,0-1,0 1,0-1,0 1,0-1,0 0,0 0,0 1,0-1,0 3,0-5,0 2,0 2,0-2,0 2,2-2,-1 0,2-1,-3 2,2-2,-2 1,3 0,-3 0,0 1,0-1,3 0,-3 1,3-1,-3 0,0 0,3 1,-2-1,2 0,-3 1,2-1,-1 0,2 1,0-1,-2 1,1 0,-2-1,0 1,4-1,-4 0,3 0,-3 1,0-1,0 0,0 1,0-1,3 0,-2 1,1-1,-2 1,0-1,3 0,-3 0,2 0,-2 1,0 0,0-1,0 1,0-1,4 1,-4-1,3 0,-3 0,0 1,3-1,-2 0,1 0,1 0,-2 0,2 0,0 1,-3-1,3 0,0 0,-2 0,1 0,-2 0,3 0,-2 1,4-1,-4 0,4-1,-5 1,6 0,-6 0,6 0,-3-1,0 2,2-2,-4 2,1-2,0 1,0 0,2 0,-3 0,2 0,-1 0,-2 0,3 0,0 0,-3 1,6-1,-5 0,4 1,-4-1,2 0,-3 0,2 0,-1 1,1-1,-2 0,3 1,-2-1,2 0,-1 1,0 0,3-1,-4 1,1-1,2 1,-4-1,6 0,-5 1,1-1,1 1,-2-1,2 1,0-1,-3 0,3 1,0 0,-2-1,1 1,1-1,-2 0,5 0,-6 0,3 1,-3-1,3 0,-2 0,1 0,-2 0,4 0,-4 0,6 1,-5-2,2 1,-1-23,-2 6,3-13,-3 7,0 4,0 1,0-4,0 2,0-3,0-1,0 1,0-1,0 0,0 0,0 6,0-5,0 9,-4-8,0 8,-1-8,-1 8,6-3,-3-1,3 5,-4-10,3 9,-3-3,4 5,0-4,0 3,0-2,0 3,0-1,0 0,0 1,0 0,0-1,0 1,0 0,0-1,0 1,0 25,0-8,0 20,0-13,0 0,0 0,0-5,0 3,0-8,0 9,0-10,0 5,0-6,3 1,-2 4,1-3,-2 3,3-4,-2-1,2 1,-3 0,0-1,0 3,0 3,3-1,-3 1,3-6,-3 1,0-1,0 0,0 1,0-1,3 1,-2-1,2 1,-3-1,0 1,0-1,2 3,-1-1,2 1,-3-2,3-4,0 5,0-3,0 3,0-1,-3-1,6 1,-5-1,4 0,-2 0,0 0,0 1,0 0,-2-1,4 0,-4 1,5-4,-2 6,-1-5,3 3,-6-2,6-1,-3 2,0 0,3 0,-3 0,0 1,2-4,-1 5,-1-4,3 5,-3-3,1 0,1-2,-1 1,-1-1,3 2,-3 0,1 0,2 1,-3-2,0 2,2-1,-1 0,0 0,1 1,-2-1,3 1,0-1,-2 0,2 1,-3-1,3 0,1 1,-1-1,0 1,1-1,0 1,-1-1,0 0,1 1,-1-1,2 6,-2-4,2 4,-2-6,0 0,1 1,1 4,-2-3,-1 4,1-6,-3 3,3-1,-2 1,2-6,-6 3,6-2,-6 2,2 0,-2 0,3 1,-2-2,5 2,-5-1,1 0,-2 0,0 0,0 0,0 0,0 1,0-1,0 0,0 1,0-1,0 1,0-1,0 1,0-1,0 0,0 1,0-1,0 1,0-1,0 1,0-1,0 1,0-1,-3 1,3-1,-6 1,2-1,-2 1,-1-1,1 0,0 1,-1-1,1 1,-1-1,1 1,-1-1,4 1,-3-1,2 4,-2-3,-1 2,1-2,2-1,-1-2,4 2,-5-3,6 3,-6 1,2-1,0 1,-2-1,4 0,-2 0,-1-2,4 4,-5-7,5 7,-4-2,5 0,-3 2,1-2,1 0,-1 2,-1-4,2 4,-1-2,2 1,-4-1,4-1,-3 2,3 0,0 2,0-3,0 0,0 0,0 0,0 0,-3 1,2-1,-1 0,2 1,0-2,0 4,0-4,2 2,4-4,0-1,3-2,-2 0,-1 3,1-2,-1 2,5-3,2 0,0 0,3 0,-3 0,0 0,3 0,-8 0,3 0,-4 0,4 0,-3 0,3-3,-4 2,-1-2,0 1,-1-1,1 0,1 1,-5 11,3-4,-5 8,0-8,0 1,0 1,0-1,0 3,0-4,0 1,0 1,0 0,0 1,3-2,-2 0,1 0,-2 0,0 1,3-1,-2 1,2 0,-1-2,-1 2,4-2,-5 1,5 0,-4-1,2 1,0 0,0 0,2-2,1 1,-1-5,0 5,3-2,-3 0,0 2,0-2,-1 1,2 4,-3-4,1 4,-3-3,1 1,1 2,-2-2,4 0,-1 2,2-4,0 4,-3-2,3-2,-2 2,2-2,0-1,0 2,1-4,-2 4,1-5,-1 5,0 2,0-4,-2 6,2-8,-2 4,3-2,-1 2,1 0,-4 0,1 1,-1-1,-1 3,5-5,-6 5,3-3,-3 2,0 1,0-2,0 0,0 0,0 0,0 0,0 1,0-1,0 1,0-1,0 1,0 0,0-1,0 0,0 0,0 0,-3 1,3-1,-3 1,3-2,0 3,0-2,0 1,0 0,0-1,0 1,0 0,0-2,0 2,0-1,0 0,0 0,0 1,0-2,0 2,0-1,0 1,0-1,0 1,0-1,0 1,0-1,0 0,0 1,0-1,0 1,0-1,0 0,0 0,0 1,0-1,0 0,0 1,0-1,0 1,0-2,0 2,0-1,0 1,0 0,0-1,-3 3,0-3,-3 0,2 0,-1-3,1 2,1-1,-3 3,5-1,-5-3,3 6,-1-4,-2 4,6-3,-6 1,2-1,1 1,-3-1,2 0,1 1,-3-3,6 1,-9-1,5 2,-5 0,4-1,2 1,-2-3,1 3,-2-2,0 2,2 0,2 0,0 0,1 0,-2 0,1 1,1-1,-2 1,3-1,-3 0,3 1,-4-1,4 1,0-1,0 1,0-1,0 1,0-1,0 6,0-4,0 8,0-8,0 8,0-8,0 4,0-1,0-3,0 3,0-4,0-1,0 1,0-1,0 1,0-1,0 0,0 1,0-1,4 1,-4-1,9-3,-8 3,8-6,-7 6,5-4,-4 4,2 0,-4-1,4 1,-5 0,2-1,1 1,-2 0,2 1,0-1,-3 0,6 0,-5 0,1 1,2-1,-4 0,3 0,0-1,-2 1,1 1,-2-1,0 1,0-2,0 1,0 1,0-1,0 6,0-5,0 5,0-1,-2-3,1 3,-2 1,3-4,-3 3,2-4,-2-1,3 0,-2 9,1-7,-2 12,3-12,0 3,0-4,0-1,0 1,0 4,0-3,0 3,0-4,0 4,0-3,0 4,0-6,-4 6,3-5,-3 5,4-1,0 5,0-2,0 5,0-12,-3 5,2 0,-1 0,2 1,0-1,0-1,-3-3,2 3,-2-4,3 0,0-1,-3 0,3 1,-4-1,4 1,0-1,-2 1,1-1,-5 1,6-1,-6 0,5 1,-5-1,6 1,-3 0,0-1,2 1,-2-1,1 0,1 1,-2-1,0 1,3-1,-6 4,2-3,-2 2,2-3,-2 1,5 0,-4-1,1 1,-2-2,0 2,3-1,-3-3,3 3,-4-5,0 4,1-4,0 5,0-5,-1 2,1 0,0-3,-1 3,1 0,-1-2,1 1,-1 2,1-4,0 3,-1 0,1 0,-1 4,1-1,-1 0,1-3,3 3,-3-3,3 1,-4 2,1-2,-6 3,5-3,-5 3,6-6,-1 4,1-1,-1 0,-4-2,3 1,-3-2,-1 2,4 0,-8-3,8 4,-9-4,5 0,-1 0,-4 0,5 0,-1 0,-4 0,4 0,-4 0,4 0,1 0,6 0,-6 0,5 0,-5 0,6 2,-1 2,1 2,2 1,-4 2,6-2,-7 3,9-4,-6 0,5 1,-4-1,4 1,-5-1,5 1,-4 0,4-1,-5 0,3 0,-3 1,0-2,2 2,0-5,0 4,-2-4,4 4,-4 0,3-3,-3 2,2-1,-1-1,1 3,1-3,-3 3,2 1,1 0,-3-4,3 3,-4-2,1 2,0 0,0-1,0-1,3 1,-6-1,5 2,-5 0,5 0,-1 0,2-2,-1 1,-2-1,3 3,-3-1,0 0,2 0,-1 0,4 1,-5-1,5 1,-4-1,4 1,-2-1,0 0,3 1,-6-3,2 5,1-5,-3 2,5 0,-4-2,1 2,-2-1,4 1,-3 0,2 0,-3-4,0 4,2-3,-1 1,1 2,-2-6,0 6,1-3,0-1,-1 3,1-4,2-16,1 3,2-16,4 10,1 0,4 0,-1 1,1 4,-2 1,-1 6,1 0,-1-1,0 1,-2 0,2-1,-3 1,4 2,-4-2,3 3,-3-1,4 2,0-1,-1 2,0-5,1 6,-4-6,5 3,-4-3,4 1,-3 2,-2-3,5 6,-4-6,5 5,-3-4,0 4,0-4,0 4,0-1,0 2,0-3,0 2,0-1,0 2,0 0,0 0,1 0,-1 0,0 0,1 0,-1 0,0 0,1 0,-1 0,0 0,0 0,0 0,0 0,0 0,0 0,-1 0,2 0,-2-3,2 2,-1-2,0 3,0 0,0-3,1 3,-1-3,0 0,1 2,-1-4,1 1,-1 0,0-1,0 1,0-2,0 1,-2-1,0 1,0-1,2 0,-3 0,0 0,-1-1,0 1,3 0,-4-1,5 3,-3-4,1 4,-2-6,1 4,-2-1,2-4,0 3,-3-3,3 4,0 1,-2 0,6-6,-7 5,7-5,-6 6,5-1,-2-4,0 3,3-3,-6 5,4-4,-1 3,4-7,-5 6,4-4,-3 6,-1-5,3 3,-5-4,4 6,-4 0,5-1,-1-4,-2 3,1-3,-4 4,3 1,-3 0,4-4,-4 4,0-3,0 3,0 0,0-1,0 1,0-1,0 1,0 0,0 1,0-1,0-3,0 2,0-2,0 4,0-2,2 1,-1 0,2 0,0-6,-1 4,1-8,-3 3,5-4,-4-1,6 0,-5-7,5 5,-1-12,3 13,2-13,-1 12,-1-5,0 7,-1 6,-1 0,0 6,-1 3,0-3,1 5,0-2,-1 3,0 0,1 0,-1 0,1 0,-1 0,-1 0,3 3,-4 12,0 0,1 17,-3 4,2 0,-4 16,0-6,0 0,0 6,0-16,0 8,0-10,0 8,0-19,0 9,0-19,0-1,0 0,0-6,-2 1,-2-1,-3 1,4 0,-3-1,2 1,1-1,-3-3,3 0,-4-3,-2 0,3 0,-3 0,4 0,-1 0,-4-10,2-1,1-10,-1 4,7-1,-8-7,8 6,-4-6,5-1,-5 0,4-8,-5 0,6 7,0-5,0 13,0-6,0 7,0 0,0 6,0 0,0 6,0 0,0-1,4 1,-1-4,3 3,1-2,-1 2,0 1,1 0,-1-1,0 1,1 0,0-1,-1 1,-3-1,3 1,-2 0,-1-1,3 4,-2-6,2 5,-3-4,1 5,-1-1,3-1,-4-1,0-1,1 1,-3 0,2 1,-2-1,0-1,0 1,4 0,-4-1,3 1,-3 0,2 1,-1-2,4 2,-2-1,0 0,3 0,-3 3,3 0,1 3,-1 0,3 0,-2 11,-4 7,1 11,-4-2,0 5,0-5,5 7,-4 0,4-8,-5 6,0-12,0 0,0-3,0-5,0 1,0-1,0-6,0 1,0-1,0 0,0 1,0-1,0 0,-5-1,0-1,-4 1,3-4,-1 5,0-6,1 3,-1 0,1-2,-1 1,1-2,0 0,-1 0,1 0,-1 0,1 0,-1 0,1 0,0 0,0 0,0 0,-3 0,3 0,0 4,-1-2,3 4,-4 0,2-3,0 2,0-4,2 5,-1-3,1 3,-2 0,2 1,-1-4,1 3,-2-3,1 0,0 0,-4-16,5-5,-2-6,6-1,0 1,0-3,0 0,0 2,0 0,0 6,0-6,0 7,0 6,0-5,0 9,0-3,0-1,0 2,0-3,0 4,0 2,0 1,0 0,0 0,0 0,0 0,0 0,0-1,0 2,3-1,-2 0,4 0,-4 2,3-2,-3 0,4 0,-4 0,1 0,1 0,0 0,-1 0,4 0,-3 0,3 1,-4-1,3 1,-2-1,0 0,2 0,-4 0,4 0,-4-1,4 1,-4 0,4 0,-4 0,1-1,2 1,-1 0,1-1,1 1,0-6,2 5,-3-5,2 9,-6-3,6 3,-2-4,2 1,-3-1,2 5,-1-4,2 2,1 1,-4-3,3 2,-3-2,4 0,-1 0,0 0,0 0,0-1,1 1,-1-1,-2 1,1 0,-1-1,3 1,-4 0,3-1,-3 1,1 0,1-1,-1 1,-1-6,3 7,-5-6,4 8,-1-4,0 1,-1 0,0-1,0 4,3-3,-2 2,-1-1,-1-2,-1 2,3-1,-3 0,1-1,-2 1,0-2,0 3,0-1,0-3,0 3,0-3,0 3,0 0,0-1,0 1,0 0,0 0,0 0,0-1,0 1,0 0,0-1,0-2,0 2,0-3,0 5,0-2,0 1,0 0,0 1,0-3,0 2,-3-2,0 4,-1-1,-5 4,8-5,-8 6,6-6,-3 5,0-4,3 1,-3 1,3-3,-1 1,2 0,2-3,0 3,0-1,0-1,0 1,0-1,0 1,0 0,0-1,0 1,0 0,0 0,0-1,0 2,0-1,0 0,0 0,0 0,0 0,0-1,0 1,0 0,0-1,0 1,0-1,0 1,0-1,0 1,0 0,0 0,0 0,0-2,0 2,2-2,-2 2,3 1,0-4,-3 3,3-2,0 2,-2 0,2-1,-3 0,0 0,0 0,0 2,0-1,0-3,0 3,0-2,2 2,-1 0,3 1,1 2,1 0,1 3,-2 0,0 5,1-1,-3 4,3-2,-6-1,6-1,-5 4,4-5,-4 6,1-3,-2 0,3 0,-3 0,3 1,-3-1,0 0,3-1,0 0,1 0,0 0,-3 1,3-21,-3 10,1-17,-6 16,1 0,-3 2,-2-7,1 6,3-6,-2 5,2-1,-2 3,2-1,-2 1,3-2,-1 0,-2 2,3-2,-3 3,2-3,-1 0,2 0,-3 1,3-1,-2 2,1-1,1 1,-3-2,3 0,-3 2,0-1,3 2,-2-3,4 0,-1 0,-1 0,2 1,-4-1,4 0,-1 1,2-2,0-1,0 2,0-3,0 3,0 1,0-3,-2 2,1-2,-1 2,-1 1,2-1,-4 0,5-1,-6 4,3-4,-3 4,1 0,0-2,-1 4,0-4,0 2,3-2,-3-1,3 3,0-3,-3 3,6-3,-6 0,6 1,-5-1,4 0,-4 0,2 0,0 0,-3 3,6-6,-6 6,6-6,-2 3,-1 2,2-4,-1 2,-3 1,4 0,-4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9T02:52:12.025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0 1,'35'17,"-3"2,-15-9,9 3,-7 0,6-1,-7 0,-6-3,5-1,-4 0,4 1,-4-1,4 0,-5 0,1 0,3 1,-8-6,8 6,-8-9,4 7,-1-6,-3 5,3-6,0 7,-3-6,4 3,2-1,-6 1,7-1,-9 0,3 0,1-2,6 6,-6-7,1 5,-4-5,2 2,1-1,0 2,-1-3,0 0,1 0,0 0,1 0,-4 0,4 0,-1 0,-1 0,3 0,-5-3,4 2,-4-4,3 4,-1-5,-2 3,5-3,-6 3,3-3,0 3,-2-1,2-2,0 0,-3 0,0-2,2-1,-4 2,2-1,-1-1,-4 2,2-10,-3 9,0-5,0 6,0-7,0 6,-3-6,-1 8,-2 0,-4-1,3 3,-2-1,0 1,1 1,-6 0,6 0,-3 2,0-2,2 1,-7 1,3-2,0 3,-3 0,8 0,-8 0,8 0,-4 0,-2 0,6 0,-7 0,9 0,-3 0,-4 4,3-3,-2 3,6-4,-4 0,0 0,0 0,-4 0,6 0,-4 0,1 0,3 0,-9 0,10 0,-9 0,2-4,2 3,-5-3,4 4,-5 0,1 0,4 0,-3 0,8 0,-9 0,9 0,-3 0,-4 0,7 0,-6 0,7 0,-2 0,-3 0,-2 0,2 0,2 3,4-2,-4 7,4-4,-3 2,3 2,0-4,0 7,3-4,1 4,2-2,0 1,0 2,0-5,0 5,0-5,0 5,0-5,2 3,6 4,-1-5,5 10,-5-6,0-1,2 4,-3-9,2 10,-1-10,0 5,-3-6,2 1,-3 2,7-1,-6 1,4-3,-4 0,2 1,3 2,-3-3,0 2,-1 0,-3 0,4 3,-3-3,1 0,-3 1,5-2,-5 4,4-4,-4 2,3 0,-2-2,3 5,-2-6,3 3,0 0,0-6,0 6,3-3,-1-1,0 3,2-4,-3 3,2-4,-3 3,4 0,-3 2,2 1,-2-3,-1 1,0-1,1 0,-1 1,1-1,-1 1,0 2,1-2,-4 3,3-4,-5 3,5-1,-2 9,0-8,3 5,-7-8,3 6,0-5,-2 5,2 0,1 0,-3 1,2-1,1-1,-3-3,3 8,-1-8,-2 9,2-9,-3 3,4 0,-3-3,2 4,1-3,0 3,3-1,-3 1,2-6,-2 3,-1-1,3 1,-3 0,1-2,2 3,-3-1,1-2,2 3,-3-1,1-2,1 2,-1 1,-1-3,3 2,-2 1,-1-3,3 2,-2-2,2-1,0 3,1-2,-1 3,0-4,0 0,0 3,1-1,-4 1,3-3,-3 4,4-3,-1 2,0-3,0 1,0 1,-2-1,2 3,-3-4,3 3,1-2,0 3,-4-4,5 4,-3-3,1 2,0-2,-3 2,5 3,-2-1,-1 1,1-6,-3 3,3-2,-2 3,2-4,-2 4,-1-3,3 2,-3 1,1-3,1 2,1 0,1-3,-1 3,2-3,-4 1,8-1,-8 1,8-1,-8 1,5-1,-3 0,0 0,3 0,-2 0,1 0,0 2,-2-2,1 2,-1-2,0 0,3 0,-3-1,2 1,1 0,-6 0,8 1,-7-1,5-1,0 1,-6 0,8 1,-7-1,5 1,-3-1,1 0,-1 0,0 1,1-1,-1 1,0-1,3 0,-5 0,7 0,-7 0,6-2,-2 4,-1-7,3 11,-4-8,0 5,0-3,0 0,0 1,1-1,-1 1,1-1,-1 0,0 1,1 0,-1 2,0-2,1-1,-1 3,1-4,-1 4,0-3,0 0,0 3,0-5,1 5,2-2,-4 0,3 2,-4-2,2-1,3 3,-2-2,-1 2,-1-3,-1 1,4-1,0 3,0-3,-5 3,5 0,-6-2,9 2,-9-2,6-1,-1 4,-3-3,4 3,-4-4,2 0,0 4,1-3,-3 2,1-2,-1 2,2-2,0 2,-3-1,2 0,-2 3,1-4,1 2,-2 0,1-2,2 5,-5-5,2 2,-1 0,2-1,-1 1,3 0,-5-1,4 1,-4 0,5-1,-6 6,3-6,2 8,-5-8,8 8,-7-3,6 0,-7 3,4-3,0 5,-3 0,2 0,1 0,-3-1,7 1,-7 7,3-5,0 5,-3-8,3 1,-4 0,0 0,0 0,0 0,0-1,0 1,0 0,0-5,0 4,0-5,0 6,0-5,0 4,0-10,0 10,0-4,0-1,0 5,0-9,0 8,0 0,0-2,0 5,0-12,0 5,0 0,0-5,0 5,0-3,0-2,-3 6,2-6,-1 2,-2 0,4-2,-6 3,3-1,-3-5,0-24,3 5,1-27,2 22,0-5,0 7,0-6,0 4,0-5,0 0,0 6,0-6,0 0,0 10,0-8,0 10,0 0,0 2,0 4,0-7,0 6,0-7,0 7,0 1,0-4,0 1,0 1,0-2,0 4,0-4,0 2,0 0,0-2,0 4,0-5,0 5,0-5,0 5,0-2,0-3,0 5,0-4,2 42,-1-17,1 29,-2-25,0 0,0 0,0-5,0 3,0-3,0 0,0-2,0 1,0-4,0 3,-3-2,2-1,-6 6,6-6,-3 3,2-1,-2-3,0 2,-2 0,6-1,-6 1,3 0,-1-2,-2 5,5-4,-4 1,1 1,-2-4,3 3,-3 0,2-2,1 3,-3-1,4-2,-4 4,2-4,2 2,-3 0,3-2,-4 3,3-2,-1-1,-2 2,3 1,-3-3,3 2,-1 0,-1-2,2 1,0 1,-3-2,3 4,-1-4,1 2,0 0,3-1,-6 3,6-4,-3 4,3-1,0-2,-2 5,1-7,-2 6,3-3,0 1,0 1,0-4,0 5,0-5,0 5,0-5,0 3,0-1,0-2,0 6,0-6,0 2,-3 0,3-2,-4 6,4-6,0 2,-2 0,1-1,-2 4,0-5,3 1,-3 2,0-3,3 5,-3-6,1 6,1-5,-1 5,2-5,-3 2,2 0,-2-1,1 4,1-5,-5 2,6 1,-4-3,2 5,1-5,-2 3,0-1,2-2,-1 5,-2-4,4 1,-3 1,0-3,2 5,-1-5,2 3,0-1,0-2,0 5,-3-2,2 0,-2 3,3-5,0 3,0 1,-3-5,2 5,-1 0,2-5,-3 5,2-1,-2-3,3 3,0 1,0-4,0 8,-3-8,3 3,-4-1,2-3,-3 10,1-8,-2 5,5-7,-2-1,-1 6,3-5,-6 5,6 2,-4-5,4 5,-2-7,0-1,3 9,-6-7,5 6,-2-7,0 2,3 1,-3 0,3 0,-3-1,2-2,-5 2,5 1,-1-3,-1 5,2-5,-5 1,5 2,-4-3,2 3,-1-3,-1 1,4 2,-5-3,3 5,-1-6,-1 3,1 0,-2-5,-1 7,0-6,1 1,-3 3,2-5,-2 2,1-1,1-4,-5 5,4-6,0 6,-1-3,3 0,-5 3,4-3,-2 3,1 0,2-1,-4 1,1-2,1 0,-2 0,4 0,-5-1,3 2,-1-2,-1 0,2 2,0-5,-3 5,5-1,-2 1,-1 1,3 0,-4-3,4 3,-2-2,0 5,5-3,-5 2,2-3,0 0,-5 1,5-1,-2 0,2 2,2 0,2 3,9 0,-3-5,7 3,-5-5,0 4,2-1,-1-1,1 4,-2-2,-2 2,1 0,-1-2,2 5,-2-5,-1 1,-1 1,-1 1,1-1,-2 3,2-6,-1 7,1-4,1 0,-2 3,1-5,1 4,-2-4,2 5,0-5,-2 2,4 0,-4-1,2 3,0-4,-3 2,3 1,-3-3,3 5,-2-5,2 3,-3-1,2-2,-1 5,2-4,-3 1,0 1,0-3,0 5,0-5,0 3,3-1,-3-2,4 5,-4-4,0 1,0 5,0-5,0 5,0-8,0 9,0-7,0 11,0-6,0 5,0 0,0-5,0 3,0-3,0 0,0 3,0-8,0 4,0-3,0 3,0-1,0 1,0-6,0 5,0-3,0 4,0-4,0-1,0 7,0 2,0-3,0 2,0-4,0-3,0 3,0-2,0-1,0 4,0-5,0 2,-4 1,4-3,-6 3,0-2,-1-1,-2-1,3 0,-3-3,-1 1,3 1,-4-4,4 4,-2-2,-1 0,4 1,-3-15,6 4,-1-9,4 8,0 2,0-9,0 2,4-14,-2 7,7-5,-8 12,6-3,-5 3,4 0,-5 2,2 4,2-2,-1 3,5-3,-4 1,0 2,1-5,-1 39,-3-22,-2 29,-1-24,-5-3,1 8,2-8,-5 4,4-1,0-3,-3 4,7-6,-6 1,2 2,-2-2,2 2,-1 1,1-3,-3 2,-1-3,1 0,-4-1,5-2,-3 2,1-2,2 3,-5-4,4 4,-2-2,2 2,0-3,-4 0,2-1,0-1,0 3,1 0,1 2,1 3,3-2,3 5,0-3,3 1,0-1,4-3,-4 3,3-1,-5 4,5-5,-6 1,3 1,-3 0,0 1,3-1,3-3,2-2,3-1,-5 3,3 4,-5 1,3 1,1 0,-4 0,2 1,-1 4,2-10,-3 10,2-9,-3 3,1 1,2-5,-5 5,4-6,-1 4,-1-3,3 2,-2 1,-1-3,3 2,-2-2,2 2,-3-2,3 2,-2-2,2-1,0 4,1-3,-1 2,0-3,0 0,0 0,4 1,-4-3,3 1,-3 2,0-3,4 8,-6-8,5 5,-6-2,3-1,4 4,-3-3,2 2,-2-3,-1 1,0 0,6 0,-4 0,3 0,-5 0,2 4,-2-3,7 4,-5-4,3-1,-4-1,-1 1,6 4,-5-3,5 4,-6-6,0 0,1 1,-1-1,1 1,-1-1,3 4,-2-1,2 1,-3-1,0-3,1 1,-1-1,1 1,-1-1,1 0,-1 1,1 2,-1-1,-3 1,3-3,-2 4,2-3,-3 2,3-2,-3 1,4-1,-1 2,0 1,-2-3,1 2,-1-2,-1 4,3-3,-2 8,0-8,4 9,-6-10,5 10,-3-9,1 3,0-4,-1 2,-1-2,3 3,-5-1,4-2,-1 2,3 0,-4-2,2 4,-3-3,0 1,-2 0,3-2,-2 5,2-4,0 1,-3 0,3-2,0 5,-3-5,-15-22,6 5,-12-16,12 9,-2 9,1-4,-1 4,4 2,1-1,0 1,-1-1,1 2,-3-2,3 4,-6 0,5 3,-4-2,2 1,0-2,-2 3,3 0,-1 0,-3-2,6 1,-4-1,0 0,2 1,-2-4,2 4,0-2,-1 1,-2 1,4-4,-4 4,3-4,-1 5,4-11,3 4,2-5,0 3,2 3,15 1,-2 3,11 2,-8 4,0 1,-1 8,1-3,-4 6,-1-2,-6-1,2 4,-2-10,1 10,-1-9,2 8,-2-3,-2 0,2-2,-6 1,2-5,0 10,-2-9,3 3,0 1,-3-5,6 5,-6-3,5 3,-5-1,3 1,-1-6,-2 4,5-3,-6 5,3-5,0 3,-2-1,5-2,-3 2,3 0,0-3,-2 3,4 0,-4-2,2 2,-1-1,-2 0,3 0,0 2,-2-3,2 2,-3-2,3 2,1-2,-4 3,6-4,-5 3,5-2,-3 2,0-6,3 6,-4-4,6 4,-7-3,6-2,-4 4,3-3,-2 1,2 0,1-3,-3 1,2 2,0-6,-2 4,6-4,-1 0,-2 0,2 0,-1 0,-3 0,3 0,1 0,-5 0,5 0,2 0,-5 0,5 0,-3 0,-3 0,3 0,1 0,-5 0,10 0,-9 0,3 0,1 0,-5 0,5 0,-1 3,-3-2,3 6,1-2,-5-1,5 3,-6-4,0 1,4 5,-3-8,2 7,-2-4,-1 2,3 1,-2-1,3-2,-4 2,3-3,-2 1,2 2,1-3,-3 4,2-2,0 2,-3-2,3-1,0 1,-2-4,2 5,0-2,-2-1,4 3,-4-6,3 6,-1-2,-2-1,5 3,-5-5,2 2,0-1,-2 0,5 3,-5-5,2 6,5-1,-5-1,10 4,-12-4,10 4,-10-4,5 3,-1-6,-2 5,2-6,-5 6,3-2,-2-1,5 3,-5-3,2 0,-1 2,-1-4,5 4,-6-1,4-1,-2 3,0-2,1-1,0 2,-3-4,6 7,-5-7,2 7,0-4,-2-1,2 3,3-1,-5-1,5 3,-1-7,-3 6,3-5,1 5,-5-5,5 3,-3 0,-2-4,5 3,-5 0,2-2,2 1,-4-2,6 0,-6 0,1 0,4 0,-5 0,4 0,-1 0,-4 0,7 0,-6 0,2 0,0 0,1 0,-1-2,0 1,0-5,-5-2,1 1,-5-5,-3 4,-3-1,1 0,-3 3,4 0,-6 2,0 2,-1-1,2 3,3-6,-4 3,3-1,-5-2,6 5,-5-4,3 2,-1 0,0-3,0 3,2-1,-2-1,-1 1,3 1,-3-3,4 3,-6-1,5-2,-10 1,9-1,-8-3,8 5,-3-2,4 2,1 1,-3-3,1 5,-3-4,5 2,-5-2,4-1,-2 2,-1-4,4 4,-3-5,3 4,-2-1,0-1,-6-1,6 2,-8-3,-4-5,0 0,-5-6,7 7,0-1,0 6,0-1,6 1,-4 0,7 1,-2 2,0-1,-2 1,0 0,-3-3,3 3,0-3,-3-1,-5-2,1 1,-6-3,8 4,-6 0,-3-2,0 1,-6-1,14 2,-6 3,7-2,0 3,6 0,0-1,1 5,3-2,-9-1,10 3,-10-7,4 3,1-2,-5-2,4 1,-5-1,6 2,-5-2,9 2,-8-1,8 4,-9-4,10 4,-9-4,7 4,-2-3,4 3,1-2,-3-3,0-3,0 1,1 0,1-1,-5 4,2-9,-4-4,1 1,-4-12,2 6,-9-17,11 6,0 11,0 0,0-11,-6-6,8 9,-1 1,2 6,0 2,2 7,-2 0,3 6,-2-5,1 4,-1-4,4 4,-6-3,5 3,-7-5,0 0,4 5,-10-10,6 8,-7-5,5-4,-2 8,6-9,-2 7,-2-7,5 6,-6-13,1-3,3-1,-2 2,3 2,0 5,1 0,4 2,-2 8,7-1,-6 5,7-3,-3 8,-1-9,3 10,-3-10,4 5,0-4,0 4,0 3,5 2,4 4,0 0,8 11,-4 2,5 8,1 7,-4 1,7 8,-7-7,7 5,-1-5,-1 0,2 5,-7-13,4 6,-6-11,5 3,-5-8,-3 2,2 0,-5-4,5 9,-5-7,0 2,0-4,-1-1,1 0,-1 1,1-24,-4 12,0-25,-3 18,-4-6,-1 0,0 0,-3 0,3 1,-5-8,1 5,0 1,4 2,0 10,4-5,-5 6,2-1,1-2,-3 2,2-5,1 5,0-2,3-1,0 3,0-5,0 3,3 1,0-4,3 6,0-4,2-1,-2 3,2-3,-2 4,6 0,-4-5,9 3,-3-8,4 2,0 2,-1-4,1 3,0-4,-5 6,3-5,-8 10,3-5,-4 6,-1-1,3 1,-2 0,2 0,-3 0,0-2,0 2,-3-3,6 2,-6 1,8-2,-5 2,0-2,2-1,-6 2,6-3,-7 1,4 2,-3-7,3 6,-5-3,6 4,-5-7,5 5,-5-5,5 3,-5 3,6-3,-3 1,-1 3,3-2,-2 0,-1 2,2-3,-1 4,0-3,3-3,-6 1,2 0,1-1,-3-1,3-4,-1 4,-2-4,4 10,-4-10,2 10,-3-5,4 1,-3 3,3-3,-4 2,0 2,0-5,-3 5,-8 0,2 5,-11 2,13 0,-10 0,10 0,-10 0,9 0,-3 0,-1 0,5 3,-5-2,0 6,5-6,-5 5,-2-1,5-1,-10 0,11-4,-3 3,-1-2,5 1,-5-2,3 0,1 0,-3 0,6-15,1 3,4-13,0 7,0 0,0 1,0-1,0 0,0 5,0-3,0 3,0 1,0-5,0 4,0 1,0-5,0 4,0 1,0-5,0 4,0 1,0 0,0 6,0-3,0-1,0 0,-5 2,-4 4,1 2,-3 8,5 1,2 3,-3 5,6-3,-3 6,0 0,-1 0,0 7,-3-5,8 5,-10 0,9-6,-8 6,4-7,0 0,-2-1,2-4,1 4,1-4,0-1,2 0,-1-3,-2-1,4 4,-3-5,0 2,0 0,0-2,-3 5,6-6,-6 4,2-2,1 0,-3 1,5 0,-5-1,6 4,-6-5,5 2,-4 0,1-2,-2 4,4-5,-3 2,2 0,-3-1,0 1,0-31,3 3,1-18,1-5,1-8,1 11,-2 0,-2 6,-1 1,2-25,-1 25,-1 0,4-22,0 9,0 3,0 16,0 3,0 6,0 0,0 0,0 5,0 2,0 5,0-3,0-2,0 1,0 1,0 0,-5 50,-1-20,3 14,0 3,-1-2,4 8,-4-18,3 6,-3-12,1 0,2-3,-5-10,3 7,-3-7,2 2,-4 0,6-2,-3 2,1 0,1-1,-1 2,2-1,2 0,0 2,0-5,0 7,0-4,0 1,0-1,0 0,0-1,0 4,0 0,0-2,0 7,0-4,0 0,0 3,0-8,0 3,0-1,0-3,0 5,0-5,0 3,0-1,0 0,2 0,3-1,3-6,4 1,-4-3,2 0,-1 3,0 1,0-1,-2 3,4-6,-3 6,8-5,-8 5,9-6,-10 6,5-5,-3 2,-2-3,5 0,-5 0,2 0,1 0,-3 0,5 0,-5 0,2 0,0 0,-2-6,6 2,-6-5,2 5,-3-2,4 5,-3-4,2 2,0-3,-2 2,1-1,1 2,-2-1,1 18,-5-2,-6 22,-3-7,-8 0,-2-2,3-7,-4-1,3-3,-4-1,0-4,6-1,-5 0,4 0,1 0,0 0,0-1,5-3,-5 3,6-3,-6-1,5 3,-5-3,6 1,-1 2,1 0,-1 2,-2 1,4-3,-6-2,7 2,-7-6,7-18,0-2,4-19,0 5,0 0,0 8,0-7,0 14,0-6,3 7,-2 0,6 6,-4 0,4 6,-1 0,3-3,-4 6,4-5,-1 7,1-2,-2 15,-2-1,-5 12,0-5,4 0,-3-1,3-4,-4 3,0-8,0 9,0-9,0 3,0-2,0-2,0 5,8-5,-4-1,11-3,-7-3,2 0,7 4,-3-3,13 3,-8-4,7 0,-8 0,-1 0,1 0,-6 0,5-4,-10 0,10-4,-9 1,3 0,-5 0,1 1,-1-1,4 1,-3 0,2-1,-3 1,3 0,-3 3,6 0,-2 3,-1 0,1 0,-1 0,-2 0,5 0,-5-2,2-2,0-2,-2 3,2-3,0 3,-2-4,3 1,-4 0,6-2,-5 1,5 3,-6-2,1 2,2-2,-2 0,2-1,-3 3,4-4,-4 4,3-5,-3 0,1 2,-1-2,-2 3,4-4,-3 6,4-7,-6 7,3-6,-2 2,-1 1,3-5,-6 6,6-4,-3 2,1 1,0-4,-3 4,5-10,-5 9,3-12,1 1,-4-1,10-12,-5 5,5-6,2-11,-2 8,0 0,0 4,0 5,-1 0,-4 3,2 6,-8 0,7 5,-6-3,2 8,-3-3,3 2,-3 2,3-11,-3 5,0-8,0 9,0-5,0 4,0 1,0-4,0 7,0-2,0 2,0 2,0-5,-15 7,3 0,-14 5,9 0,4 0,-4 0,10 0,-5 0,0 0,5 2,-5 0,3 3,-4-4,3 5,-1-6,4 3,-2 0,2 0,-2 1,-1 5,3-7,-8 7,8-5,-5 1,6 1,-9-2,7 0,-12 4,13-4,-10 0,4 3,-5-6,1 3,4-1,-4-2,10 4,-2 4,2 4,1 12,1-6,-4 6,5-12,-5 4,3-10,1 5,-1-6,0-2,-5-3,2-7,1-1,5-6,1 5,1-4,-2 1,-2-9,4 6,-12-38,8 32,-9-33,9 17,-4 7,8-12,-8 14,8-7,-4 7,5 2,0 8,0-4,0 3,0-3,0 4,0-1,0 0,0 5,0-3,0 8,0-3,4-1,0 7,3-6,-1 8,1-3,1 0,-1 2,1-1,1 4,0-1,0 2,-3 13,-4 6,-2 13,0 23,0-16,0-7,0 0,0 14,0 9,0 0,0 0,0 0,0 0,0-10,-5-1,-2-10,-9-1,5-6,-9-2,10 0,-4-5,5 5,0-13,1 5,5-4,-5 0,8 3,-3-8,0 3,2-1,-1-3,2 5,5-40,2 2,-1-4,0-3,8-21,-7 20,1 1,-1 4,0 0,3-4,1 0,-3-1,0 1,5 4,0 1,-2-6,1 1,1 5,1 1,0-1,0 1,11-18,0 1,-9 17,3 3,-9 6,7 4,-9 2,4 8,-6-2,3 5,-12 38,2-11,-8 7,-3 2,-8 10,3-20,0-1,-10 21,-12-5,14-5,-3-5,7-9,3-5,6-6,-4 2,7-5,-2-2,4 0,-2-1,2-1,-2 3,2-2,-2 2,2-2,-2 2,2-3,-4 1,2 1,-2-4,2 5,2-5,-6 2,9-16,-2 8,6-17,0 10,0-6,0 0,0 0,0 6,4-4,-3 3,7-5,-7 5,7-3,-7 8,6-3,-2 31,-1-13,0 21,-4-22,0 1,0 5,0-5,0 6,6-4,-2-2,7 8,-4-7,0 3,-1-4,6 0,-4 5,4-4,-3 9,-1-4,-1 0,2 3,-2-8,1 9,-1-10,1 5,3-5,-3 0,8 2,-8-3,3 2,-4-4,7-2,-6-2,6 0,-7 0,2 0,1 0,0 0,-1 0,1-2,-2-7,1 1,0-8,-3 8,3-9,-2 10,1-10,0 5,0-1,0-3,0 3,0 0,0-3,0 3,0 0,-1 2,0 4,-1 1,1-1,-1 1,0 0,1-1,-1 1,4 0,-3-1,7 0,-7 3,5-3,-6 3,0-2,4 0,-2-6,2 5,-3-5,0 1,1 3,-1-3,-1 4,1 1,-1-1,0 1,3 0,-1 2,1-2,0 6,-2-3,6 3,-6 0,2 0,0 0,-2 0,5 2,-3-1,0 1,0-2,0 0,-1 5,-3-22,-3 14,-2-23,0 19,0-10,0 10,0-5,0 1,0 3,0-8,0 8,0-9,0 5,0-6,0 0,0 5,0 2,0 5,0-6,0 5,0-5,0 3,0 2,0-5,0 3,0 0,-2-1,-6 6,3-16,-2 0,7-15,0 1,0 0,0 0,0 7,0-5,0 6,0-9,-6 1,5 1,-8 6,8-5,-8 5,4 0,-9 3,4 6,-2 5,1-6,3 11,-2-7,3 12,1-3,-6 5,5-2,-10 3,10 0,-10 0,9 0,-3 0,1 0,-2 0,2 0,-2 0,1 0,3 4,-4-1,6 3,0 1,-2 4,0 2,-1 5,4 0,-3 0,2 6,-4 3,0 0,4 5,1-12,2 5,1-7,-1 7,3-11,-4 10,3-3,-7-2,7 2,-3-4,4-10,0 5,0-3,-3-2,2 6,-2-6,3 2,-2 0,-1 0,-2-43,2 14,1-8,2-3,0-3,0-9,0-2,0-10,0 9,5 3,-4 9,4 0,0 0,-4 8,4 1,-5 7,0 1,0-1,0 5,4-4,-3 10,3-5,-4 3,0-3,0 2,0-2,3 6,-2-4,2 1,-9 33,-2 3,-10 26,3-1,-1-16,-2 8,6-11,-4-6,10-2,-2-7,4 0,-5-5,2-2,0 1,3-5,-3 5,6 0,-5-5,6 5,-6-6,2 3,1-1,-3 1,1-3,-2 0,-3-2,5 4,1 2,4 6,0 1,0 1,0 7,0-10,0 9,0-12,4 6,1 0,0-5,3 4,-2 2,4 8,7 7,-5 0,4-11,1 1,3 14,-3-15,0 1,0 1,-1-1,7 7,7 5,-18-24,0-4,-6-2,1-3,3-2,-5-13,6 5,-11-8,6 11,-3-4,4 1,0-8,-3 4,3-1,-4 6,6 3,2 0,-1 3,4 0,-7 0,5 0,-3 0,-2 0,0-26,-5 12,-2-21,0 10,0 6,0-14,-7 14,1-6,-7 7,8 1,-3-1,3 0,-3 5,-1-3,6 8,-6-8,6 8,-2-9,-1 10,6-10,-6 10,5-9,-4 8,4-4,-2 1,3 3,0-3,4 3,3 5,4 1,4 7,-4 2,0 0,-4-3,-1 2,3-3,-2 1,2 2,-2-3,0 4,-1 2,0-2,-2 2,2 3,-5-4,3 8,-4-8,5 9,-5-10,7 5,-6-3,5-2,-3 6,4-6,-4 2,3-2,2-4,-1-18,1 8,-6-19,-2 13,0 0,0-3,0 8,0-8,0 3,0-5,0 0,0 6,0-4,0 8,0-9,0 9,0-3,0 0,0 3,0-6,0 7,0-3,4 2,3 3,3 0,2 11,-5-2,2 5,-6-2,3 0,-2 2,5-2,-3 2,4-3,-5 0,-2 3,0 1,-3 5,0 0,3-2,-3 4,3-5,1 6,-3-5,7 4,-7-10,7 10,-7-9,3 8,-4-3,0 5,0-5,0 3,0 0,0-3,0 2,0-9,0 3,0 1,0 1,0-2,0 0,0 0,0 1,0 1,0-4,0 4,0-2,0 2,0-2,0 0,0-2,0 6,0-6,0 2,0 0,-3-1,2 6,-9-5,5 3,-8 1,6-6,-2 9,3-8,-3 9,3-9,-7 8,0-3,0 0,-3 4,7-5,-8 2,3 3,2-8,-5 3,5 3,-5-5,5 5,-4-6,7 2,-8 0,7 5,-7-2,7 4,-6 0,5 0,-6 0,8-1,-10 8,-6 10,0 1,-5 5,8-6,-1-2,2-6,-1 5,4-12,-2 5,5 0,-2-5,2 4,-5 1,1-5,0 5,5-7,-3 0,8-5,-7 3,8-8,-3 3,7-4,-2-1,18-27,-1 2,8-17,0 11,-8 0,8-2,-7-6,4 6,-4-14,-3 19,4-30,-2 24,1-15,-2 16,0 2,-1 7,0 0,-1 6,0-5,0 4,1-5,9-14,-3 10,3-10,-1 14,-7 0,3 0,-5 6,-1 0,-1 9,-17 29,-1 1,-2 3,-2 8,-3 2,2-5,-1 2,0 0,-5 12,0 0,3-14,-3-1,2 1,-3 14,0-2,-5-3,0-2,8-1,0-1,-2 1,-2-1,1-2,-1-2,3-5,-1 0,-1 4,0-1,2-6,-1 0,-1 7,-1 2,1-4,0-1,-1 0,1 1,4 3,-1 0,-3-3,1 0,7 1,0 0,-1-9,0 0,2 2,2-1,-10 10,-3 8,9-22,2-3,9-12,2-1,5-28,4 10,5-30,-1 22,1-4,-5 6,3 0,-4 5,4-3,0 3,-3-5,4-7,-5 11,2-10,-3 12,-3-6,3 0,-1 0,1 1,1-1,-3 0,3-7,0-2,1 0,0 1,-1 14,0-5,-3 9,6-3,-4 5,3-1,1-2,-1 2,-2-2,2 2,-3-2,3 2,1-3,0 4,-1 0,0-1,1 1,-1-1,0 1,1 0,-1-1,2-4,-2 3,2-3,2-3,-3 5,5-10,-6 11,3-8,-1 3,0 0,0-3,0 3,1-5,0 0,-1 1,6-1,-5 0,5-7,-1 6,-2-6,3 0,-5 5,1-5,0 0,-1 6,5-6,-4 7,6-10,3-4,-4 8,2-2,5-10,3-5,-2 4,-3 7,1 2,2-5,2-3,0 3,1-1,-1 2,10-8,1-1,-11 11,-1-1,0 2,6-5,-1 0,5-5,-1 0,-7 6,-1 2,-4 4,2 3,16-19,-15 11,-3 10,-2-3,-7 5,2 1,-3 3,-4 5,-3-1,1 5,-4-5,5 6,-5-3,4-1,-4 0,2 1,-3-1,0 3,0-5,0 5,0-2,0 0,0 2,0-6,0 6,0-7,0 6,0-3,0-3,0 5,0-5,0 2,0 5,0-10,0 5,0-1,0-4,0 10,0-10,0 10,0-10,0 4,0 1,0-5,0 9,0-3,0-1,0 5,0-10,0 10,0-10,0 10,0-5,0 1,0 0,0-1,0 3,-4-6,3 7,-6-6,7 8,-6-1,5-4,-2 3,0-3,3-1,-3 4,-2-8,4 8,-6-8,6 8,-7-8,7 3,-6 0,6-3,-5 8,3-3,-4 4,1 0,-2-4,2 3,-2 0,2 0,-1 3,1-4,-1 2,1-2,-1 2,4-7,-3 6,5-3,-4 1,4 3,-2-5,0 5,3-2,-4 0,4 2,0-5,0 2,0 1,0-2,0 3,0-1,-2-2,-2-3,0 1,1-15,3-17,0 16,0-2,0-9,0 0,0 4,0 2,0 0,0 1,0-12,0 2,0 9,0 0,0 7,0-5,0 13,0-1,0 3,0 5,0-1,0 1,-3 6,-1-3,-2-1,-1 0,4 1,-4-3,6 5,-6-5,3 3,-2 2,2-2,-2 2,1-1,1 1,-6 0,7 2,-6-1,0 0,3 1,-3-1,3 0,0 0,-2-2,1 1,1-2,0 3,2-1,-2-2,3 2,-3-2,2 0,0 1,-2-1,6-2,-6 3,5-3,-5-1,5 5,-3-10,1 10,2-5,-5 3,6 2,-6 31,5-5,-1 10,1 1,1 7,0 15,0-6,0 9,0-22,0 0,0 25,1-25,-2 1,-5 21,-1 0,-6-9,6-10,-3-11,9-8,-3 1,2-5,1 3,-2-8,3 7,0-8,0 2,0 0,0-2,0 6,0-6,17-35,-7 8,12-33,-5 19,-5 0,5 0,-6 1,0-1,0 0,-4 0,3 0,-9 7,4-5,-5 13,0-13,5 5,-4 0,4-5,-5-4,0 0,0-17,0 8,0-1,0 3,0 9,-4 7,-2-4,1 11,-4-5,8 7,-6 1,5-1,-10 0,6 0,-7 1,2-4,-3 2,2 4,0-2,5 10,0-5,3 6,-2-1,3-2,-4 2,4-2,-3 1,5 1,-6-4,3 4,-3 0,-1 1,3 1,-2-3,2 1,0 0,2-2,0 0,3-1,0-2,0 5,0-5,0 2,0 1,0-1,0 2,0 0,0-4,0 5,0-7,0 6,0-3,0 1,0 4,0-6,0 3,0-1,0 0,0 2,0-1,-5-1,0 3,-1-2,0 3,3-1,-6-1,2 1,1-2,-2 1,4 1,-5-2,3 0,0 2,2-2,-2 2,0 1,-1 0,-3-4,4 3,0-1,-1 1,2 2,-2-2,-2 1,5 0,-4 0,2 0,1-1,-6 1,6-4,-4 6,3-4,0 4,-4-2,4 0,-4 3,1-3,2 2,-3 1,1-6,2 5,0-5,2 3,1-1,-5 1,1-6,1 5,0-5,3 6,-2 0,2-6,-2 5,3-5,-3 6,2-1,-7-1,9 2,-9-2,3 1,0 0,-3 0,4 0,-1-4,2 3,-2 0,2 2,-1 2,-2-5,2 5,-3-4,1 4,2 1,-4 0,4 1,-1-2,-2 1,3 0,-3 0,1-1,2 1,-6-3,6 3,-7-1,7-2,-5 3,6-1,-1-2,-8 3,7-3,-7-1,9 4,-6-4,5 6,-9-7,8 7,-9-3,9 4,-8-4,3 3,0-5,-3 4,8 0,-8 2,2 0,2 0,0 0,1 0,3 2,-4 2,9 8,-3-5,2 10,0-9,-3 3,4-4,-1-1,-5 4,5-4,-5 1,3 1,-1-4,1 6,0-1,2-2,-2 2,3-2,-4-1,1 2,3 1,13-1,-4-3,11-3,-11-2,3 0,0 0,1 3,-1 0,-3 4,0 0,2 4,1 9,6 7,-3 7,10-1,-10 1,10 1,-11-9,10 6,-10-12,10 12,-11-12,5 4,-2-6,-3 0,2 0,-3 0,-1-5,0 3,1-3,-2 0,1 3,-1-8,5 11,-4-5,4 7,-7-3,2-6,-3 5,3-9,-3 8,3-3,-3 0,4-2,-2-4,-2-1,4 3,-4-1,3 1,-1-3,-3 1,9-4,-4 0,4-3,-3 0,-2 0,5 0,-4 0,1 0,2 0,-3 0,3 0,4 0,-7 0,6 0,-2 0,-5 0,5 3,-3 1,3-1,-1 3,1-2,-6-1,5 4,-3-3,9 4,-5 1,6-1,-1 1,1 4,7-2,-5 2,5-3,-7 3,-1-3,1 3,0-4,-5-1,-2-1,-5 0,1-1,-1 0,1 1,-1 0,0-1,-1-29,-2 16,-5-28,-3 22,-12-21,5 5,-6-14,2 9,2 0,-2 0,5 0,0 0,0 8,0-6,2 12,-1-5,5 7,-4-7,0 6,-2-6,-2 7,0-7,2-2,-2 0,-1 2,6 12,-5-4,5 5,-5-2,4 2,-7-1,8 6,-3-5,4 6,1 3,-4-3,3 5,-5-2,5 3,-3 0,-4 0,5 0,-5 0,8 0,-4 6,3-2,-2 5,2-2,4-1,-8-2,3-1,-3-3,2-5,3 3,0-10,6 37,1-22,7 32,0-22,0-1,0 5,-1-9,-2 3,0-4,-1-1,2 4,1-3,-4 2,4 2,-6-3,3 4,-1 2,-2-5,1 10,-2-11,0 4,4-1,-3-3,3 3,-1-2,-2-2,4 3,-1-1,2-2,0 2,0-3,1 0,3-2,-3-2,5 0,-6 1,-1 6,1 0,-5 0,1 1,1-1,1-2,2 2,0-3,-1 0,2 3,1-3,-1 1,2-5,-5-18,1-3,-5-8,0-6,-5 7,-7-8,1 7,-11-5,12 12,-9-5,8 1,-6 4,2-5,-3 8,1-1,-1 0,0 4,0-3,0 4,0-1,0-3,6 8,-5-7,4 7,-4-4,3 1,-3 2,8-2,-2 4,4 2,0 0,-2-1,2 1,-2 0,2 2,-1-4,1 7,7 17,2-8,4 17,0-18,-6-1,-4-30,3 20,-6-24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2:52:12.026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1 24575,'0'11'0,"0"5"0,0-9 0,0 10 0,0-9 0,0 8 0,0-8 0,0 16 0,4-9 0,1 10 0,0-13 0,3 4 0,-8-2 0,7-2 0,-6 5 0,2-9 0,1 8 0,-3-8 0,7 9 0,-7-10 0,3 5 0,0-1 0,-1-3 0,2 9 0,-2-10 0,0 5 0,1 2 0,3-5 0,-3 5 0,2-8 0,-5 1 0,2-1 0,1 6 0,-3-5 0,6 5 0,-7-6 0,6 1 0,-5-1 0,2 1 0,0 4 0,-2-3 0,6 4 0,-6-6 0,5 1 0,-3-1 0,1 1 0,2-1 0,-6 1 0,6-1 0,-5 0 0,4 1 0,-4-1 0,2 1 0,0-1 0,-3 1 0,6-1 0,-5 1 0,4-1 0,-4 1 0,2-1 0,0 1 0,-3-1 0,6 1 0,-5 4 0,5-3 0,-6 3 0,3-4 0,-3 4 0,3-3 0,-2 3 0,5 4 0,-4-7 0,4 7 0,-5-9 0,6 6 0,-6-4 0,5 3 0,-5-4 0,5-1 0,-6 0 0,8 6 0,-7-4 0,5 3 0,-5-4 0,2 4 0,-3-3 0,3 3 0,-3-4 0,3-1 0,-3 1 0,0-1 0,4 6 0,-3-5 0,3 5 0,-4-1 0,0-3 0,3 4 0,-3-6 0,3 0 0,-3 1 0,0 0 0,0-1 0,0 6 0,0-5 0,0 5 0,0-1 0,0-3 0,0 4 0,0-1 0,0-3 0,0 3 0,0-4 0,0-1 0,0 1 0,0 4 0,0-3 0,0 3 0,0-4 0,0-1 0,0 1 0,0 0 0,0 4 0,0-3 0,0 3 0,4 4 0,-3-8 0,3 8 0,-4-5 0,0-2 0,0 4 0,0-6 0,0 1 0,0-1 0,0 0 0,0 1 0,0-1 0,0 1 0,0-1 0,0 1 0,0-1 0,0 6 0,3-5 0,-2 5 0,1-6 0,-2 1 0,0 0 0,0 4 0,3-3 0,-2 3 0,2 0 0,-3-3 0,3 4 0,-3 0 0,4-5 0,-2 5 0,-1-1 0,5-3 0,-6 9 0,6-10 0,-5 10 0,4-2 0,-4-1 0,6 5 0,-6-6 0,6 0 0,-7 4 0,7-5 0,-6 6 0,6-5 0,-2 4 0,-1-10 0,3 10 0,-6-10 0,6 5 0,-6 0 0,4-5 0,-1 7 0,-1-7 0,3 3 0,-5-4 0,4 1 0,-3-1 0,3 1 0,-4-1 0,5 1 0,-6-1 0,6 1 0,-3-1 0,4 1 0,-4-1 0,3 1 0,-3-1 0,1 1 0,2-1 0,0 4 0,1-3 0,3 2 0,-7 2 0,3-3 0,-2 3 0,2-4 0,0 0 0,1-1 0,-1 1 0,0-1 0,-2 1 0,2-1 0,-3 0 0,4-2 0,-1 1 0,0-3 0,1 3 0,-1-1 0,1 2 0,-1 1 0,1-1 0,4 2 0,-3-5 0,3 4 0,1-2 0,-5 2 0,10 2 0,-10-3 0,5 2 0,-1-1 0,-3 0 0,9 2 0,-10-3 0,10 3 0,-2 2 0,3-1 0,3 1 0,-8-3 0,4 0 0,-5 1 0,6-1 0,-1 1 0,1 4 0,-5-4 0,3 3 0,-3-3 0,0-2 0,3 2 0,-8-3 0,8 3 0,-8-5 0,9 4 0,-10-4 0,10 0 0,-7 5 0,8-4 0,-8 3 0,6-1 0,-8-3 0,4 4 0,-1-1 0,-3 0 0,3-2 0,-5 0 0,6 0 0,-5 2 0,5 0 0,-6 0 0,1-3 0,0 1 0,-1-1 0,0-1 0,1 3 0,-1-2 0,0 2 0,1-2 0,-1 2 0,1-3 0,-4 4 0,3-4 0,-3 3 0,1-2 0,2 2 0,-6 0 0,6 1 0,-5-1 0,1 1 0,2-1 0,-4 1 0,7 7 0,-6-5 0,6 5 0,-7-3 0,6-3 0,-5 9 0,4-9 0,-1 3 0,0 0 0,2-3 0,-2 9 0,0-9 0,4 8 0,-4-8 0,4 16 0,0-9 0,-3 6 0,4 3 0,-8-15 0,8 15 0,-8-12 0,3 6 0,1 7 0,0-5 0,1 5 0,-2-8 0,-4 1 0,5 8 0,-4-7 0,4 6 0,-5-7 0,0 7 0,0-6 0,0 6 0,0 0 0,0-5 0,0 13 0,0-6 0,0 0 0,-4-2 0,-1-7 0,-3 0 0,3 0 0,-4 0 0,8 0 0,-6-1 0,3-4 0,-1 4 0,-2-4 0,6 4 0,-6-4 0,3 4 0,0-5 0,-4 6 0,7 0 0,-6-5 0,2 4 0,2-5 0,-6 6 0,6-5 0,-2 3 0,-2-3 0,2 5 0,0-1 0,-3 1 0,8-5 0,-10 11 0,5-9 0,-5 10 0,5-8 0,-3 8 0,2-5 0,0 12 0,-2-12 0,7 12 0,-8-6 0,8 8 0,-4 1 0,1-9 0,3 6 0,-8-5 0,8 7 0,-5 0 0,1 0 0,4-7 0,-9 5 0,9-12 0,-9 12 0,5-13 0,-1 6 0,-6 1 0,10 1 0,-10 1 0,11-4 0,-7-6 0,7 0 0,-7 0 0,3-1 0,0 1 0,-3 0 0,7 0 0,-6-5 0,3 3 0,0-3 0,-4 5 0,7 0 0,-3 0 0,1-6 0,2 5 0,-1-4 0,-3 5 0,4-1 0,-3 1 0,1 0 0,2 0 0,-7 0 0,7 0 0,-7-1 0,3 1 0,0-5 0,-3 3 0,7-3 0,-7 5 0,4-5 0,0 3 0,-3-3 0,6 0 0,-7 11 0,7-14 0,-7 14 0,7-11 0,-3 5 0,0 0 0,3-5 0,-3 3 0,0-3 0,3 5 0,-3 0 0,4 0 0,0-1 0,0 1 0,0 0 0,0 0 0,-4 8 0,3-7 0,-7 7 0,7-8 0,-3 0 0,4-1 0,-3 1 0,1 0 0,-2 0 0,0 0 0,3-5 0,-6 3 0,5-3 0,-1 0 0,3 3 0,-3-8 0,2 3 0,-2 1 0,0-1 0,2 1 0,-4-3 0,4 3 0,-5-5 0,2 5 0,-2-6 0,3 1 0,-3 0 0,2-1 0,-2 0 0,-1-2 0,1 1 0,0-4 0,0 1 0,0-2 0,-6 0 0,4 0 0,-3 0 0,4 0 0,1 0 0,-6 0 0,5 0 0,-5 0 0,6 0 0,-1 0 0,1 0 0,0 0 0,1 0 0,-2 0 0,2-2 0,-1-1 0,0-2 0,1-1 0,-1 0 0,0 3 0,0 1 0,-1-1 0,-2-3 0,-3-2 0,-2-6 0,-11-2 0,5-2 0,-5 2 0,7 3 0,5 5 0,-3 0 0,8 1 0,-3 2 0,4 3 0,0 2 0,1 0 0,0 0 0,-1 0 0,1 0 0,0 0 0,3 2 0,0 6 0,3 4 0,0 6 0,0 0 0,0 6 0,0-4 0,4 5 0,1-7 0,4 0 0,-2-5 0,-2 3 0,2-3 0,-3 0 0,0 3 0,2-8 0,-2 8 0,0-8 0,3 3 0,-6 1 0,2-4 0,-3 4 0,3-6 0,-3 3 0,3 3 0,0-1 0,-2 1 0,2-1 0,-3-3 0,0 3 0,2-4 0,-1-1 0,2 1 0,-3-1 0,0 1 0,0-1 0,0-1 0,0 1 0,0-1 0,0 0 0,2-2 0,-1 2 0,1-1 0,1-1 0,-2 2 0,2-1 0,-3 1 0,2 1 0,-2-1 0,5 0 0,-4 0 0,3-3 0,-3 4 0,1-3 0,1 0 0,-2 2 0,4-4 0,-4 4 0,5-5 0,-6 5 0,6-1 0,-4 2 0,4 0 0,-3-1 0,3 1 0,-5 0 0,1 1 0,2-1 0,-4 0 0,6 1 0,-5-2 0,2 2 0,-3-1 0,0 1 0,0-1 0,0 1 0,0-1 0,0 1 0,0-1 0,0 0 0,0 1 0,0-1 0,0 1 0,0 0 0,0-1 0,0 0 0,0 1 0,2-4 0,-1 3 0,2-2 0,-3 2 0,0 0 0,0-1 0,0 0 0,2-2 0,-2 2 0,5-2 0,-2 3 0,1 0 0,1-3 0,-4 3 0,4-6 0,-4 6 0,4-3 0,-4 3 0,3-3 0,-3 2 0,3-4 0,-3 4 0,4-4 0,-4 4 0,4-2 0,-4 3 0,4-3 0,-4 2 0,4-4 0,-4 4 0,2-1 0,-3 2 0,3 0 0,-2 0 0,4 1 0,-4-1 0,5 0 0,-6 1 0,6-1 0,-6 0 0,5-2 0,-4 1 0,3-4 0,0 2 0,-1 0 0,2-3 0,-4 6 0,4-2 0,-4 2 0,5 0 0,-5 0 0,4 1 0,-4-1 0,2 1 0,0-1 0,0 0 0,1 1 0,3 4 0,-4-3 0,5 4 0,-5-1 0,3-3 0,-1 8 0,-1-8 0,3 4 0,-7-6 0,6 0 0,-5 1 0,4-1 0,-1-2 0,-1 2 0,3-5 0,-5 4 0,5-4 0,-6 5 0,6-2 0,-3 2 0,4-3 0,-2 2 0,1-2 0,1 4 0,-2-2 0,1 2 0,0-5 0,1 4 0,-1-2 0,0 2 0,1-2 0,-1 1 0,0-4 0,1 5 0,-1-5 0,1 4 0,-1-4 0,0 5 0,1-5 0,-1 2 0,-2 0 0,2 0 0,-3 1 0,3 2 0,1-3 0,-1 1 0,1 1 0,-1-1 0,1 3 0,-1-4 0,-3 3 0,3-2 0,-2-1 0,2 3 0,0-6 0,1 6 0,-1-2 0,-2 2 0,2 1 0,-3-4 0,1 3 0,1-2 0,-4 2 0,5-2 0,-6 2 0,6-3 0,-5 3 0,5-3 0,-3 3 0,1-3 0,1 1 0,-4 2 0,2-3 0,0 4 0,0-4 0,1 3 0,1-2 0,-4 2 0,5-2 0,-2 1 0,-1-1 0,3 3 0,-3-2 0,3 2 0,-3-1 0,3 0 0,-3 1 0,4-1 0,-1 1 0,-2-1 0,2 0 0,-3 1 0,1 0 0,1-1 0,-1 1 0,2-1 0,-3 0 0,2 0 0,-4 0 0,5 1 0,-6-1 0,6 1 0,-3-1 0,1 0 0,1 0 0,-2 0 0,1 1 0,2-1 0,-6 1 0,6-1 0,-3 1 0,1-1 0,2 1 0,-6-1 0,6 1 0,-2-1 0,-1 1 0,3-1 0,-2 0 0,-1 1 0,3-1 0,-6 1 0,6-1 0,-5 1 0,6 4 0,-4-3 0,2 8 0,1-7 0,-5 7 0,5-4 0,-2 1 0,1 4 0,2-4 0,1 13 0,-2-7 0,6 7 0,-7-8 0,4 0 0,-4-6 0,2 5 0,-2-4 0,0 5 0,3 0 0,-4-6 0,1 5 0,-2-4 0,0-1 0,1 5 0,3-7 0,0 2 0,0 1 0,5-4 0,1 4 0,0-5 0,4 5 0,-10-5 0,10 4 0,-10-5 0,5 0 0,-6 0 0,1-1 0,-4 1 0,3-4 0,-3 3 0,1-3 0,2 4 0,-3-1 0,3 1 0,0-1 0,-2 0 0,1 1 0,-1-4 0,3 3 0,-1-3 0,0 4 0,1-1 0,-1 1 0,0-1 0,1 1 0,-1-1 0,1 0 0,-1 1 0,5 1 0,-3-2 0,3 2 0,-4-2 0,-1 1 0,1-1 0,-1-2 0,3 4 0,-2-3 0,3 4 0,-4-2 0,0-1 0,0 0 0,0-3 0,1 3 0,-1-6 0,0 6 0,1-5 0,-1 5 0,1-6 0,-1 6 0,0-5 0,1 5 0,-1-3 0,0 4 0,1-1 0,-1-2 0,1 2 0,-1-3 0,1 3 0,-1 1 0,1-3 0,-1 1 0,0-1 0,1 3 0,-1-1 0,0-3 0,1 3 0,-3-2 0,1 2 0,-1-2 0,2 2 0,0-6 0,4 9 0,-3-8 0,2 8 0,2-8 0,-3 5 0,3-3 0,-4 1 0,0 2 0,-1-6 0,0 6 0,1-3 0,-1 4 0,0-3 0,1 1 0,-1-1 0,1 3 0,-1-1 0,0-3 0,1 3 0,-1-2 0,0 2 0,1 1 0,-1-1 0,1 1 0,-1-1 0,5 1 0,-2 5 0,8-2 0,-8 2 0,8 1 0,-10-6 0,10 6 0,-9-1 0,4-3 0,0 3 0,-3 0 0,3-3 0,-4 2 0,-2-4 0,0-1 0,1 1 0,-1 0 0,0-1 0,1 0 0,-3 1 0,1-1 0,-4 1 0,5-1 0,-6 0 0,6 0 0,-3 0 0,3 0 0,-1-3 0,-2 2 0,2-4 0,-4 4 0,5-4 0,-6 4 0,6-4 0,-5 4 0,5-4 0,-6 5 0,6-6 0,-5 6 0,4-5 0,-4 4 0,5-3 0,-6 3 0,3-1 0,0-1 0,-2 3 0,4-5 0,-4 5 0,5-6 0,-6 5 0,4-4 0,-4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2:52:12.027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598 1 24575,'-19'0'0,"0"0"0,12 0 0,-2 0 0,3 0 0,0 0 0,-1 0 0,1 0 0,0 0 0,0 0 0,0 0 0,-1 0 0,1 0 0,-1 0 0,1 0 0,0 0 0,-1 0 0,1 0 0,-1 0 0,3 3 0,-1-3 0,1 4 0,-3-2 0,1-1 0,3 5 0,-3-6 0,2 3 0,-2 0 0,0 0 0,0 1 0,3 1 0,-2-4 0,1 2 0,1-1 0,-3-1 0,3 2 0,0 0 0,-2-3 0,5 6 0,-6-5 0,3 4 0,-3-2 0,1 0 0,0-1 0,-1 1 0,0-3 0,1 5 0,-2-4 0,2 1 0,-2 1 0,1-2 0,0 1 0,0-2 0,0 0 0,0 0 0,0 0 0,-1 0 0,2 0 0,-1 0 0,0 0 0,0 0 0,-1 0 0,2 0 0,-2 0 0,1 0 0,0 0 0,0 0 0,0 0 0,0 0 0,0 0 0,0 0 0,0 0 0,0 0 0,0 0 0,0 0 0,0 0 0,0 0 0,-1 3 0,2-2 0,-1 2 0,0-3 0,0 0 0,3 3 0,-2-3 0,1 4 0,-2-4 0,1 0 0,-1 0 0,1 0 0,-1 0 0,4 2 0,-3-1 0,2 2 0,-2-3 0,2 2 0,-1-2 0,1 2 0,-2-2 0,1 0 0,-1 0 0,0 0 0,0 0 0,2 3 0,-2-2 0,2 1 0,0-2 0,1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3:14:08.8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24575,'22'0'0,"3"0"0,3 0 0,8 0 0,-20 0 0,20 0 0,-19 0 0,8 0 0,0 0 0,-8 0 0,19 0 0,-20 0 0,20 0 0,-19 0 0,19 0 0,-19 0 0,7 0 0,-10 0 0,11 0 0,-8 0 0,8 0 0,-11 0 0,0 0 0,0 0 0,0 0 0,11 0 0,-9 0 0,9 0 0,-11 0 0,0 0 0,0 0 0,0 0 0,0 0 0,0 0 0,0 0 0,0 0 0,0 0 0,0 0 0,0 0 0,0 0 0,0 0 0,0 0 0,0 0 0,0 0 0,-1 0 0,1 0 0,0 0 0,-1 0 0,1 0 0,-1 0 0,1 0 0,0 0 0,0 0 0,0 0 0,0 0 0,-1 0 0,1 0 0,0 0 0,11 0 0,-8 0 0,8 0 0,0 0 0,-8 0 0,8 0 0,-12 0 0,1 0 0,0 0 0,0 0 0,0 0 0,0 0 0,0 0 0,0 0 0,0 0 0,0 0 0,0 0 0,-1 0 0,0 0 0,0 0 0,1 0 0,-1 0 0,1 0 0,-1 0 0,1 0 0,0 0 0,0 0 0,-1 0 0,1 0 0,0 0 0,0 0 0,0 0 0,0 0 0,0 0 0,0 0 0,0 0 0,0 0 0,0 0 0,0 0 0,0 0 0,-1 0 0,0 0 0,0 0 0,1 0 0,0 0 0,-1 0 0,1 0 0,-1 0 0,1 0 0,-1 0 0,0 0 0,1 0 0,-1 0 0,1 0 0,0 0 0,6 0 0,-5 0 0,6 0 0,-8 0 0,0 0 0,1 0 0,-1 0 0,1 0 0,0 0 0,0 0 0,0 0 0,0 0 0,0 0 0,0 0 0,-1 0 0,0 0 0,1 0 0,-1 0 0,1 0 0,0 0 0,0 0 0,0 6 0,0-4 0,0 4 0,0-6 0,-2 0 0,2 0 0,-1 0 0,1 0 0,0 0 0,0 0 0,-1 0 0,0 0 0,0 0 0,1 0 0,0 0 0,0 0 0,0 0 0,0 0 0,0 0 0,-1 0 0,0 0 0,0 0 0,1 0 0,0 0 0,-1 0 0,1 0 0,-1 0 0,0 0 0,1 0 0,-1 0 0,1 0 0,-1 0 0,1 0 0,0 0 0,0 0 0,-1 0 0,-1 0 0,1 0 0,0 0 0,1 0 0,-2 0 0,2 0 0,-1 0 0,1 0 0,0 0 0,-1 0 0,0 0 0,0 0 0,0 5 0,1-4 0,-1 5 0,-1-6 0,2 6 0,-1-5 0,1 5 0,0 1 0,-1-6 0,0 12 0,0-12 0,1 5 0,0 1 0,0-6 0,0 12 0,0-6 0,0 1 0,0 4 0,-6-4 0,4 0 0,-4 4 0,6-10 0,-6 10 0,4-10 0,-4 10 0,6-4 0,0 0 0,-7 4 0,6-10 0,-6 10 0,7-4 0,-1 5 0,1-6 0,-1-2 0,-5 1 0,4-4 0,-4 4 0,-1 0 0,6-4 0,-5 10 0,4-10 0,1 9 0,0-9 0,0 3 0,-6 1 0,12-5 0,-16 12 0,16-12 0,-12 12 0,6-12 0,1 5 0,-7 1 0,5-6 0,-4 5 0,5 0 0,0-5 0,-1 4 0,0 0 0,1-4 0,-2 9 0,2-9 0,0 4 0,-2 1 0,2-5 0,-1 4 0,-1 0 0,1-4 0,0 4 0,0-5 0,1 0 0,-7 7 0,5-6 0,-4 5 0,5-6 0,0 0 0,1 0 0,-2 0 0,2 0 0,-2 0 0,1 0 0,-1 0 0,1 0 0,-1 0 0,0 0 0,0 0 0,0 0 0,0 0 0,1 0 0,-1 0 0,0-5 0,0 4 0,1-4 0,-6-1 0,6 4 0,-6-4 0,8 6 0,-7-7 0,4 6 0,-4-5 0,5 6 0,1-6 0,-1 5 0,0-4 0,1 5 0,-7-6 0,5 4 0,-3-4 0,5 1 0,0 3 0,-2-3 0,2-1 0,-1 4 0,0-9 0,0 10 0,0-5 0,-5 0 0,4 5 0,-3-12 0,5 12 0,-1-11 0,2 11 0,-1-4 0,1-2 0,-1 6 0,0-12 0,0 12 0,1-6 0,0 1 0,-1 5 0,1-6 0,-1 1 0,1 5 0,-1-6 0,-5 1 0,5 4 0,-6-4 0,7 6 0,0-6 0,0 4 0,0-4 0,-6 0 0,4 4 0,-4-4 0,6 0 0,0 4 0,-1-9 0,1 9 0,-2-3 0,-4-1 0,5 4 0,-6-4 0,7 0 0,-1 4 0,-5-10 0,3 10 0,-3-10 0,4 10 0,2-4 0,-7 0 0,5 4 0,-4-4 0,5 1 0,-1 3 0,0-3 0,-6-1 0,6 4 0,-6-4 0,2 1 0,3 4 0,-4-5 0,5 6 0,0 0 0,-1 0 0,1-5 0,-1 4 0,1-4 0,-1 5 0,1 0 0,-1 0 0,-4-6 0,4 4 0,-3-4 0,4 6 0,2 0 0,-3 0 0,2 0 0,-1 0 0,0 0 0,2 0 0,-1 0 0,-1 0 0,2 0 0,-2 0 0,2 0 0,-3 0 0,3 0 0,-2 0 0,0 0 0,1 0 0,-1 0 0,1 0 0,-1 0 0,1 0 0,-2 0 0,1 0 0,-1 0 0,1 0 0,-1-5 0,0 4 0,0-4 0,0 5 0,-5 0 0,-2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3:14:20.7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638 0 24575,'-8'5'0,"0"-1"0,-8-4 0,2 0 0,-1 0 0,1 0 0,0 0 0,0 0 0,0 0 0,0 0 0,0 0 0,0 0 0,0 0 0,0 0 0,0 0 0,-1 0 0,1 0 0,0 0 0,0 0 0,0 0 0,0 0 0,0 0 0,0 0 0,0 0 0,0 0 0,0 0 0,-1 0 0,1 0 0,0 0 0,0 0 0,0 0 0,0 0 0,0 0 0,0 0 0,0 0 0,1 0 0,-1 0 0,1 0 0,-1 0 0,0 0 0,1 0 0,-1 0 0,1 0 0,0 0 0,1 0 0,1 0 0,5 0 0,1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3:14:13.13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24575,'27'0'0,"15"0"0,0 0 0,-2 0 0,-4 0 0,-8 0 0,-1 0 0,9 0 0,-19 0 0,8 0 0,0 0 0,-8 0 0,8 0 0,0 0 0,-9 0 0,9 0 0,0 0 0,-8 0 0,19 0 0,-20 0 0,9 0 0,0 0 0,-8 0 0,19 0 0,-19 0 0,19 0 0,-20 0 0,20 9 0,-19-7 0,19 6 0,-19-8 0,18 0 0,-18 0 0,8 0 0,0 0 0,-8 0 0,8 0 0,0 0 0,-9 0 0,9 0 0,-11 0 0,11 0 0,-8 0 0,8 0 0,-11 0 0,11 0 0,-9 0 0,9 0 0,0 0 0,-8 0 0,8 0 0,0 0 0,-8 0 0,7 0 0,1 0 0,-2 0 0,4 0 0,-7 0 0,-6 6 0,11-4 0,-8 4 0,7-6 0,-10 0 0,0 0 0,11 9 0,-8-7 0,8 6 0,0-8 0,-8 0 0,8 0 0,-1 9 0,-7-7 0,8 7 0,-11-9 0,0 0 0,11 0 0,-8 0 0,8 0 0,0 0 0,-9 0 0,9 0 0,0 0 0,-8 0 0,19 0 0,-20 0 0,27 0 0,-14 0 0,16 0 0,-7 0 0,1 0 0,0 0 0,-1 0 0,1 0 0,0 8 0,-1-6 0,1 7 0,0-9 0,-12 0 0,9 0 0,-19 0 0,19 0 0,-19 0 0,8 0 0,-11 0 0,0 0 0,11 0 0,-9 0 0,9 0 0,-11 0 0,0 0 0,11 0 0,-8 0 0,8 0 0,-11 0 0,11 0 0,-9 0 0,9 0 0,6 0 0,-12 0 0,12 0 0,-6 0 0,-9 0 0,9 0 0,0 0 0,-8 0 0,19 0 0,-19 0 0,7 0 0,-10 0 0,11 0 0,-8 0 0,19 0 0,-19 0 0,8 0 0,0 0 0,-9 0 0,9 0 0,0 0 0,-8 0 0,8 0 0,0 0 0,-9 0 0,20 0 0,-19 0 0,8 0 0,-11 0 0,11 0 0,-10 0 0,20 0 0,-19 0 0,15-6 0,-5 4 0,-3-4 0,2 6 0,0 0 0,-8 0 0,19 0 0,-20 0 0,20 0 0,-19 0 0,19 0 0,-19 0 0,19 0 0,-20 0 0,20 0 0,-19 0 0,8 0 0,0 0 0,-9 0 0,20 0 0,-19 0 0,8 0 0,-11 0 0,11 0 0,-8 0 0,19 0 0,-20 0 0,9 0 0,0 0 0,-8 0 0,25 0 0,-24 0 0,24 0 0,-25 0 0,8 0 0,0 0 0,-8 0 0,18 0 0,-18 0 0,8 0 0,0 0 0,-8 0 0,8 0 0,-11-6 0,0 4 0,11-4 0,-9 6 0,9 0 0,-11 0 0,0 0 0,0 0 0,0 0 0,0 0 0,0 0 0,0-6 0,0 4 0,0-4 0,-1 6 0,0 0 0,0 0 0,0 0 0,1 0 0,-1 0 0,0 0 0,1 0 0,0 0 0,-1 0 0,1 0 0,-1 0 0,1 0 0,0 0 0,0 0 0,0 0 0,-1 0 0,1 0 0,0 0 0,0 0 0,0 0 0,0 0 0,0 0 0,-1 0 0,1 0 0,-3 0 0,3 0 0,-2 0 0,1 0 0,-1 0 0,0 0 0,2 0 0,-3 0 0,3 0 0,-2 0 0,0 0 0,0 0 0,-1 0 0,1 0 0,1 0 0,-2 0 0,3 0 0,-1 0 0,1 0 0,0 0 0,0 0 0,-1 0 0,0 0 0,-1 0 0,2 0 0,-3 0 0,2 0 0,-7 6 0,6-5 0,-11 10 0,12-10 0,-12 3 0,5-4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3:14:15.1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0 264 24575,'22'0'0,"-7"0"0,21 0 0,-9 0 0,3-18 0,7 14 0,-7-13 0,-2 17 0,8-9 0,-20 7 0,20-15 0,-19 15 0,19-16 0,-19 16 0,18-15 0,-18 9 0,19-3 0,-19-1 0,8 4 0,-11 0 0,11 2 0,-9 0 0,9 4 0,-11-4 0,0 0 0,0 4 0,0-11 0,0 12 0,0-5 0,11-3 0,-8 7 0,8-7 0,-12 3 0,1 4 0,0-4 0,0 0 0,0 4 0,0-4 0,0 6 0,0 0 0,0 0 0,0-6 0,0 4 0,0-4 0,0 6 0,0 0 0,-2 0 0,2 0 0,-3 0 0,1 0 0,-1 0 0,-5 0 0,-2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3:14:17.7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24575,'11'0'0,"1"0"0,2 0 0,0 0 0,-1 0 0,0 0 0,0 0 0,0 0 0,0 0 0,-2 0 0,1 0 0,-1 0 0,1 0 0,-1 0 0,2 0 0,-2 0 0,2 0 0,-1 0 0,-1 0 0,0 0 0,-1 0 0,-4 7 0,4-6 0,-9 12 0,4-7 0,-5 6 0,6-6 0,-4 3 0,4-2 0,-6 4 0,5-5 0,-4 5 0,3-5 0,-4 6 0,0-2 0,-6-5 0,-2 0 0,-6-5 0,1 0 0,-1 0 0,1 0 0,0 0 0,-1 6 0,1-5 0,-1 5 0,1-6 0,-1 0 0,1 0 0,0 0 0,0 0 0,0 7 0,0-6 0,0 11 0,6-6 0,-4 0 0,9 5 0,-10-10 0,10 10 0,-4-5 0,1 2 0,4 3 0,-5-5 0,1 7 0,4-2 0,-9-5 0,9-2 0,-4-4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3:14:23.80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286 1 24575,'-16'5'0,"9"3"0,-11-2 0,11 0 0,-6 1 0,0-6 0,0 5 0,5 1 0,-3-6 0,3 5 0,0 1 0,-5-6 0,7 10 0,-8-9 0,2 8 0,-1-9 0,0 10 0,2-9 0,3 10 0,-3-10 0,9 10 0,-11-4 0,7 5 0,-2 0 0,-3-1 0,9 0 0,-4 1 0,6-1 0,0 0 0,-6-5 0,4 5 0,-4-6 0,6 6 0,4-6 0,3-2 0,4-4 0,3 0 0,-2 0 0,2 0 0,0 0 0,0 6 0,0-4 0,0 4 0,0-6 0,0 0 0,0 0 0,-1 0 0,1 0 0,-2 6 0,1-4 0,1 4 0,-7 0 0,5-4 0,-4 4 0,-1 0 0,6-4 0,-6 4 0,5-1 0,0-4 0,-1 4 0,-5 2 0,5-6 0,-4 5 0,0 1 0,4-6 0,-4 5 0,0 1 0,2-6 0,-8 5 0,4-6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8T22:10:42.881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0 1,'65'31,"-7"4,-26-17,14 7,-10-1,9-3,-12 2,-10-8,8 0,-8 0,9 1,-8-1,6 0,-7 0,1-1,6 2,-16-9,16 8,-16-14,7 12,0-12,-7 10,7-10,0 12,-7-12,7 7,6-3,-12 2,11-1,-14-1,5 1,1-5,10 12,-9-12,2 7,-9-8,5 5,1-4,0 5,-1-6,0 0,1 0,0 0,2 0,-7 0,7 0,-2 0,0 0,3 0,-8-6,8 5,-8-9,4 8,0-8,-5 4,10-5,-10 5,5-4,-1 3,-3 1,3-5,0 0,-4-1,-1-3,3-1,-7 3,5-2,-3-1,-7 4,3-19,-5 16,0-10,0 13,0-14,0 11,-5-11,-2 15,-5 0,-5-1,4 5,-4-3,0 3,3 1,-12 1,12-1,-7 5,0-4,6 0,-15 3,7-3,-1 5,-6 0,16 0,-17 0,17 0,-7 0,-6 0,12 0,-11 0,14 0,-5 0,-6 7,4-5,-2 6,9-8,-6 0,0 0,0 0,-9 0,13 0,-7 0,0 0,7 0,-17 0,17 0,-16 0,6-8,1 7,-8-7,8 8,-10 0,1 0,8 0,-6 0,16 0,-17 0,17 0,-7 0,-6 0,12 0,-11 0,14 0,-5 0,-6 0,-2 0,3 0,4 6,6-5,-5 15,5-9,-5 4,7 3,-1-7,0 13,6-7,0 7,5-2,0 0,0 3,0-8,0 9,0-9,0 9,0-8,5 3,8 9,1-10,7 19,-7-11,-1-2,3 8,-5-17,4 17,-2-16,0 8,-6-11,3 1,-3 5,10-3,-9 3,7-5,-8-1,4 1,6 5,-6-6,0 4,-3-1,-3 1,5 5,-5-5,4 0,-8 0,10-2,-10 8,9-8,-9 4,8-1,-7-4,8 10,-4-10,4 4,1 0,0-9,0 8,6-3,-3-4,2 8,1-9,-4 5,4-6,-5 5,5 1,-4 1,4 4,-5-5,0 0,-1-1,1 1,0 0,0 0,-1 0,1 5,0-4,-6 4,5-5,-10 5,10-3,-3 17,-1-15,6 10,-12-14,4 9,0-7,-3 7,3 1,2 1,-5 0,5-1,0-1,-5-7,5 16,-1-16,-5 17,4-17,-5 7,7 0,-5-7,5 8,-1-5,2 5,4-2,-3 1,1-9,-3 5,-1-4,5 4,-5 0,1-4,3 5,-3-1,-1-4,5 4,-5 0,1-4,3 4,-3 1,-1-5,5 4,-5 0,1-4,3 4,-3-5,4 0,1 5,0-4,-1 4,0-6,0 0,1 6,0-3,-6 3,5-5,-5 5,6-4,0 4,-2-6,2 1,-1 4,-5-3,5 4,-5-5,6 5,0-4,0 5,-6-7,10 7,-8-5,3 4,0-5,-5 5,8 5,-2-2,-3 1,1-9,-3 5,4-4,-4 4,3-5,-3 5,-1-3,5 3,-5 0,1-4,3 4,1-1,1-4,-1 4,4-5,-8 1,16 0,-16 0,14 0,-13 0,8-1,-4 0,-2 0,7 1,-4-1,2 0,-1 3,-3-3,3 3,-3-3,-1 0,6 1,-4-2,3 1,0 0,-8 0,13 1,-13-1,9-1,0 1,-10 0,15 1,-14-1,10 1,-6-1,1 0,-1 1,1 0,0 0,0 0,-2-1,7 0,-10 0,14 1,-14-1,10-4,-1 8,-3-13,4 19,-6-13,0 8,1-4,-1-1,0 1,1 0,0 0,0-1,-1 1,1 0,0 0,0 5,-1-4,1-1,0 4,0-8,-1 9,0-6,1 1,-1 4,0-8,1 8,5-4,-9 1,7 4,-8-5,5 0,5 5,-5-5,-1 5,-1-6,-4 1,10-1,-3 6,2-6,-8 6,7-1,-11-3,18 4,-18-5,12 0,-3 5,-4-4,7 5,-8-6,5-1,-1 7,1-5,-5 4,3-5,-3 5,3-5,2 5,-7-2,5-1,-4 7,0-8,4 3,-4 1,1-5,3 10,-8-9,3 4,0 0,1-3,1 3,3 0,-8-4,8 4,-9 0,10-3,-10 12,4-12,3 17,-7-17,14 16,-13-6,10-1,-11 7,5-6,1 8,-5 1,5 0,0 0,-5-1,12 1,-12 13,5-10,1 10,-7-14,7 1,-8 0,0-1,0 1,0 0,0-1,0 1,0 0,0-10,0 8,0-8,0 10,0-10,0 8,0-17,0 16,0-6,0-1,0 7,0-15,0 15,0-1,0-4,0 10,0-21,0 7,0 1,0-8,0 7,0-4,0-4,-6 10,5-10,-4 4,-1 0,5-4,-9 4,3 0,-4-10,1-44,5 11,1-52,4 42,0-10,0 13,0-12,0 9,0-10,0 0,0 11,0-11,0 0,0 20,0-18,0 21,0 0,0 2,0 9,0-14,0 10,0-10,0 10,0 3,0-7,0 3,0-1,0-2,0 7,0-6,0 2,0 1,0-5,0 9,0-10,0 9,0-9,0 9,0-4,0-4,0 8,0-8,4 78,-3-32,2 55,-3-47,0 0,0-1,0-8,0 6,0-6,0-1,0-2,0 0,0-6,0 6,-5-4,4-4,-12 13,11-11,-5 6,2-4,-2-4,1 4,-5 0,10-3,-10 3,5 0,-1-4,-4 9,10-8,-9 3,3 0,-4-5,5 5,-4-1,3-3,1 5,-5-1,6-5,-6 9,5-9,2 5,-6 0,7-4,-8 4,6-1,-2-3,-4 3,4 2,-4-5,6 3,-2 1,-2-5,3 4,0 0,-4-4,4 9,-1-8,2 3,-1 1,5-3,-9 7,9-8,-3 7,4-2,0-3,-5 8,3-12,-3 11,5-5,0 1,0 3,0-8,0 8,0-8,0 10,0-10,0 4,0 0,0-4,0 10,0-10,0 4,-5 0,4-4,-5 10,6-10,0 4,-5 0,4-4,-5 9,1-9,4 3,-4 1,0-4,4 9,-3-10,-1 9,4-8,-3 9,4-9,-5 4,3 0,-3-3,0 8,3-9,-8 4,9 0,-5-3,1 8,4-9,-5 4,1 1,4-5,-4 9,-1-9,5 4,-4 1,-1-5,5 9,-4-9,5 5,0-1,0-4,0 9,-5-4,3 0,-3 7,5-11,0 7,0 0,-5-7,3 8,-3-1,5-7,-5 7,4 0,-5-7,6 7,0 1,0-8,0 16,-5-16,4 7,-5-3,1-5,-3 18,0-15,-4 10,11-14,-5 0,-1 9,5-7,-10 8,10 4,-8-11,8 12,-3-15,0 0,4 14,-10-11,10 12,-5-15,1 5,4 1,-4 1,5-2,-6 0,5-4,-10 4,10 1,-4-5,0 8,3-8,-8 3,8 1,-8-4,4 6,0-6,-4 2,9 2,-10-3,5 7,-1-9,-3 4,3 0,-5-8,0 13,0-13,1 4,-7 4,6-9,-4 5,0-3,4-7,-11 8,10-9,-3 9,0-4,5 0,-10 5,9-6,-4 6,1-1,4 0,-8 0,3-1,1-3,-3 2,7-1,-9-1,5 3,-1-3,-3-1,4 4,0-8,-4 8,7-3,-3 4,0 1,4 0,-8-5,8 5,-4-4,1 9,8-5,-8 3,3-4,-1 0,-8 0,10 0,-6-1,6 3,3 2,2 4,19 0,-7-8,13 3,-10-6,1 5,5-1,-4-1,4 6,-5-4,-4 5,2-1,-2-3,4 9,-4-9,-2 3,-1 0,-2 2,2-1,-4 5,4-11,-3 12,4-7,0 2,-4 3,4-8,0 8,-3-8,3 9,0-10,-3 5,8 0,-9-4,5 8,-1-8,-4 4,4 1,-5-5,5 9,-3-9,3 4,-5 1,5-5,-3 9,3-9,-5 5,0-1,0-4,0 9,0-9,0 5,5-1,-4-4,5 9,-6-8,0 3,0 9,0-10,0 10,0-14,0 14,0-10,0 19,0-11,0 9,0-1,0-8,0 6,0-7,0 1,0 6,0-16,0 8,0-5,0 5,0-2,0 1,0-9,0 9,0-7,0 7,0-5,0-3,0 12,0 4,0-5,0 3,0-6,0-7,0 7,0-4,0-3,0 8,0-9,0 4,-6 1,5-5,-10 4,0-1,-2-3,-3-2,4 0,-4-6,-2 2,6 2,-9-7,9 7,-5-3,-1-1,7 3,-6-29,11 9,-2-17,8 13,0 6,0-17,0 3,9-27,-7 15,15-10,-15 23,12-7,-12 6,10 1,-11 2,5 9,4-5,-3 5,9-4,-6 2,-1 3,1-9,-1 71,-4-41,-6 55,-1-44,-8-7,1 16,2-16,-6 8,5-1,1-7,-6 7,12-9,-10 0,5 5,-6-4,5 4,-3 0,3-3,-5 3,-4-6,4-1,-8 0,8-5,-3 4,-1-4,5 6,-9-6,8 6,-4-4,2 4,1-5,-6-2,1 1,2-4,0 7,1-1,2 3,2 8,5-6,6 11,0-7,6 2,0-2,6-4,-6 5,5-4,-10 9,10-9,-10 3,4 0,-5 1,0 1,5-2,6-4,4-6,6 0,-11 6,7 5,-10 4,7 0,0 1,-7 1,5 1,-3 6,3-16,-4 16,3-15,-5 6,1 0,3-7,-8 7,8-9,-3 5,-1-4,5 5,-5-1,1-4,3 4,-3-5,4 5,-4-4,3 4,-3-5,5 0,-1 5,1-4,-1 4,0-6,0 0,1 1,5 0,-5-5,5 3,-6 2,0-4,6 13,-9-13,8 9,-10-5,6 0,5 5,-4-4,4 4,-5-5,0 0,-1 0,10 2,-6-2,6 2,-10-2,3 9,-2-7,11 9,-9-10,7 0,-9-1,0 0,9 9,-7-7,7 8,-9-11,-1 1,1 0,0 0,0 0,-1 0,6 5,-4 0,4 1,-6-2,0-4,1 0,0 0,0 0,-1 0,1-1,0 1,0 5,-1-3,-4 3,3-5,-3 5,5-4,-6 4,5-5,-6 4,7-3,-1 3,0 2,-4-5,3 4,-3-5,-1 9,5-7,-3 16,-1-15,8 15,-13-16,12 17,-7-17,2 7,1-9,-3 5,-1-4,4 4,-8 0,8-4,-3 4,5 0,-6-5,4 9,-8-8,3 4,-5 0,5-4,-3 9,3-8,0 3,-4 0,4-4,0 8,-4-8,-29-40,12 8,-23-29,23 18,-5 14,4-6,-4 8,9 3,1-1,-1 0,0 0,1 2,-6-2,6 6,-12 1,11 5,-9-5,5 4,-1-5,-2 6,3 0,0 0,-5-4,10 3,-8-3,1 0,3 3,-3-8,3 7,0-3,-2 0,-3 4,8-9,-8 9,5-8,-1 8,6-19,6 8,4-10,0 4,5 8,26 1,-5 5,23 4,-17 7,1 2,-1 15,1-6,-8 13,-1-6,-10-1,2 6,-4-16,4 16,-4-15,4 15,-2-7,-5 1,3-3,-10 0,3-7,2 17,-5-17,5 7,0 0,-5-7,10 7,-10-3,10 4,-10-3,5 3,-2-11,-3 7,8-5,-9 9,5-9,-1 5,-4-1,10-4,-5 4,6-1,-1-4,-5 4,9 1,-8-5,4 5,-2-2,-3-2,5 3,1 1,-6-3,5 3,-5-5,6 5,0-4,-6 4,10-5,-8 5,8-5,-5 5,0-11,6 10,-9-8,13 9,-13-5,9-6,-6 10,6-8,-4 4,4-2,0-3,-4 0,4 3,0-9,-4 5,10-6,-1 0,-3 0,2 0,0 0,-7 0,7 0,0 0,-7 0,7 0,5 0,-10 0,10 0,-5 0,-7 0,7 0,0 0,-7 0,16 0,-15 0,6 0,0 0,-7 0,7 0,0 7,-7-5,7 10,0-3,-7-2,7 6,-10-7,1 1,5 9,-4-14,4 14,-5-9,0 4,5 1,-4 0,4-5,-6 3,6-3,-4 0,4 3,0-3,-4 5,4-2,-1 2,-5-2,6-3,-1 2,-3-8,4 10,-1-4,-3-1,8 5,-8-10,4 10,0-5,-4 1,9 3,-9-8,3 3,1 0,-5-3,10 8,-9-9,4 10,9-2,-10-2,19 7,-21-7,16 9,-16-9,7 6,0-12,-6 10,6-10,-10 9,6-3,-4 0,9 3,-9-4,3 0,-1 3,-2-8,8 9,-9-4,5 1,-1 3,-2-3,3 0,-1 2,-4-8,9 13,-8-11,3 12,1-9,-4 1,4 3,4-1,-7-2,7 6,0-12,-7 9,7-8,0 10,-7-10,7 5,-4-1,-4-5,9 4,-9 1,3-5,4 4,-8-5,13 0,-13 0,4 0,5 0,-7 0,6 0,-3 0,-5 0,11 0,-10 0,4 0,0 0,0 0,1-5,-2 4,0-10,-8-4,1 3,-9-11,-5 8,-7-1,4 0,-8 4,10 2,-14 3,2 3,-2-1,4 4,4-10,-5 5,3-1,-7-3,9 8,-7-7,3 3,0 1,0-6,-1 5,4-1,-4-3,-1 3,5 1,-4-5,5 5,-9-1,7-3,-16 1,15-3,-15-4,16 9,-7-5,9 5,0 1,-5-5,4 10,-8-9,10 5,-10-5,9-1,-5 5,0-10,5 9,-4-9,5 6,-5-1,3-1,-14-2,13 2,-16-4,-7-9,1-1,-10-11,14 12,-1 1,0 8,0 0,10 2,-7-2,15 4,-6 3,0-3,-2 3,-1 0,-6-6,7 6,-1-5,-6-2,-8-5,1 3,-10-6,14 8,-12-2,-4-1,-1 1,-9-3,24 5,-11 5,13-4,0 6,10 0,2-3,0 10,6-3,-15-2,16 5,-17-12,8 5,0-5,-8-2,8 2,-10-3,10 3,-8-2,17 4,-16-4,16 9,-17-7,17 7,-16-9,15 9,-6-5,9 5,1-5,-7-4,3-7,-2 4,3-2,0 0,-8 5,4-15,-8-7,2 2,-7-23,3 10,-16-30,20 12,1 19,-1 0,0-19,-10-12,13 17,0 0,2 13,1 3,2 14,-1-1,3 10,-2-8,2 8,-3-9,8 8,-12-6,10 7,-13-10,0 0,8 10,-18-20,10 16,-13-11,10-6,-5 15,12-16,-4 12,-3-13,8 10,-11-22,4-6,3-2,-3 3,6 4,1 10,0 0,8 3,-3 14,12-1,-11 10,12-7,-4 16,-3-17,7 17,-7-16,8 7,0-6,0 7,0 5,9 5,8 6,0 0,14 21,-8 3,10 15,3 13,-8 3,11 13,-10-13,11 10,-2-10,-1 0,4 10,-15-23,9 10,-10-21,7 6,-8-15,-5 4,2 1,-8-8,10 17,-11-15,2 6,-2-9,-1-1,1 1,0 0,0-43,-6 22,-1-45,-5 31,-7-10,-2 1,0-1,-6 0,6 1,-9-14,1 10,1 0,7 6,-1 16,8-8,-8 11,3-1,1-5,-5 4,4-9,1 10,1-5,5-2,0 7,0-11,0 7,4 1,2-6,5 9,1-5,2-4,-2 7,2-7,-3 9,10-2,-5-7,15 3,-6-13,8 5,0 1,-1-6,1 6,-1-8,-8 10,6-7,-16 16,7-7,-9 9,-1 0,6 1,-4-1,3 1,-5 0,0-3,0 2,-5-4,10 4,-10 1,14-4,-8 4,-2-4,5-2,-12 4,13-4,-15 0,9 4,-8-13,8 12,-9-7,10 9,-10-14,10 10,-10-10,11 5,-10 7,11-7,-7 4,1 4,3-4,-3 0,-1 4,4-4,-3 5,0-5,5-5,-10 3,5-2,0 0,-5-3,5-8,-2 9,-3-8,8 17,-9-16,5 16,-6-7,7 0,-5 7,5-7,-7 4,0 4,0-9,-5 10,-16 0,5 8,-20 4,22 0,-16 0,16 0,-17 0,17 0,-7 0,0 0,7 5,-7-4,-1 12,8-11,-7 10,-5-3,10-2,-19 0,20-7,-6 5,0-3,7 3,-7-5,4 0,3 0,-7 0,13-28,-1 6,9-24,0 13,0 0,0 1,0-1,0 1,0 8,0-6,0 7,0 0,0-8,0 8,0 0,0-8,0 8,0 0,0-8,0 8,0 0,0 2,0 9,0-5,0-1,0 0,-8 3,-8 9,0 2,-4 15,9 2,4 5,-6 9,12-4,-7 10,1-1,-2 1,0 13,-6-10,14 10,-16 0,15-10,-15 9,8-12,0 0,-5-1,6-8,0 6,3-6,-1-1,5-2,-4-4,-1-3,5 8,-4-9,0 4,-1 0,0-4,-4 8,9-9,-10 5,4-1,1-2,-5 3,10 0,-10-4,10 10,-9-10,8 4,-8-1,4-4,-5 8,6-8,-4 3,3 0,-5-3,0 3,0-58,6 7,2-34,1-8,2-17,1 23,-2-3,-5 13,-1 2,4-46,-4 45,1 0,6-40,0 17,0 5,0 30,0 4,0 12,0 0,0 1,0 8,0 3,0 10,0-6,0-2,0 1,0 1,0 1,-9 90,-2-35,5 26,1 4,-4-3,9 14,-7-31,5 10,-5-23,1 0,5-5,-10-17,5 11,-5-12,5 3,-10 1,13-4,-7 4,4 0,0-4,-1 7,2-4,5 0,0 5,0-10,0 12,0-6,0 1,0-1,0 0,0-4,0 9,0 1,0-4,0 12,0-8,0 1,0 6,0-16,0 7,0-4,0-3,0 8,0-9,0 4,0 1,0-2,4 1,6-4,5-8,6 0,-6-5,3 0,-1 5,-1 2,1-1,-5 5,9-10,-7 10,16-10,-15 10,15-10,-16 9,7-8,-4 3,-4-5,9 0,-9 0,4 0,0 0,-4 0,9 0,-9 0,4 0,0 0,-4-10,10 2,-10-9,4 10,-6-3,6 8,-4-8,4 4,-1-5,-3 4,3-2,0 3,-4 0,3 32,-10-4,-10 40,-6-13,-15 0,-2-3,3-13,-6-1,6-6,-8-2,0-8,10-2,-8 2,8-2,0 1,1-1,1 0,7-7,-7 5,9-5,-9-1,7 5,-7-5,9 1,0 4,0 0,0 3,-5 3,9-5,-13-6,13 5,-12-10,13-34,-1-4,8-35,0 10,0 0,0 13,0-10,0 23,0-10,7 14,-5-1,10 10,-6 2,6 9,-1 1,5-5,-5 10,4-9,1 14,0-5,-3 29,-4-3,-9 21,0-8,7 0,-5-1,5-8,-7 6,0-16,0 17,0-17,0 7,0-4,0-4,0 9,15-9,-7-2,18-6,-10-5,2 0,13 7,-6-5,25 5,-14-7,10 0,-13 0,-1 0,1 0,-10 0,7-7,-16 0,17-8,-17 2,7 0,-10 1,1 0,0 0,5 1,-4-1,4 0,-6 1,5 0,-4 5,10 1,-5 5,1 0,-1 0,0 0,-4 0,9 0,-9-5,3-1,1-5,-5 5,5-5,0 5,-4-6,4 0,-5 1,9-3,-7 2,7 3,-9-1,0 3,5-4,-4-1,4 0,-6 5,6-8,-5 8,5-10,-6 1,1 3,0-4,-6 5,10-5,-8 10,9-14,-11 13,4-9,-3 1,0 3,3-8,-9 9,10-5,-6 2,2 2,1-7,-7 7,11-18,-10 16,5-21,2 0,-7 0,17-23,-8 10,10-13,2-17,-2 12,0 1,-1 7,-1 10,-1 0,-7 4,4 12,-14 1,12 8,-12-6,4 16,-5-7,6 4,-5 4,4-19,-5 8,0-14,0 15,0-8,0 8,0 0,0-7,0 15,0-6,0 5,0 2,0-8,-28 14,6-2,-25 10,15 0,8 0,-6 0,16 0,-8 0,1 0,7 5,-7-3,4 8,-6-9,4 10,-2-10,9 5,-5-1,4 1,-4 1,-1 9,5-13,-13 14,12-10,-8 2,11 2,-16-3,12-1,-21 8,22-8,-16 1,6 5,-9-11,1 5,8-2,-6-3,16 8,-2 6,3 7,2 23,2-10,-8 10,10-22,-9 6,4-16,3 7,-1-9,-1-5,-10-6,4-12,3-1,9-13,0 11,4-7,-5 0,-3-16,7 11,-21-69,13 59,-15-62,16 32,-8 13,15-23,-14 27,14-13,-8 13,10 3,0 14,0-6,0 4,0-4,0 6,0-1,0 0,0 10,0-7,0 16,0-7,8 0,-1 12,6-11,-1 14,0-6,3 1,-2 5,2-4,1 9,1-4,-1 5,-6 25,-6 9,-4 25,0 42,0-29,0-14,0 2,0 23,0 18,0 0,0 0,0 0,0 0,0-18,-9-3,-3-18,-18 0,9-13,-14-3,15 0,-4-10,6 10,3-23,0 8,8-8,-6 1,12 6,-5-16,1 7,4-4,-4-3,5 8,9-73,4 2,-2-6,1-5,14-40,-13 39,1 0,-2 8,1 0,6-8,1 0,-6-1,2 2,7 7,2 0,-5-9,1 2,4 9,0 1,1-1,-1 1,21-33,0 3,-16 31,5 4,-17 12,12 8,-14 3,5 14,-9-3,4 10,-21 69,2-22,-13 15,-6 4,-15 18,7-37,-2-2,-17 37,-23-7,26-10,-6-9,15-16,4-9,10-13,-7 6,15-11,-6-3,9 1,-5-3,4-1,-4 5,5-4,-5 4,4-4,-4 4,5-5,-9 1,6 3,-6-8,4 8,4-8,-10 3,16-28,-4 13,11-29,0 16,0-10,0 1,0-1,0 10,7-7,-5 6,12-8,-12 8,13-6,-14 16,12-7,-3 59,-3-26,1 39,-8-39,0 0,0 10,0-8,0 9,11-6,-4-4,12 14,-6-13,0 7,-1-9,9 2,-5 7,6-5,-7 15,0-8,-1 1,2 6,-4-16,4 17,-4-17,2 7,7-7,-7-2,16 4,-16-4,7 2,-9-7,14-2,-11-5,11 0,-14 0,5 0,1 0,1 0,-2 0,0-5,-2-11,2 2,-1-16,-4 16,4-17,-4 17,4-16,-2 7,0-1,2-6,-2 7,1 0,0-8,-1 8,1 0,-2 2,-1 9,0 0,0 0,-1 1,1-1,0 0,0 0,5 1,-4-1,13-2,-12 7,7-5,-9 5,-1-5,6 1,-2-10,3 7,-4-7,-1 0,0 7,0-7,-1 9,0 0,0 0,-1 1,6-1,-4 5,4-3,0 9,-4-5,10 6,-10 0,4 0,0 0,-4 0,8 5,-5-4,1 3,0-4,-1 0,-1 9,-6-40,-5 26,-4-43,0 34,0-16,0 16,0-7,0 0,0 7,0-16,0 16,0-17,0 8,0-10,0 1,0 8,0 3,0 10,0-10,0 7,0-7,0 4,0 4,0-9,0 5,0 1,-4-2,-11 11,7-31,-6 2,14-29,0 3,0 0,0-1,0 14,0-9,0 9,0-14,-10 1,8 0,-14 13,14-10,-15 10,8 0,-17 4,8 12,-4 10,1-13,7 21,-5-11,7 19,1-3,-11 8,8-3,-16 5,16 0,-17 0,17 0,-7 0,4 0,-6 0,4 0,-2 0,0 0,7 6,-8 0,11 6,-1 0,-2 9,-1 2,-1 10,7 0,-6 0,4 12,-7 4,-1 1,8 9,3-23,1 9,5-12,-5 13,7-19,-7 16,5-5,-13-2,14 2,-7-7,8-17,0 7,0-4,-5-4,4 10,-5-10,6 4,-4-1,-1 1,-5-79,5 25,2-15,2-4,1-6,0-17,0-5,0-16,0 16,9 5,-7 17,7-1,1 1,-8 13,7 4,-9 12,0 1,0-1,0 10,7-8,-5 17,5-7,-7 4,0-5,0 3,0-2,6 9,-5-5,4 0,-16 61,-3 6,-19 46,6 0,-3-29,-2 12,9-17,-6-13,18-3,-3-13,5 0,-6-10,2-2,-1 0,7-7,-6 8,12-1,-10-7,10 7,-10-9,5 5,-1-4,-3 4,0-6,-3 1,-5-6,10 10,0 1,8 13,0 2,0 1,0 13,0-19,0 16,0-20,7 10,2 0,1-10,4 8,-3 5,8 13,11 14,-7-1,6-19,2 1,6 25,-6-26,1 1,-1 2,-2-2,13 12,13 10,-32-44,-2-8,-9-2,0-6,7-4,-10-24,10 8,-18-14,9 22,-3-10,5 3,1-14,-6 7,6-1,-7 10,11 4,2 2,-1 5,8 0,-12 0,7 0,-4 0,-4 0,-1-47,-7 21,-5-38,0 18,0 10,0-23,-14 24,3-11,-13 13,15 1,-6-1,6 1,-5 8,-2-6,9 16,-8-16,8 16,-1-17,-3 17,10-16,-10 16,10-16,-9 16,8-7,-3 0,5 7,0-7,8 7,4 8,9 3,7 11,-9 5,2 1,-9-8,-1 5,6-5,-4 1,4 4,-5-5,0 6,0 5,-1-4,-4 4,5 5,-10-8,5 16,-7-16,8 17,-7-17,12 7,-12-4,10-4,-5 10,6-10,-6 4,5-5,4-5,-3-35,3 15,-11-35,-4 25,0-1,0-6,0 16,0-16,0 6,0-8,0-1,0 10,0-7,0 16,0-17,0 17,0-7,0 0,0 7,0-12,0 13,0-4,8 1,5 8,4-1,5 19,-9-2,4 9,-11-5,5 0,-5 5,11-4,-5 4,5-6,-7-1,-4 7,-1 1,-5 10,0 0,5-4,-4 6,4-7,3 10,-7-9,14 6,-13-16,12 17,-12-17,5 16,-7-6,0 8,0-8,0 6,0-1,0-4,0 1,0-14,0 5,0 1,0 1,0-2,0-1,0 2,0-1,0 3,0-7,0 8,0-4,0 2,0-2,0 0,0-4,0 10,0-10,0 4,0 0,-5-4,3 14,-17-11,10 6,-14 1,10-9,-3 16,4-16,-4 17,4-17,-11 16,-1-6,1-1,-8 8,15-8,-15 2,6 6,2-14,-8 6,10 4,-11-8,10 8,-8-11,14 5,-15-2,12 11,-11-4,11 7,-11-1,11 1,-12 0,13-1,-16 14,-11 18,-1 2,-10 10,15-13,-1-1,5-13,-4 10,7-23,-2 10,8 0,-3-10,4 9,-10 1,3-10,-2 10,10-13,-5 0,15-10,-14 7,16-15,-7 6,14-9,-4-1,34-50,-4 5,16-33,0 21,-15 1,15-4,-12-13,5 13,-6-27,-5 36,8-54,-6 41,4-26,-5 30,0 3,-1 13,-1 1,-2 9,2-8,-2 8,2-10,17-27,-5 21,6-21,-3 27,-13 0,5 1,-8 9,-2 2,-1 14,-33 56,-1 0,-3 7,-6 13,-3 5,3-10,-3 4,1-1,-8 24,-1-2,4-25,-4-1,4 0,-6 27,0-3,-10-7,1-2,15-3,0-1,-5 1,-3-2,2-3,-1-4,4-9,-1-1,-2 8,0-1,3-12,-1 1,-2 13,-1 2,1-7,-1-1,-1 0,3 1,5 6,0 0,-6-5,2 0,12 2,1-2,-3-14,1-2,5 4,2-1,-18 18,-7 15,19-41,2-4,16-24,6 0,8-53,7 20,9-57,-1 42,1-9,-9 12,5 0,-7 10,9-7,-2 6,-5-8,8-14,-10 20,4-18,-6 21,-5-10,7 1,-5-1,5 1,0-1,-5 0,5-12,1-6,1 2,0 2,-2 24,0-8,-5 17,10-7,-5 10,4-1,1-5,0 4,-5-4,3 5,-4-5,6 4,0-4,0 5,-1 1,1-1,0 0,0 0,-1 1,1-1,0 0,2-9,-2 7,2-7,5-5,-6 11,8-21,-9 22,4-16,-2 6,1 1,0-7,0 7,1-10,0 0,0 1,8-1,-6 1,7-14,-1 10,-4-10,6 1,-10 9,3-10,-1 0,-1 11,8-11,-7 13,12-19,5-7,-7 15,3-3,9-19,5-10,-2 8,-6 14,1 2,4-8,5-6,-2 5,2-1,0 2,16-13,3-2,-20 20,-1-2,-1 4,10-10,0 1,8-9,-1 0,-13 10,-3 3,-5 10,1 3,30-33,-27 18,-4 20,-6-6,-11 9,2 3,-5 5,-7 8,-6 0,3 7,-8-7,8 9,-8-5,8-1,-9 0,4 1,-5 0,0 4,0-9,0 9,0-4,0 0,0 4,0-10,0 10,0-13,0 12,0-7,0-5,0 11,0-12,0 6,0 7,0-16,0 7,0-1,0-6,0 16,0-16,0 16,0-17,0 8,0 0,0-7,0 15,0-6,0 0,0 7,0-16,0 16,0-16,0 16,0-7,0 0,0 1,0-2,0 5,-7-9,5 11,-10-12,11 16,-10-1,10-9,-5 7,1-7,4 0,-4 7,-3-17,6 17,-12-16,12 16,-12-16,12 7,-11-1,12-6,-10 16,5-7,-6 9,0 0,-2-9,2 7,-2-1,2-1,0 8,0-9,0 5,1-5,-1 4,5-13,-3 12,8-7,-8 4,8 4,-3-9,0 9,4-4,-5 0,6 4,0-8,0 2,0 3,0-5,0 6,0-1,-4-3,-4-7,2 1,-1-25,7-33,0 30,0-4,0-16,0-2,0 10,0 2,0 1,0 2,0-23,0 4,0 16,0 1,0 13,0-10,0 24,0-2,0 7,0 7,0-1,0 3,-5 9,-2-4,-5-3,0 1,6 1,-7-4,11 7,-10-7,5 4,-5 4,6-4,-5 5,1-3,3 3,-12-2,13 5,-10-1,0-1,5 2,-6-3,7 2,-2-1,-3-5,2 4,2-4,1 4,3 0,-5-5,6 4,-5-4,5 0,-1 4,-4-4,10-4,-9 7,8-7,-10 0,10 7,-5-16,1 16,5-7,-10 4,10 4,-9 57,8-8,-1 16,1 4,2 11,0 29,0-12,0 17,0-40,0 0,0 45,1-45,-2 0,-10 40,-3 0,-10-17,11-18,-4-20,15-14,-5 1,2-9,4 6,-5-16,6 13,0-14,0 4,0 0,0-4,0 10,0-10,32-64,-15 13,25-59,-12 35,-7 0,7 0,-9 0,-1 0,1 0,-9-1,6 1,-16 13,8-10,-10 24,0-24,9 10,-7 0,7-10,-9-7,0-1,0-29,0 12,0 1,0 3,0 18,-7 13,-4-9,1 22,-6-10,14 13,-12 1,12-1,-20 1,11-1,-13 1,3-6,-4 4,3 5,-1-1,11 16,-2-7,7 9,-3 0,3-4,-5 2,6-2,-5 1,10 3,-13-9,7 9,-6-2,-1 3,4 2,-2-6,2 3,1-2,4-2,0-1,5-1,0-4,0 9,0-8,0 3,0 0,0 1,0 1,0 2,0-8,0 9,0-13,0 12,0-7,0 4,0 5,0-10,0 5,0 0,0-2,0 4,0-1,-10-3,2 6,-4-3,1 5,5-1,-10-4,4 4,1-4,-4 0,8 4,-10-5,6 1,-1 3,6-4,-5 5,-1 1,-1-1,-4-5,5 4,1-3,-1 4,2 2,-2-2,-5 1,10-1,-8 2,3-2,4 0,-13 0,13-5,-9 10,5-9,1 10,-6-5,5 0,-5 4,0-3,3 3,-3 1,0-10,4 8,1-9,2 6,3-1,-10 0,2-9,2 7,1-7,5 9,-5 1,6-10,-5 7,5-7,-6 9,5 0,-13-2,17 2,-17-2,4 1,2 0,-7 0,9 1,-2-9,2 7,-2-2,2 6,0 3,-5-10,4 9,-5-7,2 9,3 0,-7 1,7 0,-3-1,-2-1,5 2,-4 0,0-2,4 1,-10-5,10 5,-13-1,12-3,-8 3,11 1,-1-5,-15 5,12-6,-12 0,16 6,-11-7,8 11,-16-12,16 12,-17-5,17 7,-16-7,6 5,1-10,-8 10,17-3,-16 5,6 0,1 0,2 0,0 0,7 5,-8 2,16 14,-5-7,3 17,1-17,-6 7,7-9,-1 0,-9 5,9-5,-10 0,6 3,-1-8,0 11,1-1,4-4,-4 4,5-5,-6 0,1 3,5 1,25-2,-8-5,20-5,-21-4,7 0,0 0,1 5,-2 2,-5 5,1 0,2 9,2 16,12 12,-5 13,16 0,-16 0,16 1,-18-14,18 10,-20-23,20 23,-20-23,8 9,-3-12,-6 0,5-1,-7 1,-1-9,0 6,0-7,-1 1,1 6,-2-16,8 22,-6-11,7 13,-13-5,3-10,-3 7,3-15,-4 15,5-7,-6 1,7-3,-3-9,-4 0,9 5,-9-4,5 4,-1-5,-5 0,16-6,-7 0,7-6,-5 0,-4 0,9 0,-9 0,4 0,4 0,-7 0,7 0,5 0,-10 0,10 0,-5 0,-7 0,7 5,-4 2,5-1,-2 5,1-5,-10 1,10 5,-7-4,17 7,-8 0,10 1,-1 0,1 8,12-4,-9 4,10-5,-13 4,-1-5,1 6,-1-8,-8-1,-3-1,-10-2,1-1,0 1,0 0,-1 0,0-1,-1-53,-4 29,-10-50,-5 39,-22-39,9 10,-12-26,4 17,6-1,-6 1,10 0,-1 0,2 13,-1-10,3 23,-2-9,10 12,-7-13,-1 11,-3-11,-4 13,1-14,2-2,-3-1,-1 4,9 23,-8-8,10 8,-10-2,8 3,-14-1,16 9,-7-7,9 9,0 6,-5-5,4 10,-10-4,10 5,-4 0,-10 0,12 0,-11 0,14 0,-5 10,3-2,-3 9,5-5,6 0,-14-5,6-2,-7-5,5-10,5 7,-1-18,12 66,2-39,14 58,-2-41,0 0,2 8,-4-17,-3 7,1-9,-3 0,4 5,1-4,-5 4,5 4,-10-6,5 6,-2 5,-3-10,3 19,-5-21,0 8,7-1,-5-7,5 7,-2-4,-3-4,8 5,-3-1,3-5,2 5,-1-6,1 0,7-5,-7-2,10 1,-10 0,-3 11,2 0,-10 2,4-1,0 0,2-4,4 3,0-4,-1-2,2 7,3-6,-3 1,6-8,-11-33,1-6,-8-15,0-9,-9 10,-12-13,0 13,-18-10,20 23,-16-10,15 1,-12 9,5-10,-6 14,1-1,-1 0,0 8,1-6,-1 6,0 0,0-6,10 15,-7-14,6 14,-8-8,6 1,-5 5,15-4,-5 8,9 3,0-1,-5 0,4 0,-4 1,5 4,-4-8,4 13,11 32,5-15,8 31,-2-34,-9 0,-8-56,4 36,-9-43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5:52.326"/>
    </inkml:context>
    <inkml:brush xml:id="br0">
      <inkml:brushProperty name="width" value="0.025" units="cm"/>
      <inkml:brushProperty name="height" value="0.025" units="cm"/>
      <inkml:brushProperty name="color" value="#E71225"/>
    </inkml:brush>
  </inkml:definitions>
  <inkml:trace contextRef="#ctx0" brushRef="#br0">445 97 24575,'-17'0'0,"-1"0"0,5 0 0,-1 0 0,-13 0 0,11 0 0,-10 0 0,12 0 0,0 0 0,0 0 0,5 8 0,-4-7 0,4 7 0,-6-8 0,1 0 0,6 5 0,-5-3 0,5 10 0,-6-11 0,7 12 0,-6-11 0,11 11 0,-12-12 0,12 11 0,-12-3 0,12 4 0,-12-4 0,12 4 0,-11-5 0,11 7 0,-11 0 0,11 0 0,-12-7 0,12 5 0,-12-4 0,12 6 0,-11 0 0,11-2 0,-11 1 0,11 0 0,-5 2 0,7-3 0,0 2 0,0-2 0,0 0 0,0 0 0,0-1 0,0 1 0,0 0 0,0-1 0,0 1 0,0-1 0,0 0 0,7-6 0,1 0 0,0 1 0,4-5 0,-4 11 0,5-12 0,-6 12 0,6-11 0,-5 5 0,6-1 0,-1-5 0,1 5 0,-1-6 0,0 0 0,2 0 0,-2 0 0,2 0 0,-1 0 0,0 0 0,1 0 0,-1 0 0,2 7 0,-2-5 0,1 5 0,1 0 0,-2-5 0,1 12 0,-1-12 0,2 5 0,-9 1 0,7-7 0,-5 6 0,6-7 0,1 8 0,-3-7 0,3 6 0,-2-7 0,1 8 0,-1-7 0,0 7 0,0-8 0,-1 0 0,0 0 0,0 0 0,0 0 0,1 0 0,-1 0 0,0 0 0,2 0 0,-2 0 0,2 0 0,-2 0 0,0 0 0,0 0 0,2 0 0,-2 5 0,2-3 0,-1 4 0,0-6 0,0 0 0,1 0 0,-2 0 0,3 0 0,-1 0 0,0 0 0,0 0 0,-1 0 0,2 0 0,-3 0 0,3 0 0,-1 0 0,-1 0 0,2 0 0,-2 0 0,1 0 0,-1 0 0,0-6 0,1 4 0,-1-10 0,0 5 0,-1-6 0,0 5 0,-5-5 0,5 11 0,-4-12 0,6 6 0,-7-7 0,5 8 0,-5-5 0,0 5 0,5 0 0,-11-6 0,5 5 0,-7-6 0,7 7 0,-5-6 0,5 6 0,-7-9 0,7 1 0,-5 0 0,5-1 0,1 8 0,-7-6 0,6 5 0,-7-6 0,0-1 0,6 2 0,-4-2 0,4 3 0,-6-2 0,0 1 0,0 0 0,0 0 0,0 0 0,0 1 0,0 0 0,0 0 0,-6 6 0,-3 1 0,-5 6 0,-2 0 0,1 0 0,0 0 0,0 0 0,1-6 0,-2 5 0,1-5 0,-1 6 0,0 0 0,-1 0 0,3 0 0,-2 0 0,2-8 0,-2 7 0,-1-7 0,1 8 0,0 0 0,0-7 0,1 5 0,-1-5 0,1 7 0,-1-7 0,0 5 0,1-5 0,-1 0 0,2 5 0,-2-5 0,1 0 0,-1 5 0,1-5 0,-1 7 0,1-8 0,-1 7 0,0-7 0,1 8 0,0 0 0,0 0 0,8-7 0,-8 5 0,8-5 0,-9 7 0,8-7 0,-7 5 0,8-11 0,-8 12 0,0-13 0,2 13 0,4-14 0,-4 13 0,4-12 0,-6 12 0,-1-12 0,1 12 0,0-5 0,-1 7 0,1 0 0,6-7 0,-5 5 0,5-5 0,-6 7 0,0 0 0,3 0 0,4 0 0,3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5:58.120"/>
    </inkml:context>
    <inkml:brush xml:id="br0">
      <inkml:brushProperty name="width" value="0.025" units="cm"/>
      <inkml:brushProperty name="height" value="0.025" units="cm"/>
      <inkml:brushProperty name="color" value="#E71225"/>
    </inkml:brush>
  </inkml:definitions>
  <inkml:trace contextRef="#ctx0" brushRef="#br0">1157 53 24575,'-17'0'0,"-8"0"0,8 0 0,-6 0 0,6 0 0,1 0 0,-14 0 0,10 7 0,-10 1 0,2 1 0,11-3 0,-11 1 0,13-6 0,-2 7 0,8-1 0,-5-5 0,5 12 0,-7-12 0,7 12 0,-6-12 0,6 12 0,-7-12 0,1 11 0,-1-12 0,9 12 0,-8-4 0,13 7 0,-12-7 0,12 5 0,-12-5 0,12 7 0,-13 0 0,8-1 0,-2 1 0,-4-9 0,11 8 0,-12-14 0,6 12 0,-8-11 0,8 11 0,-6-11 0,5 5 0,0 0 0,-6-5 0,14 12 0,-14-12 0,6 5 0,0 0 0,-5-5 0,5 5 0,-6-7 0,-1 7 0,1-5 0,-1 5 0,0 0 0,-1-5 0,1 5 0,1-7 0,-1 0 0,1 0 0,-1 7 0,0-5 0,0 5 0,0-7 0,-1 0 0,1 7 0,1-5 0,-1 12 0,1-12 0,-1 12 0,0-12 0,1 11 0,-1-11 0,1 3 0,0 1 0,-1-4 0,3 10 0,-2-6 0,2 8 0,6-2 0,-5 1 0,11 1 0,-5-2 0,6 1 0,0 0 0,0 0 0,0-1 0,6 1 0,2-6 0,7-1 0,1-6 0,0 7 0,0-5 0,0 5 0,0-7 0,-1 0 0,1 0 0,-1 0 0,1 0 0,0 0 0,0 0 0,0 0 0,0 0 0,0 0 0,0 0 0,0 0 0,0 0 0,0 0 0,0 0 0,0 0 0,0 0 0,0 0 0,0 0 0,0 0 0,0 0 0,0 0 0,0 0 0,1 0 0,-3 0 0,2 0 0,-2 0 0,0 0 0,1 0 0,-2 0 0,3 0 0,-3 0 0,3 0 0,-2 0 0,1 0 0,-1 0 0,2 0 0,-3 0 0,3 0 0,-3 0 0,3 0 0,-1 0 0,1 0 0,0 0 0,-1-6 0,1 4 0,-2-11 0,2 11 0,0-12 0,0 12 0,1-12 0,-1 12 0,0-5 0,0 0 0,0 5 0,0-5 0,0 7 0,0 0 0,0-8 0,0 7 0,0-7 0,0 8 0,0 0 0,0 0 0,0 0 0,0 0 0,0 0 0,0 0 0,0 0 0,0-7 0,0 5 0,0-5 0,0 7 0,-1 0 0,1 0 0,-1 0 0,1 0 0,0-7 0,0 5 0,0-5 0,0 7 0,0 0 0,0 0 0,-7-7 0,5 5 0,-5-5 0,7 7 0,0 0 0,0 0 0,0 0 0,0 0 0,0-7 0,0 5 0,0-5 0,0 7 0,0 0 0,1-8 0,-1 7 0,-2-7 0,2 1 0,-1 5 0,0-11 0,0 12 0,-1-11 0,0 10 0,-6-11 0,5 11 0,-11-12 0,12 12 0,-12-12 0,5 6 0,0-8 0,-5 2 0,5 0 0,-7-1 0,0 1 0,0-1 0,0 1 0,0-2 0,0 2 0,0-2 0,0 3 0,0-2 0,0 0 0,0 2 0,0-1 0,0 0 0,-6 7 0,4-6 0,-9 11 0,4-11 0,-6 12 0,6-12 0,-6 11 0,11-13 0,-11 14 0,12-13 0,-12 13 0,5-5 0,0 0 0,-5 5 0,5-5 0,-6 6 0,7-8 0,-6 7 0,6-7 0,-2 1 0,-4 5 0,5-5 0,-1 0 0,-2 5 0,4-5 0,-6 7 0,0-5 0,0 3 0,0-9 0,1 9 0,-2-4 0,7-1 0,-5 5 0,4-5 0,-5 1 0,0 5 0,-1-5 0,1 6 0,0 0 0,-2 0 0,2 0 0,-1 0 0,1 0 0,0 0 0,-1 0 0,2 0 0,-3 0 0,2 0 0,-2 0 0,0 0 0,2 0 0,-1 0 0,1 0 0,-1 0 0,1 0 0,0 0 0,0 0 0,0 0 0,0 0 0,0 0 0,6 5 0,2 2 0,5-1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8T22:10:42.882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1 24575,'0'21'0,"0"7"0,0-14 0,0 17 0,0-17 0,0 16 0,0-15 0,0 28 0,7-16 0,2 19 0,0-23 0,6 7 0,-14-6 0,12-1 0,-12 8 0,4-17 0,3 16 0,-7-16 0,14 17 0,-13-17 0,5 7 0,0 0 0,0-7 0,2 17 0,-4-17 0,0 7 0,3 5 0,5-10 0,-5 10 0,3-14 0,-10 0 0,4 0 0,2 9 0,-5-7 0,11 7 0,-12-9 0,9 0 0,-8 0 0,3 0 0,2 9 0,-5-7 0,10 7 0,-10-9 0,8 0 0,-3 0 0,-1 0 0,5 0 0,-10 0 0,9-1 0,-8 1 0,8 0 0,-9 0 0,5 0 0,-1 0 0,-4 0 0,10-1 0,-10 1 0,9 0 0,-8 0 0,3 0 0,0 0 0,-4 0 0,10 0 0,-10 9 0,10-7 0,-10 7 0,4-9 0,-5 9 0,5-7 0,-3 7 0,10 6 0,-10-12 0,10 12 0,-10-16 0,10 11 0,-10-8 0,10 7 0,-10-9 0,8 0 0,-9-1 0,12 11 0,-11-8 0,10 7 0,-11-9 0,5 9 0,-6-7 0,5 7 0,-4-9 0,4 0 0,-5 0 0,0 0 0,7 9 0,-5-7 0,5 7 0,-7 0 0,0-7 0,6 8 0,-5-11 0,4 1 0,-5 0 0,0 0 0,0 0 0,0 9 0,0-7 0,0 7 0,0 0 0,0-6 0,0 6 0,0 0 0,0-7 0,0 7 0,0-9 0,0 0 0,0 0 0,0 9 0,0-7 0,0 7 0,0-9 0,0 0 0,0 0 0,0 0 0,0 9 0,0-7 0,0 7 0,7 6 0,-5-13 0,5 12 0,-7-6 0,0-6 0,0 7 0,0-9 0,0 0 0,0 0 0,0-1 0,0 1 0,0 0 0,0 0 0,0 0 0,0 0 0,0 0 0,0 9 0,6-7 0,-5 7 0,4-9 0,-5 0 0,0 0 0,0 9 0,5-7 0,-3 7 0,3 0 0,-5-7 0,5 7 0,-4 1 0,5-8 0,-1 7 0,-4 0 0,10-7 0,-10 17 0,9-17 0,-8 16 0,8-1 0,-9-4 0,12 10 0,-11-11 0,10-1 0,-11 8 0,12-8 0,-11 10 0,10-10 0,-3 8 0,-2-17 0,7 16 0,-12-16 0,10 7 0,-10 1 0,8-8 0,-3 12 0,-1-13 0,5 4 0,-10-5 0,9 0 0,-8 0 0,8 0 0,-9 0 0,10 0 0,-10-1 0,10 1 0,-5 0 0,6 0 0,-6 0 0,5 0 0,-5 0 0,1 0 0,3-1 0,2 7 0,1-5 0,4 4 0,-10 4 0,3-7 0,-3 7 0,4-9 0,1 0 0,0 0 0,0 0 0,-1 0 0,-4 0 0,3-1 0,-3 1 0,5-5 0,-1 3 0,1-8 0,0 8 0,-1-3 0,1 5 0,0 0 0,0-1 0,9 3 0,-7-7 0,7 6 0,0-4 0,-7 3 0,16 4 0,-16-4 0,7 2 0,0 0 0,-7-2 0,17 4 0,-17-4 0,16 4 0,-2 4 0,6-2 0,4 3 0,-15-6 0,8 0 0,-8 0 0,10 1 0,-1 0 0,1 8 0,-10-8 0,7 7 0,-6-8 0,-1-1 0,7 2 0,-16-4 0,16 4 0,-15-9 0,15 8 0,-16-8 0,16 1 0,-11 8 0,13-6 0,-13 3 0,11 1 0,-15-7 0,6 7 0,0 0 0,-7-2 0,7-3 0,-10 1 0,10-1 0,-7 3 0,7 2 0,-9-2 0,0-5 0,0 3 0,-1-3 0,1-1 0,0 5 0,0-4 0,-1 4 0,1-4 0,0 4 0,0-5 0,-6 6 0,5-5 0,-5 3 0,1-3 0,3 5 0,-9-1 0,10 1 0,-10 0 0,4 0 0,1 0 0,-5 0 0,11 14 0,-10-10 0,11 10 0,-12-5 0,9-7 0,-8 17 0,8-17 0,-3 7 0,-1 0 0,5-7 0,-3 17 0,-1-17 0,8 16 0,-8-15 0,8 29 0,0-16 0,-6 9 0,7 7 0,-14-27 0,15 27 0,-16-21 0,7 10 0,1 13 0,0-10 0,2 10 0,-3-14 0,-8 1 0,9 13 0,-7-10 0,7 10 0,-9-14 0,0 14 0,0-10 0,0 10 0,0 0 0,0-10 0,0 24 0,0-10 0,0 0 0,-7-4 0,-2-13 0,-7-1 0,7 1 0,-6 0 0,13 0 0,-12-1 0,7-8 0,-2 6 0,-4-6 0,12 8 0,-12-8 0,5 6 0,0-7 0,-6 10 0,12 0 0,-10-10 0,3 8 0,2-8 0,-8 10 0,8-10 0,-1 8 0,-5-8 0,4 10 0,0-1 0,-6 1 0,14-9 0,-16 19 0,7-16 0,-8 19 0,9-14 0,-7 14 0,6-10 0,-1 23 0,-4-23 0,14 23 0,-16-10 0,15 13 0,-8 1 0,3-14 0,5 10 0,-14-10 0,14 13 0,-8 0 0,1 1 0,7-14 0,-17 10 0,17-23 0,-17 23 0,10-23 0,-2 9 0,-11 3 0,18 1 0,-18 2 0,21-6 0,-14-12 0,13 0 0,-12 0 0,5-1 0,0 1 0,-6 0 0,13-1 0,-10-8 0,3 6 0,2-6 0,-7 8 0,12 1 0,-6 0 0,3-10 0,4 7 0,-4-6 0,-3 9 0,6-1 0,-5 1 0,0 0 0,5-1 0,-12 1 0,12 0 0,-13-1 0,6 1 0,0-9 0,-5 6 0,12-7 0,-13 10 0,8-9 0,-1 6 0,-5-7 0,11 1 0,-12 21 0,12-27 0,-13 26 0,13-20 0,-5 9 0,0-1 0,5-8 0,-5 6 0,0-6 0,5 8 0,-5 1 0,7 0 0,0-1 0,0 1 0,0 0 0,0-1 0,-8 16 0,6-12 0,-12 11 0,12-14 0,-5 0 0,7-1 0,-7 1 0,5 0 0,-6-1 0,1 1 0,5-9 0,-12 6 0,12-7 0,-5 1 0,7 6 0,-5-16 0,3 7 0,-3 1 0,0-3 0,3 4 0,-8-6 0,8 4 0,-8-7 0,3 7 0,-5-9 0,6 0 0,-5 0 0,5 0 0,-6-1 0,0-4 0,1 3 0,-1-9 0,1 3 0,0-4 0,-11 0 0,8 0 0,-7 0 0,9 0 0,0 0 0,-9 0 0,7 0 0,-7 0 0,9 0 0,0 0 0,1 0 0,0 0 0,1 0 0,-2 0 0,2-4 0,-1-2 0,1-3 0,0-2 0,0 1 0,-2 4 0,1 2 0,-1-2 0,-4-4 0,-6-5 0,-5-11 0,-19-3 0,10-4 0,-10 3 0,13 7 0,10 9 0,-8-2 0,17 4 0,-7 3 0,9 4 0,0 5 0,0 0 0,1 0 0,-1 0 0,0 0 0,1 0 0,5 4 0,1 11 0,5 7 0,0 11 0,0 0 0,0 12 0,0-9 0,7 10 0,2-13 0,8 0 0,-3-10 0,-6 7 0,5-6 0,-6-1 0,1 8 0,3-17 0,-3 16 0,-1-16 0,6 7 0,-12 1 0,4-8 0,-5 7 0,6-9 0,-5 5 0,4 5 0,0-2 0,-3 1 0,3 0 0,-5-7 0,0 7 0,5-9 0,-4 0 0,5 0 0,-6 0 0,0 0 0,0-1 0,0-1 0,0 0 0,0 0 0,0-1 0,4-3 0,-3 3 0,3-3 0,1 0 0,-3 4 0,3-4 0,-5 4 0,4 0 0,-3 0 0,8-1 0,-8 0 0,7-4 0,-7 5 0,3-4 0,2 0 0,-5 3 0,9-8 0,-8 8 0,8-8 0,-9 8 0,9-3 0,-5 5 0,6 0 0,-6-1 0,6 1 0,-10 0 0,4 1 0,1 0 0,-5-1 0,9 1 0,-8-2 0,3 2 0,-5 0 0,0 0 0,0 0 0,0 0 0,0 0 0,0 0 0,0-1 0,0 1 0,0 0 0,0 0 0,0 0 0,0 0 0,0 0 0,0-1 0,0 1 0,5-5 0,-4 3 0,5-3 0,-6 4 0,0 0 0,0-2 0,0 1 0,3-5 0,-2 5 0,8-4 0,-4 5 0,2 0 0,2-6 0,-7 5 0,8-9 0,-9 10 0,9-5 0,-9 4 0,7-4 0,-6 3 0,6-7 0,-7 7 0,9-8 0,-9 9 0,9-4 0,-9 5 0,8-6 0,-7 5 0,8-9 0,-9 9 0,4-4 0,-5 5 0,6 0 0,-5 1 0,9 0 0,-8 0 0,8-1 0,-9 1 0,9-1 0,-9 1 0,8-6 0,-8 4 0,8-9 0,-3 5 0,0-1 0,4-4 0,-9 10 0,9-5 0,-8 5 0,8 1 0,-8-1 0,8 1 0,-9 0 0,5 0 0,-1-1 0,1 1 0,1 0 0,5 9 0,-5-6 0,7 6 0,-8 0 0,5-7 0,-3 16 0,-1-15 0,6 6 0,-12-9 0,10-1 0,-10 1 0,9 0 0,-3-5 0,-1 3 0,5-8 0,-10 8 0,10-9 0,-10 10 0,9-4 0,-4 4 0,6-5 0,-2 4 0,1-5 0,1 7 0,-2-2 0,1 2 0,0-7 0,1 6 0,-1-5 0,1 6 0,0-5 0,0 3 0,-1-8 0,1 8 0,0-8 0,0 8 0,-1-9 0,1 10 0,0-10 0,0 5 0,-6-1 0,5 1 0,-5 1 0,6 4 0,0-5 0,-1 1 0,1 3 0,0-3 0,0 5 0,-1-6 0,-4 5 0,3-4 0,-3-1 0,5 5 0,-1-10 0,1 10 0,0-5 0,-6 6 0,5 0 0,-5-6 0,1 5 0,3-4 0,-8 4 0,8-4 0,-9 4 0,10-5 0,-10 5 0,10-5 0,-5 4 0,1-3 0,3-1 0,-9 5 0,5-5 0,-1 6 0,1-5 0,1 3 0,3-3 0,-8 5 0,8-5 0,-3 3 0,-1-3 0,5 5 0,-6-2 0,7 2 0,-7-1 0,6 1 0,-5 0 0,6 0 0,0 0 0,-6-1 0,5 1 0,-5 0 0,1 0 0,3 0 0,-3 0 0,4-1 0,-5 0 0,3 0 0,-7 1 0,8 0 0,-9 0 0,10 0 0,-6-1 0,2 0 0,2 0 0,-2 1 0,-1 0 0,5 0 0,-10 0 0,10 0 0,-5 0 0,1-1 0,3 1 0,-9 0 0,10 0 0,-5 0 0,1 0 0,3 0 0,-3-1 0,-1 1 0,5 0 0,-10 0 0,10 0 0,-10 0 0,11 9 0,-5-7 0,2 16 0,1-15 0,-8 15 0,10-7 0,-5 1 0,2 6 0,3-6 0,4 23 0,-5-11 0,11 12 0,-13-16 0,7 1 0,-7-10 0,5 8 0,-5-8 0,0 10 0,6 0 0,-8-10 0,1 7 0,-2-6 0,-1-1 0,3 8 0,4-13 0,1 4 0,1 3 0,7-9 0,4 8 0,-1-10 0,6 10 0,-16-10 0,16 9 0,-16-11 0,7 2 0,-9-2 0,0 0 0,-6 0 0,5-6 0,-5 5 0,1-5 0,3 6 0,-4-1 0,5 1 0,0-1 0,-4 1 0,3 0 0,-3-6 0,5 5 0,-1-5 0,1 6 0,0 0 0,0 0 0,-1 0 0,1 0 0,0-1 0,0 1 0,-1 0 0,10 2 0,-7-2 0,7 2 0,-9-2 0,0 0 0,0 0 0,-1-5 0,6 8 0,-4-7 0,4 9 0,-5-5 0,-1-1 0,0 1 0,0-6 0,1 4 0,0-9 0,-1 10 0,1-10 0,0 10 0,0-10 0,-1 10 0,1-10 0,0 10 0,0-5 0,-1 6 0,1 0 0,0-6 0,0 5 0,-1-4 0,1 4 0,0 1 0,0-5 0,-1 3 0,1-3 0,0 5 0,0 0 0,-1-6 0,1 5 0,-5-4 0,3 4 0,-3-4 0,4 4 0,1-10 0,5 15 0,-4-14 0,4 14 0,4-15 0,-7 10 0,7-4 0,-9-1 0,0 5 0,-1-10 0,1 10 0,0-5 0,0 6 0,-1-5 0,1 3 0,0-3 0,0 5 0,-1 0 0,1-6 0,0 5 0,0-5 0,-1 6 0,1 0 0,0 0 0,0 0 0,-1 0 0,10 1 0,-5 9 0,15-4 0,-15 4 0,15 1 0,-17-9 0,16 9 0,-14-1 0,5-6 0,2 7 0,-7-1 0,6-6 0,-8 5 0,-3-9 0,1 0 0,0 0 0,0 0 0,-1-1 0,1 1 0,-5 0 0,3 0 0,-9 0 0,10 0 0,-10-1 0,10 0 0,-6-1 0,6 1 0,-1-5 0,-5 3 0,4-7 0,-7 8 0,8-9 0,-9 9 0,10-9 0,-10 9 0,10-9 0,-10 10 0,9-10 0,-8 10 0,8-10 0,-9 9 0,10-8 0,-10 8 0,4-3 0,1-1 0,-5 5 0,9-10 0,-8 10 0,8-10 0,-9 8 0,5-8 0,-6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8T22:10:42.883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1096 1 24575,'-34'0'0,"-1"0"0,22 0 0,-3 0 0,4 0 0,1 0 0,-1 0 0,1 0 0,0 0 0,0 0 0,-1 0 0,0 0 0,0 0 0,0 0 0,0 0 0,1 0 0,-1 0 0,0 0 0,0 0 0,5 5 0,-3-4 0,3 5 0,-5-1 0,0-4 0,6 10 0,-5-10 0,5 4 0,-6 1 0,1-1 0,1 2 0,4 2 0,-3-7 0,2 3 0,1 0 0,-5-4 0,6 5 0,-1-1 0,-3-4 0,8 10 0,-9-10 0,5 9 0,-6-5 0,1 0 0,0-1 0,-1 1 0,1-4 0,0 7 0,-2-6 0,2 2 0,-2 1 0,1-3 0,0 3 0,0-5 0,0 0 0,-1 0 0,1 0 0,-1 0 0,2 0 0,-1 0 0,0 0 0,0 0 0,-1 0 0,2 0 0,-2 0 0,1 0 0,0 0 0,0 0 0,0 0 0,0 0 0,-1 0 0,2 0 0,-1 0 0,0 0 0,0 0 0,-1 0 0,1 0 0,0 0 0,-1 5 0,2-4 0,-1 5 0,1-6 0,-1 0 0,6 5 0,-5-4 0,3 5 0,-4-6 0,1 0 0,0 0 0,0 0 0,0 0 0,5 5 0,-4-4 0,4 4 0,-4-5 0,4 4 0,-4-3 0,5 3 0,-5-4 0,0 0 0,0 0 0,0 0 0,0 0 0,4 5 0,-4-4 0,4 3 0,-1-4 0,2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8T09:29:05.507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0,'42'0,"-4"0,-15 0,-1 0,20 0,-15 0,24 0,-27 0,8 5,-10-4,1 9,-1-8,1 8,-1-9,1 9,-1-9,1 4,-1 0,-6-3,5 8,-5-9,0 7,5-7,-11 3,5 0,-1-3,-4 2,4-3,1 5,-6-4,6 5,-1-1,-4-4,5 4,3-2,-8-2,8 3,-3 1,-5-4,11 4,-12-5,6 0,3 5,-8-3,8 3,-3-5,-5 0,4 0,1 0,-6 0,6 0,-1 0,-4 0,5 3,-1-2,-4 3,4-4,1 0,1 0,0 0,-2 0,1 0,-5 0,4 0,1 5,-6-4,12 4,-11-5,14 5,-13-4,13 4,-7-5,5 0,-6 0,5 0,-5 5,7-3,-1 3,-6-5,5 5,-5-4,0 4,5 0,-11-4,11 4,-5 0,3-4,3 4,-8-1,6-3,-10 3,11-4,-11 0,11 0,-12 0,12 0,-11 0,4 0,1 0,-5 0,4 0,4 0,-7 0,7 0,-10 0,6 0,-4 0,5 0,-1 0,-4 0,11 0,-12 0,6 0,-1 0,-4 0,11 0,-11 0,11 0,-12 0,12 0,-11 0,11 0,-5 0,3-4,2 4,-2-9,4 8,-1-4,-6 2,5 2,-5-8,0 8,5-4,-11 5,11 0,-11 0,10-5,-10 4,15-4,-15 5,8 0,-10 0,1 0,6 0,-5 0,5 0,0 0,-6 0,6 0,3 0,-7 0,7 0,-10 0,0 0,7 0,-5 0,5 0,0 0,-5 0,4 0,-2-4,-3 3,2-2,1 3,-3 0,3-4,0 3,-3-2,2 3,1 0,-4 0,11-4,-10 3,5-3,-3 1,-4 2,7-3,-4 4,1 0,2-3,-43 11,23-9,-31 14,29-9,-5 1,4 2,-5-6,7 6,0-6,-4 6,4-3,-4 1,1-2,2 0,-5-2,5 2,-1-3,-1 0,2 0,-5 3,5-2,-1 3,-1-4,2 0,-5 0,5 0,-3 0,2 0,1 0,-5 0,5 0,-5 0,4 0,-1 0,-2 0,3 0,3 11,-2-5,8 10,-2-6,3-2,0 6,0-5,0 5,0-5,0 2,0 0,-3-1,3 2,-3 2,0-6,2 3,-2 0,3-2,-4 6,3-7,-2 4,-1-1,3-3,-6 4,6-1,-3-3,1 6,-1-7,-3 6,0-7,1 3,-7-6,6 0,-8-3,5 0,0 0,-3 0,5 0,-5 0,1 0,0 0,-1 0,4 0,-2 0,0 0,2 0,-6 0,6 0,-3 0,0 0,3 0,-9 0,8 0,-5 0,3 0,3 0,-2 0,-1 0,3 0,-3 0,1 0,2 0,-6 0,6 0,-2 0,-1 0,3 0,-6 0,6 0,-3 0,1 0,2 0,-6-3,6 2,-3-3,0 4,4 0,-8-3,9 2,-5-3,2 4,1 0,-5 0,5 0,-4 0,2 0,0 0,-2 0,5 0,-5 0,4 0,-5 0,6 0,-6 0,3 0,-1 0,1 0,0 0,3 0,-6 0,5 0,-3 0,1 0,2 0,-6 0,6 0,-2 0,-1 0,3 0,-3 0,1 0,2 0,-6 0,6 0,-3 0,0 0,-1 0,0 0,2 0,-1 0,4 0,-7 0,6 0,-2 0,0 0,3 0,-7 0,7 0,-3 4,0-3,2 5,-5-5,6 2,-6 1,5-3,-2 2,1-3,-2 3,1-2,0 2,0-3,2 0,-5 0,5 0,-2 0,1 0,1 0,-6 0,6 0,-3 0,1 0,2 0,-9 0,8 0,-4 0,2 0,3 0,-3 0,0 0,3 0,-3 0,0 0,3 0,-2 0,-1 0,3 0,-3 0,1 0,2 0,-5 0,5 0,-4 0,2 0,1 0,-3 0,2 0,1 0,-3 0,3 0,-1-3,-2-1,5 0,-2-3,4 0,2-4,1-1,3 2,0-1,0-1,0 0,0 0,0 0,0 3,4-6,0 6,4-3,0 5,0-1,-1 1,4 3,-3-3,4 6,0-2,-4 0,7 2,-7-5,2 5,0-8,-3 7,6-4,-2 2,-1 4,4-4,-7 4,7 0,-5 0,5 0,-6 0,3 0,1 0,-3 0,7 0,-7 0,2 0,0 0,-3 0,7 4,-7 0,4 1,-4 2,3-6,-1 3,1-4,2 0,-2 0,0 0,1 0,-3 0,4 0,-1 0,-1 0,3 0,-7 0,2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9T02:46:31.287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3004 0,'-35'0,"-39"0,-12 0,30 0,-2 0,-9 0,-6 0,7 0,5 0,7 0,-39 0,30 0,-10 0,22 0,-22 0,22 0,-22 0,23 0,-11 0,24 0,-8 0,18 0,-8 0,18 0,-6 0,5 0,-7 0,0 0,0 0,1 0,-1 0,0 0,7 0,-5 0,5 0,-7 0,1 0,-1 0,0 0,0 0,0 0,1 0,-1 5,0-3,0 3,7-1,2-3,7 7,0-7,-4 7,3-7,-3 7,4-7,0 3,-3 3,2-1,-2 2,4-1,-1-6,-3 6,2-2,-4 0,5 3,1-3,-5 3,4 0,-4-3,4 3,0-7,0 11,0-10,4 10,-3-3,3-3,-4 6,0-3,4 1,1 3,0-5,3 1,-3 4,4 4,0-2,0 1,0-7,0 7,0-6,0 6,0 0,0-5,0 5,0-7,4-1,5 5,1-3,-1 3,-1-4,-3-4,7-1,-2-4,3 0,-4 0,4 0,-3 0,3 0,-4 0,4 0,-4 0,4-4,-4 3,7-9,-5 9,12-10,-13 10,6-9,0 9,-5-7,12 7,-12-7,12 7,-13-3,13-1,-12 3,12-3,-13 5,13 0,-12 0,12-6,-12 5,12-5,-13 6,13 0,-12 0,12 0,-12 0,12 0,-6 0,8 0,10 0,2 0,10 0,0 0,13 0,-9 0,9 0,-13 0,0 0,-10 0,8 0,-18 0,8 0,-11 0,1 0,-7 0,5 0,-6 0,8 0,-7 0,5 0,-13-4,13 3,-12-3,12 4,-5 0,-1 0,6 0,-5 0,7-5,0 3,-1-3,11-2,-8 5,8-10,-10 10,-1-3,1-1,-7 5,16-10,-21 9,21-9,-23 10,5-8,-1 8,-4-7,5 7,-7-7,0 7,4-7,-3 7,3-7,-5 7,1-7,-1 0,-3-1,-2-4,-3 5,0-6,0 6,0-6,-15 9,7-1,-19 6,16 0,-12 0,13 0,-13 0,5 0,0 0,-5 0,5 0,-7 0,1 6,6-1,2 5,0 1,5-2,-5 1,0 1,5-6,-12 6,12-6,-12 7,5-1,-6 1,-1 1,0-1,-10-5,8 4,-18-3,18-1,-18 7,8-12,0 5,-8 0,18-5,-8 10,0-10,8 3,-8 1,10-5,8 8,-6-8,5 9,-7-9,7 9,-5-9,12 7,-12-7,6 2,-1 1,-5-3,5 9,0-9,-5 5,5-1,1-3,-7 3,7-5,-1 0,-9 0,8 0,-10 0,12 0,-7 0,7 5,-8-3,0 3,0 1,0-5,1 10,-1-10,0 10,0-9,0 9,1-4,-11-1,8 5,-8-4,10 0,0-1,0-1,1-4,-1 5,0-1,7-3,-5 3,5-5,-6 0,6 0,-5 0,12 0,-12 0,5 0,0 0,-5 0,13 0,-14 0,7 0,-1 0,-5 0,12 0,-12 0,5 0,1 0,-7 0,7 0,-8 0,-10 7,8-5,-8 5,0 0,8-5,-8 10,10-11,1 5,-1-1,0-3,0 3,8-5,-7 0,14 0,-6 0,7 0,0 0,-3 0,42 11,-17-3,37 10,-26-6,11-5,-4 3,5-9,-8 3,-10-4,5 0,-5 0,-1 0,6 0,-5 0,0 0,5 0,4 0,1 0,16 0,-17 0,18 0,-8 0,0 0,8 0,-18 0,8 0,0 0,-15 0,13 0,-23 0,13 0,-12 0,5 0,-7 0,7 0,-6 0,6 0,-7 0,7-6,-5 1,5-2,0-2,-6 7,6-7,0 2,2-4,7 5,-1-5,1 4,0 0,0-4,-1 9,-6-7,5 8,-5-3,-1 4,-1-4,-7 3,0-3,0-4,-4-1,-1-4,-25-2,-5 2,-12-1,-6-2,6 2,1 5,2-3,1 10,6-3,-6-1,-1 5,7-5,-16-1,16 6,-16-6,16 7,-16-7,16 5,-6-5,-1 0,8 0,-8-7,10 1,0 6,0-4,8 6,-6-7,12 7,-12-6,12 5,-5-4,0 5,5-3,-5 3,7 0,-7-5,5 5,-5-2,7-1,0 7,-11-8,9 7,-5-7,0 8,10-7,-10 4,8-1,0-2,0 0,31 56,-20-41,24 46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9T02:46:38.600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2912 1,'-39'0,"11"0,5 0,5 0,-7 0,1 0,-1 0,-43 0,40 0,-49 0,64 0,-20 0,15 0,-6 0,-1 0,0 0,0 0,0 0,1 0,-1 0,0 0,0 5,0-3,1 3,-11-5,8 0,-18 0,17 0,-6 6,-1-5,8 5,-8-6,10 0,0 5,0-4,1 5,6-2,-5-3,5 3,-7 1,7-3,-5 3,13-1,-13-3,12 3,-12-4,12 4,-12-3,12 3,-5 0,7-3,0 3,-7 1,5-3,-5 7,0-8,6 7,-6-7,0 3,5-4,-12 5,12-3,-5 3,7-5,-7 0,5 4,-5-3,7 3,-7-4,5 4,-5-3,0 3,6-4,-6 4,7-3,0 3,-8-4,7 0,-6 0,0 6,-2-5,0 4,-5-5,12 0,-12 0,5 0,1 0,-6 0,5 0,-7 0,7 0,-5 0,5 0,-6 0,-1 0,0 0,7 0,-5 0,5 0,1 0,1 0,0 0,5 0,-5 0,0 0,5 0,-5 0,7 4,-7-3,5 3,-5 0,0-3,5 3,-12-4,13 0,-6 0,7 4,0-3,-11 9,8-9,-8 8,11-8,-7 9,5-9,-5 5,0-1,5-4,-5 5,7-2,-7-3,5 3,-5-4,7 4,0-3,-11 8,8-7,-8 3,11-5,0 0,-3 4,-5-3,3 3,-2 0,7-3,0 3,-4-4,3 4,-3-3,5 3,-1 0,-3-3,2 7,-3-7,4 6,1-6,-4 5,2-1,-2 3,7 1,-3 0,3 0,-4 0,4-1,-3 1,7 3,-3-3,4 4,0-1,0-2,0 3,0-4,0 3,4-2,1 2,4-7,4 3,-4-7,3 3,1-4,-4 0,11 0,-9 0,12 0,-12 0,12-6,-6-1,3-11,3-1,-4 0,-1 2,5 5,-6 1,8-1,0 0,0 5,9 1,-7 1,8 3,0-3,2 5,10 0,-10-6,8 5,-8-12,0 12,8-6,-18 7,8-6,-11 5,1-5,-7 6,5 0,-6 0,1 0,5 0,-5 0,7 0,-1 0,1 0,0 0,-1 0,11 0,-8-5,8 3,-17-7,5 8,-6-9,8 3,0-5,-8 5,6-4,-5 4,0-4,-2 5,0-4,-6 5,6-2,0-2,-5 8,5-5,0 0,-6 5,13-4,-12 5,12 0,-1 0,-4 0,2 0,-11 0,7 0,-5 0,5 0,-7 0,6 0,-4 0,5 0,-7 0,0 0,4 0,-3 0,3 0,-5 0,5 0,-3 0,3 0,-1 0,-3 0,6 0,-6 0,1 0,3 0,-4 0,4 0,0 0,-3 0,3 0,-1 0,-2 0,2 0,1 0,-4 0,4 0,-2 0,-1 4,1-3,-56 5,24-5,-42 2,28-3,-7 0,10 0,-6 0,27 0,-5 0,7 0,-7 0,5 0,-5 4,7 1,0 4,0-1,0 1,0 0,0 0,0 0,0 0,4 0,-3 0,3 0,-4 0,0 0,4 0,-3-1,3 1,-4 0,0 0,0 0,0 0,0 0,0 0,4 0,-10 1,9-1,-10 2,7-2,0 0,0-4,0 7,0-7,0 4,0-1,0-3,0 0,0 3,1-3,-1 0,-4 3,3-7,-3 7,4-7,0 7,-7-7,5 7,-5-7,8 6,-1-6,-3 6,2-6,-3 7,4-3,-7 0,5 3,-5-7,0 8,5-8,-12 10,5-9,1 7,-6-8,5 3,-7 2,7-5,-5 4,5-5,-6 0,-1 0,0 0,7 0,-5 0,12 4,-12-3,13 3,-14-4,14 0,-13 6,12-5,-12 5,12-2,-5-3,0 3,5-4,-5 0,7 4,-7-3,5 2,-5-3,7 0,0 4,-4-3,3 3,-10-4,10 0,-6 4,7-3,0 3,-4-4,-4 6,2-5,-1 5,7-6,0 0,-11 0,8 0,-8 0,11 0,0 0,-4 0,3 0,-10 0,9 0,-5 0,7 0,0 0,-11 0,8 0,-8 0,11 0,0 0,-4 0,-4 0,3 0,-2 0,7 0,0 0,-4 0,3 0,-3 0,4 0,0 0,-4 0,4 0,36 0,-10 0,32 0,-24 0,0 0,14 0,-6 0,0 0,-6 0,-16 0,5 0,0 0,-6 0,6 0,0 0,-5 0,5 0,-7-4,11 3,-9-7,9 7,-4-3,-5 4,5 0,0 0,-6-4,6 3,-7-3,7 4,-5-4,5 3,-7-3,0 4,4-4,-4 3,4-3,-4 0,0 3,4-3,-3 0,3 3,-4-3,0 0,3 3,-2-3,3 0,-4 3,0-3,4 4,-3 0,3 0,3-6,-6 5,6-5,-7 6,0 0,4-4,-3 3,3-3,-4 0,-1 3,5-7,-4 7,4-7,-4 7,-1-3,5 0,-3-1,3 0,-4-3,0 7,4-7,-3 7,3-7,-5 7,1-3,4 0,-3 3,3-3,-4 0,0 3,3-6,-2 6,1-6,2 7,-8-8,11 3,-11 0,8-3,-6 4,2-1,3-6,-2 9,-1-10,-1 7,-3 0,8-3,-3 3,-1-4,3 0,-10 0,10 4,-4-7,1 11,4-7,-4 4,-1 3,5-10,-4 9,-1-9,2 10,-5-6,6 0,-4-5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9T02:51:43.23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2285 0,'-26'0,"-31"0,-9 0,24 0,-2 0,-7 0,-4 0,4 0,5 0,5 0,-30 0,23 0,-8 0,18 0,-18 0,18 0,-18 0,18 0,-8 0,18 0,-7 0,15 0,-7 0,14 0,-5 0,5 0,-6 0,0 0,0 0,0 0,0 0,0 0,6 0,-5 0,5 0,-6 0,0 0,0 0,0 0,1 0,-1 0,0 0,0 4,0-3,0 3,6-1,0-2,7 5,-1-5,-3 5,2-5,-2 5,4-6,-1 3,-3 3,3-2,-2 3,2-2,0-4,-2 4,1-1,-1 0,2 2,0-3,-2 4,2-1,-3-2,3 2,0-6,0 10,0-9,4 8,-4-2,4-3,-4 5,0-2,3 1,1 1,0-2,2 0,-2 3,3 3,0-2,0 1,0-5,0 5,0-4,0 4,0 0,0-4,0 4,0-5,3 0,4 3,1-3,-2 3,0-3,-2-3,6-1,-3-3,3 0,-3 0,3 0,-3 0,3 0,-3 0,3 0,-3 0,3-3,-3 2,5-6,-4 6,9-8,-8 8,3-6,0 6,-4-5,9 5,-8-5,8 5,-9-2,10-1,-10 3,9-3,-9 4,10 0,-10 0,9-4,-9 3,10-3,-10 4,9 0,-8 0,8 0,-9 0,10 0,-5 0,6 0,7 0,3 0,6 0,1 0,10 0,-8 0,8 0,-10 0,0 0,-8 0,6 0,-13 0,5 0,-7 0,0 0,-6 0,5 0,-5 0,6 0,-6 0,5 0,-10-3,9 2,-9-2,10 3,-5 0,1 0,3 0,-3 0,5-4,-1 2,1-2,7-1,-5 4,6-9,-9 9,1-3,0 0,-6 3,13-8,-16 8,16-7,-18 7,4-7,1 8,-5-6,4 5,-5-5,-1 5,4-5,-2 5,2-5,-4 5,1-5,-1 1,-2-2,-2-3,-2 3,0-3,0 4,0-4,-11 6,5-1,-15 5,13 0,-10 0,10 0,-9 0,3 0,1 0,-5 0,4 0,-4 0,-1 4,5 0,2 4,0 0,4-1,-5 1,1 0,4-4,-9 4,8-4,-8 5,3 0,-5 0,1 0,-1 1,-8-5,7 3,-15-1,15-2,-14 6,5-10,1 4,-6 1,13-5,-5 9,-1-9,7 3,-7 0,8-3,6 6,-5-6,5 6,-6-6,5 6,-3-6,9 5,-10-5,5 2,-1 0,-3-2,3 6,0-6,-3 3,3 0,1-3,-5 3,5-4,-1 0,-6 0,5 0,-6 0,7 0,-4 0,5 4,-6-3,0 4,0-1,0-3,1 7,-1-7,0 8,0-8,0 7,0-3,-7 0,5 4,-5-4,7 0,0-1,0 0,0-3,0 4,0-1,6-3,-5 3,5-4,-6 0,5 0,-3 0,9 0,-10 0,5 0,-1 0,-3 0,8 0,-8 0,3 0,1 0,-5 0,10 0,-9 0,3 0,1 0,-5 0,4 0,-4 0,-9 5,6-3,-5 3,-1 0,7-3,-7 7,8-8,1 3,-1 0,0-3,0 4,5-5,-3 0,9 0,-4 0,5 0,0 0,-2 0,32 8,-13-2,27 8,-18-5,8-4,-4 2,4-6,-5 2,-8-3,3 0,-3 0,-1 0,4 0,-3 0,-1 0,5 0,3 0,0 0,13 0,-14 0,14 0,-6 0,1 0,5 0,-14 0,7 0,-1 0,-11 0,11 0,-18 0,9 0,-9 0,4 0,-5 0,5 0,-4 0,4 0,-5 0,5-4,-4 0,5-1,-1-2,-4 6,4-7,0 3,2-3,4 3,1-3,0 2,0 1,0-3,-1 7,-4-7,3 8,-3-3,-1 3,-1-3,-5 2,0-2,0-3,-4-1,0-3,-19-1,-4 1,-8-1,-6-1,6 1,-1 5,3-4,0 9,5-3,-6 0,1 3,5-4,-13 0,13 4,-13-5,14 6,-14-5,13 4,-6-5,1 1,5 0,-5-6,7 2,0 3,0-2,6 4,-5-5,10 5,-10-5,10 5,-4-4,0 4,4-2,-5 2,6 1,-5-5,4 4,-4-1,5-1,0 5,-8-6,6 6,-3-6,0 6,7-5,-6 3,4-1,1-1,0 0,23 42,-14-31,17 35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9T02:51:43.239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2215 1,'-29'0,"7"0,5 0,3 0,-5 0,0 0,1 0,-34 0,30 0,-36 0,48 0,-15 0,12 0,-6 0,0 0,0 0,0 0,0 0,0 0,1 0,-1 0,0 4,0-3,0 3,-7-4,5 0,-13 0,13 0,-5 4,-1-3,6 3,-5-4,7 0,0 5,0-4,1 3,4-1,-4-2,5 2,-6 1,6-3,-5 3,10-1,-10-2,10 2,-9-3,8 3,-8-2,9 2,-4 0,5-3,0 3,-5 1,3-2,-3 5,0-7,4 6,-4-5,-1 2,5-3,-9 4,9-3,-5 4,7-5,-7 0,5 3,-4-3,5 3,-5-3,4 3,-4-2,-1 2,5-3,-4 3,5-2,0 2,-5-3,4 0,-4 0,0 4,-2-3,0 3,-3-4,9 0,-10 0,5 0,-1 0,-3 0,3 0,-5 0,6 0,-5 0,5 0,-6 0,0 0,0 0,6 0,-5 0,4 0,1 0,1 0,0 0,3 0,-3 0,0 0,4 0,-4 0,5 3,-5-2,3 2,-3 0,0-2,4 2,-10-3,10 0,-4 0,5 3,0-2,-8 6,6-6,-6 6,8-6,-5 6,4-6,-5 3,1 0,4-3,-4 3,5 0,-5-4,4 3,-5-3,7 3,-1-2,-8 6,6-6,-7 3,9-4,1 0,-4 3,-3-2,3 2,-2 0,5-2,0 2,-3-3,2 3,-2-2,4 2,-1 0,-2-2,1 5,-1-6,2 6,1-6,-3 5,1-1,-1 2,5 1,-2 0,2 0,-3-1,4 1,-4-1,7 4,-3-3,3 2,0 0,0-1,0 2,0-3,0 2,3-2,0 2,4-5,3 2,-3-5,3 2,-1-3,-2 0,9 0,-8 0,9 0,-9 0,10-4,-5-1,2-9,3-1,-4 1,0 1,3 4,-3 1,4-2,1 1,0 4,7 0,-5 1,5 3,1-3,1 4,8 0,-8-4,6 3,-6-9,1 9,5-4,-14 5,7-5,-9 4,1-3,-5 4,3 0,-3 0,-1 0,5 0,-5 0,6 0,0 0,-1 0,1 0,0 0,7 0,-5-4,5 3,-12-6,3 6,-3-6,5 1,-1-3,-4 4,3-4,-3 4,-1-3,-1 3,0-2,-3 3,3-1,0-3,-4 7,4-3,0 0,-4 3,10-3,-10 4,9 0,0 0,-3 0,1 0,-8 0,5 0,-4 0,4 0,-5 0,5 0,-4 0,4 0,-5 0,0 0,3 0,-3 0,3 0,-3 0,3 0,-3 0,3 0,-1 0,-2 0,4 0,-4 0,1 0,2 0,-3 0,3 0,-1 0,-1 0,2 0,-1 0,-2 0,3 0,-1 0,-2 0,3 0,-1 0,-2 3,2-3,-44 6,20-6,-34 2,23-2,-6 0,8 0,-5 0,21 0,-5 0,6 0,-5 0,4 0,-4 3,5 1,0 3,0 0,1-1,-1 1,0 0,0 0,0-1,3 1,-2 0,2 0,-2 0,-1-1,3 1,-2 0,2 0,-3-1,0 1,0 0,1 0,-1 0,0-1,3 1,-7 1,6-1,-8 1,7-1,-1 0,0-4,0 6,0-4,0 2,0-1,1-3,-1 1,1 2,-1-2,0 0,-3 2,3-5,-3 5,3-6,0 6,-5-5,4 5,-4-5,5 4,1-4,-4 5,3-6,-3 6,3-2,-5 0,4 2,-5-5,1 6,4-6,-10 7,5-7,-1 6,-3-6,3 2,-4 1,4-3,-4 3,5-4,-6 0,0 0,0 0,6 0,-5 0,10 4,-9-4,8 3,-8-3,9 0,-10 4,10-3,-10 4,10-2,-4-3,0 3,4-3,-5 0,7 3,-7-2,5 2,-4-3,5 0,0 3,-3-2,3 2,-8-3,6 0,-3 3,5-2,1 2,-4-3,-3 4,1-3,0 3,5-4,1 0,-10 0,7 0,-6 0,8 0,0 0,-2 0,1 0,-7 0,7 0,-5 0,7 0,-1 0,-9 0,7 0,-6 0,8 0,1 0,-4 0,-3 0,1 0,0 0,5 0,1 0,-4 0,2 0,-2 0,3 0,1 0,-4 0,3 0,28 0,-8 0,24 0,-18 0,0 0,11 0,-5 0,0 0,-4 0,-13 0,4 0,0 0,-4 0,4 0,0 0,-4 0,5 0,-7-3,9 2,-6-5,6 5,-2-2,-5 3,4 0,0 0,-4-3,4 3,-5-3,5 3,-4-3,4 2,-5-2,0 3,3-3,-3 2,3-2,-3 0,-1 2,4-2,-2 0,2 2,-4-2,1 0,3 2,-3-2,3 0,-3 3,0-4,3 4,-3 0,3 0,2-4,-4 3,4-3,-5 4,0 0,3-3,-3 2,3-2,-3 0,-1 2,4-5,-3 6,2-7,-2 7,0-3,3 0,-3-1,3 0,-3-2,0 5,2-5,-1 5,2-5,-3 5,-1-2,4 0,-2 3,1-3,-2 0,0 2,2-5,-1 6,0-5,2 4,-6-5,8 3,-8-1,6-2,-4 2,0 1,3-6,-1 8,-1-9,-1 7,-2-1,5-2,-1 2,-1-3,2 0,-8 0,8 4,-3-6,2 8,1-5,-2 3,0 2,2-7,-2 6,-1-6,2 7,-4-5,4 1,-3-3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B04F79-D268-F969-E075-2681C5530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74D89D2-250A-D1FF-CFD2-DE81BB9D9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CB210A-4073-423A-9A3C-F4801C04A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719D-8665-6947-9B61-6C488A15B82F}" type="datetimeFigureOut">
              <a:rPr kumimoji="1" lang="zh-CN" altLang="en-US" smtClean="0"/>
              <a:t>2024/11/18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78CB86-78E0-E103-2A1D-86518B170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F5778D-C62F-5F8A-BF22-E895F4D38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5E51-E372-5C41-89EA-75F6C2B3DB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332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1C0BEE-D5A1-FE6E-038D-DB0153AB0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9F7BB76-C9D0-C821-8DE9-5C82AAF90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D0A64B-23D4-3992-E402-D414C239F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719D-8665-6947-9B61-6C488A15B82F}" type="datetimeFigureOut">
              <a:rPr kumimoji="1" lang="zh-CN" altLang="en-US" smtClean="0"/>
              <a:t>2024/11/18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E3E994-B6AF-09B0-4E70-6255A755C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C941FE-E3DB-0304-A832-8036DDE5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5E51-E372-5C41-89EA-75F6C2B3DB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3522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F3BF0F3-C5E4-A31B-59E4-212F1B4560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CD1F9C8-1E5A-5321-C9F0-C27EC73B1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D0FBCB-71D3-E229-95F0-BF70AB443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719D-8665-6947-9B61-6C488A15B82F}" type="datetimeFigureOut">
              <a:rPr kumimoji="1" lang="zh-CN" altLang="en-US" smtClean="0"/>
              <a:t>2024/11/18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9A04F2-1814-F0DD-472A-F12675D64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A1DA27-E0DC-F1F4-2A8D-35FE0F930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5E51-E372-5C41-89EA-75F6C2B3DB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49097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E304D6-74C9-388E-0161-C5520EFA0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FD10A8-60EB-C5A8-BFE0-12AD12FA5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7AF543-1896-7002-2AF8-5B947E63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719D-8665-6947-9B61-6C488A15B82F}" type="datetimeFigureOut">
              <a:rPr kumimoji="1" lang="zh-CN" altLang="en-US" smtClean="0"/>
              <a:t>2024/11/18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32D76D-5D2C-65A5-00CC-51834F209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23B3E1-241C-99B2-5D1F-DE9F562AF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5E51-E372-5C41-89EA-75F6C2B3DB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15803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E01A61-DAD9-F0AA-0D11-CBD0DE7BF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CDA8036-862B-1B98-EFCB-2B89EDEF6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7E4674-997F-089F-D1DE-A7B0F2771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719D-8665-6947-9B61-6C488A15B82F}" type="datetimeFigureOut">
              <a:rPr kumimoji="1" lang="zh-CN" altLang="en-US" smtClean="0"/>
              <a:t>2024/11/18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66B426-4EC6-71EE-F13D-229F583AE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4536A7-EDE9-550A-129F-7FEAC3A6A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5E51-E372-5C41-89EA-75F6C2B3DB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635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FE0F19-F01F-BCAB-4BE1-954F90D87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425C32-9AAD-3566-DBF1-221DED7899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3978B2-5E76-9FD0-9992-DE8985AEE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197E115-41E6-0B33-C53B-8CBE59BA0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719D-8665-6947-9B61-6C488A15B82F}" type="datetimeFigureOut">
              <a:rPr kumimoji="1" lang="zh-CN" altLang="en-US" smtClean="0"/>
              <a:t>2024/11/18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A2C7F7A-8037-4084-5D03-46C3D0FCE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13C07D-3A4F-8BF6-A104-0393C9F31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5E51-E372-5C41-89EA-75F6C2B3DB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140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B16143-5289-8253-5B42-956D9C233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EB4D99-764C-FA68-19EB-64D0A6DAC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D53C99-380A-E53C-3057-33C4B8BDE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6F2B8D4-6A16-BD26-3F0C-4FBED560A0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EA3AE91-D2AB-2ED1-49E0-5F5D64B850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35E9A25-C734-8CE4-0394-34F4805C3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719D-8665-6947-9B61-6C488A15B82F}" type="datetimeFigureOut">
              <a:rPr kumimoji="1" lang="zh-CN" altLang="en-US" smtClean="0"/>
              <a:t>2024/11/18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E99B5DC-79CB-6498-D3AC-6895AEAB3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40988D5-5F82-1FF8-BD8C-B3401568B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5E51-E372-5C41-89EA-75F6C2B3DB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297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A74C0A-46AB-2DF2-36ED-8F90F70AF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58735A3-0319-BE86-5410-63D6DC3B2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719D-8665-6947-9B61-6C488A15B82F}" type="datetimeFigureOut">
              <a:rPr kumimoji="1" lang="zh-CN" altLang="en-US" smtClean="0"/>
              <a:t>2024/11/18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540F981-AC26-A9F1-5F7A-DA3F8844C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2CFE112-B5AD-C3B0-6EC8-D2370CD58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5E51-E372-5C41-89EA-75F6C2B3DB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26277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D00CC22-4D03-2620-6236-288BBA088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719D-8665-6947-9B61-6C488A15B82F}" type="datetimeFigureOut">
              <a:rPr kumimoji="1" lang="zh-CN" altLang="en-US" smtClean="0"/>
              <a:t>2024/11/18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4A5AD56-FFC9-E139-A613-778F2885B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0499A3-6358-433D-1C25-A070A7264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5E51-E372-5C41-89EA-75F6C2B3DB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666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B56CD-9C3A-5DC3-336D-7152BF85D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EE3607-998E-E92B-3496-2043A6E3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C00130B-059A-6080-1C80-C8DA07856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D9FA37-9F2F-6C2F-AB1F-C47B3C52B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719D-8665-6947-9B61-6C488A15B82F}" type="datetimeFigureOut">
              <a:rPr kumimoji="1" lang="zh-CN" altLang="en-US" smtClean="0"/>
              <a:t>2024/11/18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5887BB-6762-082F-B400-0EC7E05E6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79B66EF-A8FA-237B-AA68-FEC3D502C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5E51-E372-5C41-89EA-75F6C2B3DB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6429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AB1485-581B-8750-C4F3-6CF707CFF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86C5549-FAFE-848C-C0AF-CFCF21B58D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BA36C7-052E-98AA-3809-E63F3BABC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1D6A188-C29D-9098-1B50-B922CA74A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719D-8665-6947-9B61-6C488A15B82F}" type="datetimeFigureOut">
              <a:rPr kumimoji="1" lang="zh-CN" altLang="en-US" smtClean="0"/>
              <a:t>2024/11/18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794A624-22ED-3B29-406E-83E10C31E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B8C62BF-64A6-8DD7-EEC3-051DCD2AE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5E51-E372-5C41-89EA-75F6C2B3DB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307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C1FEBCF-968F-5313-FC0C-A6925C3F7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CA1CBC-C2E4-7959-D888-E03EA7292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CF6933-E8B4-3728-883B-EE6396FEA8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54719D-8665-6947-9B61-6C488A15B82F}" type="datetimeFigureOut">
              <a:rPr kumimoji="1" lang="zh-CN" altLang="en-US" smtClean="0"/>
              <a:t>2024/11/18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BE7318-EBEF-9939-64FC-6C35312E96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40B1DD-E3FA-8361-850D-B67CBE9D0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AC5E51-E372-5C41-89EA-75F6C2B3DB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025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customXml" Target="../ink/ink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.xml"/><Relationship Id="rId5" Type="http://schemas.openxmlformats.org/officeDocument/2006/relationships/image" Target="../media/image13.png"/><Relationship Id="rId4" Type="http://schemas.openxmlformats.org/officeDocument/2006/relationships/customXml" Target="../ink/ink6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.xml"/><Relationship Id="rId18" Type="http://schemas.openxmlformats.org/officeDocument/2006/relationships/customXml" Target="../ink/ink14.xml"/><Relationship Id="rId26" Type="http://schemas.openxmlformats.org/officeDocument/2006/relationships/customXml" Target="../ink/ink18.xml"/><Relationship Id="rId3" Type="http://schemas.openxmlformats.org/officeDocument/2006/relationships/image" Target="../media/image12.png"/><Relationship Id="rId21" Type="http://schemas.openxmlformats.org/officeDocument/2006/relationships/image" Target="../media/image19.png"/><Relationship Id="rId7" Type="http://schemas.openxmlformats.org/officeDocument/2006/relationships/image" Target="../media/image16.png"/><Relationship Id="rId12" Type="http://schemas.openxmlformats.org/officeDocument/2006/relationships/image" Target="../media/image3.png"/><Relationship Id="rId17" Type="http://schemas.openxmlformats.org/officeDocument/2006/relationships/image" Target="../media/image17.png"/><Relationship Id="rId25" Type="http://schemas.openxmlformats.org/officeDocument/2006/relationships/image" Target="../media/image21.png"/><Relationship Id="rId33" Type="http://schemas.openxmlformats.org/officeDocument/2006/relationships/image" Target="../media/image25.png"/><Relationship Id="rId2" Type="http://schemas.openxmlformats.org/officeDocument/2006/relationships/image" Target="../media/image9.png"/><Relationship Id="rId16" Type="http://schemas.openxmlformats.org/officeDocument/2006/relationships/image" Target="../media/image5.png"/><Relationship Id="rId20" Type="http://schemas.openxmlformats.org/officeDocument/2006/relationships/customXml" Target="../ink/ink15.xml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.xml"/><Relationship Id="rId11" Type="http://schemas.openxmlformats.org/officeDocument/2006/relationships/customXml" Target="../ink/ink11.xml"/><Relationship Id="rId24" Type="http://schemas.openxmlformats.org/officeDocument/2006/relationships/customXml" Target="../ink/ink17.xml"/><Relationship Id="rId32" Type="http://schemas.openxmlformats.org/officeDocument/2006/relationships/customXml" Target="../ink/ink21.xml"/><Relationship Id="rId5" Type="http://schemas.openxmlformats.org/officeDocument/2006/relationships/image" Target="../media/image15.png"/><Relationship Id="rId15" Type="http://schemas.openxmlformats.org/officeDocument/2006/relationships/customXml" Target="../ink/ink13.xml"/><Relationship Id="rId23" Type="http://schemas.openxmlformats.org/officeDocument/2006/relationships/image" Target="../media/image20.png"/><Relationship Id="rId28" Type="http://schemas.openxmlformats.org/officeDocument/2006/relationships/customXml" Target="../ink/ink19.xml"/><Relationship Id="rId10" Type="http://schemas.openxmlformats.org/officeDocument/2006/relationships/image" Target="../media/image2.png"/><Relationship Id="rId19" Type="http://schemas.openxmlformats.org/officeDocument/2006/relationships/image" Target="../media/image18.png"/><Relationship Id="rId31" Type="http://schemas.openxmlformats.org/officeDocument/2006/relationships/image" Target="../media/image24.png"/><Relationship Id="rId4" Type="http://schemas.openxmlformats.org/officeDocument/2006/relationships/customXml" Target="../ink/ink8.xml"/><Relationship Id="rId9" Type="http://schemas.openxmlformats.org/officeDocument/2006/relationships/customXml" Target="../ink/ink10.xml"/><Relationship Id="rId14" Type="http://schemas.openxmlformats.org/officeDocument/2006/relationships/image" Target="../media/image4.png"/><Relationship Id="rId22" Type="http://schemas.openxmlformats.org/officeDocument/2006/relationships/customXml" Target="../ink/ink16.xml"/><Relationship Id="rId27" Type="http://schemas.openxmlformats.org/officeDocument/2006/relationships/image" Target="../media/image22.png"/><Relationship Id="rId30" Type="http://schemas.openxmlformats.org/officeDocument/2006/relationships/customXml" Target="../ink/ink20.xml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21EA3EF-EBB7-01B1-721C-FB4556607C08}"/>
              </a:ext>
            </a:extLst>
          </p:cNvPr>
          <p:cNvSpPr txBox="1"/>
          <p:nvPr/>
        </p:nvSpPr>
        <p:spPr>
          <a:xfrm>
            <a:off x="5676362" y="269238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Extension in the Cretaceous Sevier orogen, North American Cordillera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D89880E-8475-51AD-F636-15566186A433}"/>
              </a:ext>
            </a:extLst>
          </p:cNvPr>
          <p:cNvSpPr txBox="1"/>
          <p:nvPr/>
        </p:nvSpPr>
        <p:spPr>
          <a:xfrm>
            <a:off x="6029014" y="1103467"/>
            <a:ext cx="2535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KV Hodges</a:t>
            </a:r>
            <a:r>
              <a:rPr lang="en-US" altLang="zh-CN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JD Walker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32B62EC-0472-CC68-EC25-BA3C840D4812}"/>
              </a:ext>
            </a:extLst>
          </p:cNvPr>
          <p:cNvSpPr txBox="1"/>
          <p:nvPr/>
        </p:nvSpPr>
        <p:spPr>
          <a:xfrm>
            <a:off x="10107962" y="1100235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Henry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0530782-3471-D4E0-8769-647B4DFD481E}"/>
              </a:ext>
            </a:extLst>
          </p:cNvPr>
          <p:cNvSpPr txBox="1"/>
          <p:nvPr/>
        </p:nvSpPr>
        <p:spPr>
          <a:xfrm>
            <a:off x="5635715" y="2376619"/>
            <a:ext cx="53928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zh-CN" sz="20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Coeval extension and compression</a:t>
            </a:r>
            <a:r>
              <a:rPr lang="zh-CN" altLang="en-US" sz="20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altLang="zh-CN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lang="zh-CN" altLang="en-US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zone</a:t>
            </a:r>
            <a:r>
              <a:rPr lang="zh-CN" altLang="en-US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sz="20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Sevier orogen</a:t>
            </a:r>
          </a:p>
          <a:p>
            <a:pPr marL="285750" indent="-285750">
              <a:buFont typeface="Wingdings" pitchFamily="2" charset="2"/>
              <a:buChar char="l"/>
            </a:pPr>
            <a:endParaRPr lang="en-US" altLang="zh-CN" sz="2000" dirty="0">
              <a:solidFill>
                <a:srgbClr val="0E0E0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zh-CN" altLang="en-US" sz="20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model that supports synchronous extension and compression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D98B159-0434-F81A-B7F2-C3004D3E5E56}"/>
              </a:ext>
            </a:extLst>
          </p:cNvPr>
          <p:cNvGrpSpPr/>
          <p:nvPr/>
        </p:nvGrpSpPr>
        <p:grpSpPr>
          <a:xfrm>
            <a:off x="-1" y="0"/>
            <a:ext cx="5392881" cy="6857999"/>
            <a:chOff x="0" y="399392"/>
            <a:chExt cx="5078814" cy="6458607"/>
          </a:xfrm>
        </p:grpSpPr>
        <p:pic>
          <p:nvPicPr>
            <p:cNvPr id="13" name="图片 12" descr="图示&#10;&#10;描述已自动生成">
              <a:extLst>
                <a:ext uri="{FF2B5EF4-FFF2-40B4-BE49-F238E27FC236}">
                  <a16:creationId xmlns:a16="http://schemas.microsoft.com/office/drawing/2014/main" id="{99A9EFEC-0657-7A16-FFB8-04A944A0A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9392"/>
              <a:ext cx="5078814" cy="6458607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A0AA8EE-A6AF-C153-93CE-419C1782725A}"/>
                </a:ext>
              </a:extLst>
            </p:cNvPr>
            <p:cNvSpPr txBox="1"/>
            <p:nvPr/>
          </p:nvSpPr>
          <p:spPr>
            <a:xfrm>
              <a:off x="2343807" y="2275489"/>
              <a:ext cx="2159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highlight>
                    <a:srgbClr val="00FF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Fold</a:t>
              </a:r>
              <a:r>
                <a:rPr kumimoji="1" lang="zh-CN" altLang="en-US" dirty="0">
                  <a:highlight>
                    <a:srgbClr val="00FF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zh-CN" dirty="0">
                  <a:highlight>
                    <a:srgbClr val="00FF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and thrust belt</a:t>
              </a:r>
              <a:endParaRPr kumimoji="1" lang="zh-CN" altLang="en-US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877CC4B1-9EED-E31E-9AD1-0CC406ACF6DA}"/>
                </a:ext>
              </a:extLst>
            </p:cNvPr>
            <p:cNvSpPr txBox="1"/>
            <p:nvPr/>
          </p:nvSpPr>
          <p:spPr>
            <a:xfrm>
              <a:off x="2805472" y="3333249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Hinterland</a:t>
              </a:r>
              <a:endParaRPr kumimoji="1" lang="zh-CN" alt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7" name="墨迹 16">
                  <a:extLst>
                    <a:ext uri="{FF2B5EF4-FFF2-40B4-BE49-F238E27FC236}">
                      <a16:creationId xmlns:a16="http://schemas.microsoft.com/office/drawing/2014/main" id="{47048F46-ADC4-54DC-8CAA-39461C1E29B2}"/>
                    </a:ext>
                  </a:extLst>
                </p14:cNvPr>
                <p14:cNvContentPartPr/>
                <p14:nvPr/>
              </p14:nvContentPartPr>
              <p14:xfrm>
                <a:off x="1723258" y="1113732"/>
                <a:ext cx="955080" cy="3738960"/>
              </p14:xfrm>
            </p:contentPart>
          </mc:Choice>
          <mc:Fallback xmlns="">
            <p:pic>
              <p:nvPicPr>
                <p:cNvPr id="17" name="墨迹 16">
                  <a:extLst>
                    <a:ext uri="{FF2B5EF4-FFF2-40B4-BE49-F238E27FC236}">
                      <a16:creationId xmlns:a16="http://schemas.microsoft.com/office/drawing/2014/main" id="{47048F46-ADC4-54DC-8CAA-39461C1E29B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89693" y="1046269"/>
                  <a:ext cx="1022549" cy="38742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8" name="墨迹 17">
                  <a:extLst>
                    <a:ext uri="{FF2B5EF4-FFF2-40B4-BE49-F238E27FC236}">
                      <a16:creationId xmlns:a16="http://schemas.microsoft.com/office/drawing/2014/main" id="{10891B66-FEE0-6DB9-59E4-D0BB31671952}"/>
                    </a:ext>
                  </a:extLst>
                </p14:cNvPr>
                <p14:cNvContentPartPr/>
                <p14:nvPr/>
              </p14:nvContentPartPr>
              <p14:xfrm>
                <a:off x="1025938" y="1110852"/>
                <a:ext cx="1771560" cy="4749120"/>
              </p14:xfrm>
            </p:contentPart>
          </mc:Choice>
          <mc:Fallback xmlns="">
            <p:pic>
              <p:nvPicPr>
                <p:cNvPr id="18" name="墨迹 17">
                  <a:extLst>
                    <a:ext uri="{FF2B5EF4-FFF2-40B4-BE49-F238E27FC236}">
                      <a16:creationId xmlns:a16="http://schemas.microsoft.com/office/drawing/2014/main" id="{10891B66-FEE0-6DB9-59E4-D0BB3167195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75080" y="1009475"/>
                  <a:ext cx="1872937" cy="49522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9" name="墨迹 18">
                  <a:extLst>
                    <a:ext uri="{FF2B5EF4-FFF2-40B4-BE49-F238E27FC236}">
                      <a16:creationId xmlns:a16="http://schemas.microsoft.com/office/drawing/2014/main" id="{BFBB42DC-28CA-2042-CCDE-676A8724DB02}"/>
                    </a:ext>
                  </a:extLst>
                </p14:cNvPr>
                <p14:cNvContentPartPr/>
                <p14:nvPr/>
              </p14:nvContentPartPr>
              <p14:xfrm>
                <a:off x="942058" y="1044252"/>
                <a:ext cx="1526760" cy="5181480"/>
              </p14:xfrm>
            </p:contentPart>
          </mc:Choice>
          <mc:Fallback xmlns="">
            <p:pic>
              <p:nvPicPr>
                <p:cNvPr id="19" name="墨迹 18">
                  <a:extLst>
                    <a:ext uri="{FF2B5EF4-FFF2-40B4-BE49-F238E27FC236}">
                      <a16:creationId xmlns:a16="http://schemas.microsoft.com/office/drawing/2014/main" id="{BFBB42DC-28CA-2042-CCDE-676A8724DB0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8492" y="1010687"/>
                  <a:ext cx="1594232" cy="52489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" name="墨迹 19">
                  <a:extLst>
                    <a:ext uri="{FF2B5EF4-FFF2-40B4-BE49-F238E27FC236}">
                      <a16:creationId xmlns:a16="http://schemas.microsoft.com/office/drawing/2014/main" id="{6C7394CF-5CEC-5B10-B827-16CA8E6CE01E}"/>
                    </a:ext>
                  </a:extLst>
                </p14:cNvPr>
                <p14:cNvContentPartPr/>
                <p14:nvPr/>
              </p14:nvContentPartPr>
              <p14:xfrm>
                <a:off x="2463058" y="845892"/>
                <a:ext cx="371880" cy="71280"/>
              </p14:xfrm>
            </p:contentPart>
          </mc:Choice>
          <mc:Fallback xmlns="">
            <p:pic>
              <p:nvPicPr>
                <p:cNvPr id="20" name="墨迹 19">
                  <a:extLst>
                    <a:ext uri="{FF2B5EF4-FFF2-40B4-BE49-F238E27FC236}">
                      <a16:creationId xmlns:a16="http://schemas.microsoft.com/office/drawing/2014/main" id="{6C7394CF-5CEC-5B10-B827-16CA8E6CE01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29497" y="812289"/>
                  <a:ext cx="439340" cy="138826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3C615FE-C7FB-EA83-C246-130B695A4567}"/>
                </a:ext>
              </a:extLst>
            </p:cNvPr>
            <p:cNvSpPr txBox="1"/>
            <p:nvPr/>
          </p:nvSpPr>
          <p:spPr>
            <a:xfrm>
              <a:off x="2483656" y="5079310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Internal</a:t>
              </a:r>
              <a:r>
                <a:rPr kumimoji="1" lang="zh-CN" alt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zh-CN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Zone</a:t>
              </a:r>
              <a:endParaRPr kumimoji="1"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直线箭头连接符 21">
              <a:extLst>
                <a:ext uri="{FF2B5EF4-FFF2-40B4-BE49-F238E27FC236}">
                  <a16:creationId xmlns:a16="http://schemas.microsoft.com/office/drawing/2014/main" id="{AB2064F9-7DE6-2CD4-4D4B-E9C9935D13D1}"/>
                </a:ext>
              </a:extLst>
            </p:cNvPr>
            <p:cNvCxnSpPr/>
            <p:nvPr/>
          </p:nvCxnSpPr>
          <p:spPr>
            <a:xfrm flipV="1">
              <a:off x="2200798" y="5433848"/>
              <a:ext cx="1109961" cy="19961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50354F28-265D-845C-C29D-B3A3C30AE408}"/>
                </a:ext>
              </a:extLst>
            </p:cNvPr>
            <p:cNvSpPr txBox="1"/>
            <p:nvPr/>
          </p:nvSpPr>
          <p:spPr>
            <a:xfrm>
              <a:off x="866547" y="3148583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Foreland</a:t>
              </a:r>
              <a:endParaRPr kumimoji="1" lang="zh-CN" alt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7190F336-940A-DD6A-7725-0A6D72A67DEB}"/>
              </a:ext>
            </a:extLst>
          </p:cNvPr>
          <p:cNvSpPr txBox="1"/>
          <p:nvPr/>
        </p:nvSpPr>
        <p:spPr>
          <a:xfrm>
            <a:off x="4890059" y="4657571"/>
            <a:ext cx="6351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kumimoji="1"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zone:</a:t>
            </a:r>
          </a:p>
          <a:p>
            <a:pPr marL="342900" indent="-342900">
              <a:buFont typeface="Wingdings" pitchFamily="2" charset="2"/>
              <a:buChar char="l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Bounded</a:t>
            </a:r>
            <a:r>
              <a:rPr kumimoji="1"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kumimoji="1"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Sr/</a:t>
            </a:r>
            <a:r>
              <a:rPr kumimoji="1"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Sr 0.706 line</a:t>
            </a:r>
            <a:r>
              <a:rPr kumimoji="1"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on the west and Fold and thrust belt on the east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639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A44A3086-0454-F471-05FE-032AE703B215}"/>
              </a:ext>
            </a:extLst>
          </p:cNvPr>
          <p:cNvSpPr txBox="1"/>
          <p:nvPr/>
        </p:nvSpPr>
        <p:spPr>
          <a:xfrm>
            <a:off x="6388030" y="4386437"/>
            <a:ext cx="56942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Hypothesis:</a:t>
            </a:r>
            <a:br>
              <a:rPr kumimoji="1" lang="en-US" altLang="zh-CN" sz="2000" dirty="0"/>
            </a:br>
            <a:r>
              <a:rPr lang="en-US" altLang="zh-CN" sz="2000" dirty="0">
                <a:solidFill>
                  <a:srgbClr val="0E0E0E"/>
                </a:solidFill>
                <a:effectLst/>
                <a:latin typeface=".AppleSystemUIFont"/>
              </a:rPr>
              <a:t>Extension in the Internal Zone was coeval with shortening in the fold-and-thrust belt.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F129E47E-8ECE-A05C-66A4-1E6B34291924}"/>
              </a:ext>
            </a:extLst>
          </p:cNvPr>
          <p:cNvGrpSpPr/>
          <p:nvPr/>
        </p:nvGrpSpPr>
        <p:grpSpPr>
          <a:xfrm>
            <a:off x="-1" y="393740"/>
            <a:ext cx="3945925" cy="6464260"/>
            <a:chOff x="-1" y="515006"/>
            <a:chExt cx="3871901" cy="6342993"/>
          </a:xfrm>
        </p:grpSpPr>
        <p:pic>
          <p:nvPicPr>
            <p:cNvPr id="9" name="图片 8" descr="图示&#10;&#10;描述已自动生成">
              <a:extLst>
                <a:ext uri="{FF2B5EF4-FFF2-40B4-BE49-F238E27FC236}">
                  <a16:creationId xmlns:a16="http://schemas.microsoft.com/office/drawing/2014/main" id="{F32606FA-68F8-CB6A-DC7A-2EBB91ACE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515006"/>
              <a:ext cx="3871901" cy="6342993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4932EF7-93FD-8C5D-7F92-A09FE11E1B04}"/>
                </a:ext>
              </a:extLst>
            </p:cNvPr>
            <p:cNvSpPr/>
            <p:nvPr/>
          </p:nvSpPr>
          <p:spPr>
            <a:xfrm>
              <a:off x="1639614" y="4855779"/>
              <a:ext cx="683171" cy="111409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菱形 15">
              <a:extLst>
                <a:ext uri="{FF2B5EF4-FFF2-40B4-BE49-F238E27FC236}">
                  <a16:creationId xmlns:a16="http://schemas.microsoft.com/office/drawing/2014/main" id="{2122896D-DEE0-893F-994C-645B7A740633}"/>
                </a:ext>
              </a:extLst>
            </p:cNvPr>
            <p:cNvSpPr/>
            <p:nvPr/>
          </p:nvSpPr>
          <p:spPr>
            <a:xfrm>
              <a:off x="2355119" y="3478722"/>
              <a:ext cx="199697" cy="199697"/>
            </a:xfrm>
            <a:prstGeom prst="diamond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9" name="墨迹 18">
                  <a:extLst>
                    <a:ext uri="{FF2B5EF4-FFF2-40B4-BE49-F238E27FC236}">
                      <a16:creationId xmlns:a16="http://schemas.microsoft.com/office/drawing/2014/main" id="{B4E94734-0B65-F9BC-E336-5B8978D1E465}"/>
                    </a:ext>
                  </a:extLst>
                </p14:cNvPr>
                <p14:cNvContentPartPr/>
                <p14:nvPr/>
              </p14:nvContentPartPr>
              <p14:xfrm>
                <a:off x="768103" y="2612788"/>
                <a:ext cx="1012680" cy="199440"/>
              </p14:xfrm>
            </p:contentPart>
          </mc:Choice>
          <mc:Fallback xmlns="">
            <p:pic>
              <p:nvPicPr>
                <p:cNvPr id="19" name="墨迹 18">
                  <a:extLst>
                    <a:ext uri="{FF2B5EF4-FFF2-40B4-BE49-F238E27FC236}">
                      <a16:creationId xmlns:a16="http://schemas.microsoft.com/office/drawing/2014/main" id="{B4E94734-0B65-F9BC-E336-5B8978D1E46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3134" y="2542190"/>
                  <a:ext cx="1082971" cy="340283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A3D60C1B-27FE-D732-EBAD-29CF008F9E6B}"/>
              </a:ext>
            </a:extLst>
          </p:cNvPr>
          <p:cNvSpPr/>
          <p:nvPr/>
        </p:nvSpPr>
        <p:spPr>
          <a:xfrm>
            <a:off x="0" y="0"/>
            <a:ext cx="4572000" cy="399393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Evidence of extension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 the internal zone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FF8B5E4-748B-920A-0B68-8744E743E536}"/>
              </a:ext>
            </a:extLst>
          </p:cNvPr>
          <p:cNvSpPr txBox="1"/>
          <p:nvPr/>
        </p:nvSpPr>
        <p:spPr>
          <a:xfrm>
            <a:off x="4046482" y="619431"/>
            <a:ext cx="79436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kumimoji="1"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of evidence: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 fault that places younger rocks on older rocks, omitting stratigraphy.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 fault places low-grade metamorphic rocks on high-grade rocks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Nearly isothermal decompression 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Rapid cooling from thermochronology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57FE9CE-B7F1-01B0-AC76-69CFA452C6A3}"/>
              </a:ext>
            </a:extLst>
          </p:cNvPr>
          <p:cNvGrpSpPr/>
          <p:nvPr/>
        </p:nvGrpSpPr>
        <p:grpSpPr>
          <a:xfrm>
            <a:off x="3642007" y="3734661"/>
            <a:ext cx="2629276" cy="3123339"/>
            <a:chOff x="106326" y="824028"/>
            <a:chExt cx="4750755" cy="5643462"/>
          </a:xfrm>
        </p:grpSpPr>
        <p:pic>
          <p:nvPicPr>
            <p:cNvPr id="2" name="Picture 3">
              <a:extLst>
                <a:ext uri="{FF2B5EF4-FFF2-40B4-BE49-F238E27FC236}">
                  <a16:creationId xmlns:a16="http://schemas.microsoft.com/office/drawing/2014/main" id="{804133D9-F8CB-C438-0B59-F86B6107C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326" y="824028"/>
              <a:ext cx="4750755" cy="5643462"/>
            </a:xfrm>
            <a:prstGeom prst="rect">
              <a:avLst/>
            </a:prstGeom>
          </p:spPr>
        </p:pic>
        <p:sp>
          <p:nvSpPr>
            <p:cNvPr id="3" name="Rectangle 18">
              <a:extLst>
                <a:ext uri="{FF2B5EF4-FFF2-40B4-BE49-F238E27FC236}">
                  <a16:creationId xmlns:a16="http://schemas.microsoft.com/office/drawing/2014/main" id="{F69E0399-48C0-640A-50C2-8177D1B1E4DF}"/>
                </a:ext>
              </a:extLst>
            </p:cNvPr>
            <p:cNvSpPr/>
            <p:nvPr/>
          </p:nvSpPr>
          <p:spPr>
            <a:xfrm rot="18716489">
              <a:off x="1669576" y="4621055"/>
              <a:ext cx="769807" cy="1546928"/>
            </a:xfrm>
            <a:prstGeom prst="rect">
              <a:avLst/>
            </a:prstGeom>
            <a:solidFill>
              <a:schemeClr val="accent1"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" name="Rectangle 10">
              <a:extLst>
                <a:ext uri="{FF2B5EF4-FFF2-40B4-BE49-F238E27FC236}">
                  <a16:creationId xmlns:a16="http://schemas.microsoft.com/office/drawing/2014/main" id="{E7252E08-7EBC-C4A6-96FB-46AE51C99D74}"/>
                </a:ext>
              </a:extLst>
            </p:cNvPr>
            <p:cNvSpPr/>
            <p:nvPr/>
          </p:nvSpPr>
          <p:spPr>
            <a:xfrm rot="2167356">
              <a:off x="2645804" y="1586389"/>
              <a:ext cx="920079" cy="437521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B8DCAF86-9A01-51DE-A950-441CAAE57832}"/>
              </a:ext>
            </a:extLst>
          </p:cNvPr>
          <p:cNvSpPr txBox="1"/>
          <p:nvPr/>
        </p:nvSpPr>
        <p:spPr>
          <a:xfrm>
            <a:off x="4046482" y="2628946"/>
            <a:ext cx="80357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E0E0E"/>
                </a:solidFill>
                <a:effectLst/>
                <a:latin typeface=".AppleSystemUIFont"/>
              </a:rPr>
              <a:t>This provided a good temporal constraint for extension</a:t>
            </a:r>
            <a:r>
              <a:rPr lang="en-US" altLang="zh-CN" dirty="0">
                <a:solidFill>
                  <a:srgbClr val="0E0E0E"/>
                </a:solidFill>
                <a:latin typeface=".AppleSystemUIFont"/>
              </a:rPr>
              <a:t>. H</a:t>
            </a:r>
            <a:r>
              <a:rPr lang="en-US" altLang="zh-CN" dirty="0">
                <a:solidFill>
                  <a:srgbClr val="0E0E0E"/>
                </a:solidFill>
                <a:effectLst/>
                <a:latin typeface=".AppleSystemUIFont"/>
              </a:rPr>
              <a:t>owever, it was considered part of the </a:t>
            </a:r>
            <a:r>
              <a:rPr lang="en-US" altLang="zh-CN" dirty="0">
                <a:solidFill>
                  <a:srgbClr val="001AFF"/>
                </a:solidFill>
                <a:effectLst/>
                <a:latin typeface=".AppleSystemUIFont"/>
              </a:rPr>
              <a:t>Laramide orogeny </a:t>
            </a:r>
            <a:r>
              <a:rPr lang="en-US" altLang="zh-CN" dirty="0">
                <a:solidFill>
                  <a:srgbClr val="0E0E0E"/>
                </a:solidFill>
                <a:effectLst/>
                <a:latin typeface=".AppleSystemUIFont"/>
              </a:rPr>
              <a:t>later.</a:t>
            </a:r>
          </a:p>
        </p:txBody>
      </p: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C3CCF734-064D-BE24-7042-C10731F9B183}"/>
              </a:ext>
            </a:extLst>
          </p:cNvPr>
          <p:cNvCxnSpPr>
            <a:stCxn id="15" idx="3"/>
            <a:endCxn id="10" idx="1"/>
          </p:cNvCxnSpPr>
          <p:nvPr/>
        </p:nvCxnSpPr>
        <p:spPr>
          <a:xfrm flipV="1">
            <a:off x="2367193" y="2952112"/>
            <a:ext cx="1679289" cy="24330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0500B960-9FC6-7FEE-A233-88BA72E5B978}"/>
              </a:ext>
            </a:extLst>
          </p:cNvPr>
          <p:cNvSpPr txBox="1"/>
          <p:nvPr/>
        </p:nvSpPr>
        <p:spPr>
          <a:xfrm>
            <a:off x="3642007" y="6550223"/>
            <a:ext cx="16792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i="0" dirty="0" err="1">
                <a:solidFill>
                  <a:schemeClr val="bg1"/>
                </a:solidFill>
                <a:effectLst/>
                <a:highlight>
                  <a:srgbClr val="0000FF"/>
                </a:highlight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Saleeby</a:t>
            </a:r>
            <a:r>
              <a:rPr lang="en-US" altLang="zh-CN" sz="1400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, 2003</a:t>
            </a:r>
            <a:endParaRPr lang="zh-CN" altLang="en-US" sz="1400" dirty="0">
              <a:solidFill>
                <a:schemeClr val="bg1"/>
              </a:solidFill>
              <a:highlight>
                <a:srgbClr val="0000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7B942E6F-52FE-8A1E-4566-8358ECF89E8D}"/>
              </a:ext>
            </a:extLst>
          </p:cNvPr>
          <p:cNvCxnSpPr>
            <a:cxnSpLocks/>
            <a:stCxn id="2" idx="0"/>
          </p:cNvCxnSpPr>
          <p:nvPr/>
        </p:nvCxnSpPr>
        <p:spPr>
          <a:xfrm flipV="1">
            <a:off x="4956645" y="3199540"/>
            <a:ext cx="1041819" cy="535121"/>
          </a:xfrm>
          <a:prstGeom prst="straightConnector1">
            <a:avLst/>
          </a:prstGeom>
          <a:ln w="28575">
            <a:solidFill>
              <a:srgbClr val="001A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8EB9CA63-F566-11DF-4CF7-14EC4C241FA8}"/>
              </a:ext>
            </a:extLst>
          </p:cNvPr>
          <p:cNvSpPr txBox="1"/>
          <p:nvPr/>
        </p:nvSpPr>
        <p:spPr>
          <a:xfrm>
            <a:off x="6388031" y="351587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✅</a:t>
            </a:r>
            <a:endParaRPr kumimoji="1" lang="zh-CN" altLang="en-US" sz="2400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E3DEEF6-3FA1-F8CC-D993-D2F23336F329}"/>
              </a:ext>
            </a:extLst>
          </p:cNvPr>
          <p:cNvSpPr txBox="1"/>
          <p:nvPr/>
        </p:nvSpPr>
        <p:spPr>
          <a:xfrm>
            <a:off x="6908627" y="3515874"/>
            <a:ext cx="61436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E0E0E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Albion-</a:t>
            </a:r>
            <a:r>
              <a:rPr lang="zh-CN" altLang="en-US" sz="1600" dirty="0">
                <a:solidFill>
                  <a:srgbClr val="0E0E0E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E0E0E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Raft</a:t>
            </a:r>
            <a:r>
              <a:rPr lang="zh-CN" altLang="en-US" sz="1600" dirty="0">
                <a:solidFill>
                  <a:srgbClr val="0E0E0E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E0E0E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River-</a:t>
            </a:r>
            <a:r>
              <a:rPr lang="zh-CN" altLang="en-US" sz="1600" dirty="0">
                <a:solidFill>
                  <a:srgbClr val="0E0E0E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E0E0E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Grouse</a:t>
            </a:r>
            <a:r>
              <a:rPr lang="zh-CN" altLang="en-US" sz="1600" dirty="0">
                <a:solidFill>
                  <a:srgbClr val="0E0E0E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E0E0E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creek:</a:t>
            </a:r>
          </a:p>
          <a:p>
            <a:r>
              <a:rPr lang="en-US" altLang="zh-CN" sz="1600" dirty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 faults</a:t>
            </a:r>
          </a:p>
          <a:p>
            <a:r>
              <a:rPr lang="en-US" altLang="zh-CN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Ar/</a:t>
            </a:r>
            <a:r>
              <a:rPr lang="en-US" altLang="zh-CN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apparent age, 82-90 Ma</a:t>
            </a:r>
            <a:endParaRPr lang="en-US" altLang="zh-CN" sz="1600" dirty="0">
              <a:solidFill>
                <a:srgbClr val="0E0E0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0178CED-9BC5-A853-B0D0-0BCA2853CAEE}"/>
              </a:ext>
            </a:extLst>
          </p:cNvPr>
          <p:cNvSpPr txBox="1"/>
          <p:nvPr/>
        </p:nvSpPr>
        <p:spPr>
          <a:xfrm>
            <a:off x="6394545" y="5621803"/>
            <a:ext cx="5894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there an existing model to support the coeval extension and compression?</a:t>
            </a:r>
          </a:p>
        </p:txBody>
      </p:sp>
    </p:spTree>
    <p:extLst>
      <p:ext uri="{BB962C8B-B14F-4D97-AF65-F5344CB8AC3E}">
        <p14:creationId xmlns:p14="http://schemas.microsoft.com/office/powerpoint/2010/main" val="631329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8D7DF184-F443-199C-B058-23D77779D4BE}"/>
              </a:ext>
            </a:extLst>
          </p:cNvPr>
          <p:cNvSpPr txBox="1"/>
          <p:nvPr/>
        </p:nvSpPr>
        <p:spPr>
          <a:xfrm>
            <a:off x="445294" y="3574106"/>
            <a:ext cx="113014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But the Himalayan model can not be directly applied to the internal zone:</a:t>
            </a:r>
          </a:p>
          <a:p>
            <a:endParaRPr lang="en-US" altLang="zh-CN" sz="2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zone:</a:t>
            </a:r>
            <a:endParaRPr lang="en-US" altLang="zh-CN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Extension</a:t>
            </a:r>
            <a:r>
              <a:rPr lang="zh-CN" alt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mainly occurs in the middle to</a:t>
            </a:r>
            <a:r>
              <a:rPr lang="zh-CN" alt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zh-CN" alt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crust and didn’t</a:t>
            </a:r>
            <a:r>
              <a:rPr lang="zh-CN" alt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penetrate the surface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low-angle, regional unconformity beneath mid-Cenozoic strata in the eastern Great Basin indicate no large topographic gradient in many parts of the Internal Zone in Cretaceous time (Armstrong, 1968). 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68D6BC7-AFE3-A0FA-ADFD-6567D1594C48}"/>
              </a:ext>
            </a:extLst>
          </p:cNvPr>
          <p:cNvSpPr/>
          <p:nvPr/>
        </p:nvSpPr>
        <p:spPr>
          <a:xfrm>
            <a:off x="0" y="0"/>
            <a:ext cx="5414963" cy="399393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Coeval</a:t>
            </a:r>
            <a:r>
              <a:rPr lang="zh-CN" alt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contraction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extension</a:t>
            </a:r>
            <a:r>
              <a:rPr lang="zh-CN" alt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the Himalayas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328408E-6D0B-0A90-DBC6-A9DDF904105A}"/>
              </a:ext>
            </a:extLst>
          </p:cNvPr>
          <p:cNvSpPr txBox="1"/>
          <p:nvPr/>
        </p:nvSpPr>
        <p:spPr>
          <a:xfrm>
            <a:off x="6266577" y="785553"/>
            <a:ext cx="613309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Gravitational collapse</a:t>
            </a:r>
            <a:r>
              <a: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should also drive the extension in the internal zone:</a:t>
            </a:r>
            <a:r>
              <a: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Thermobarometric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data from several metamorphic core complexes :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&gt;35 km Internal Zone crustal thicknesses.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zh-CN" altLang="en-US" dirty="0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B8438C2-512E-8272-6DF1-6437BAA1EB5E}"/>
              </a:ext>
            </a:extLst>
          </p:cNvPr>
          <p:cNvGrpSpPr/>
          <p:nvPr/>
        </p:nvGrpSpPr>
        <p:grpSpPr>
          <a:xfrm>
            <a:off x="-1" y="416771"/>
            <a:ext cx="6266578" cy="2517630"/>
            <a:chOff x="-1" y="416771"/>
            <a:chExt cx="6266578" cy="2517630"/>
          </a:xfrm>
        </p:grpSpPr>
        <p:pic>
          <p:nvPicPr>
            <p:cNvPr id="9" name="图片 8" descr="图示&#10;&#10;描述已自动生成">
              <a:extLst>
                <a:ext uri="{FF2B5EF4-FFF2-40B4-BE49-F238E27FC236}">
                  <a16:creationId xmlns:a16="http://schemas.microsoft.com/office/drawing/2014/main" id="{3256FCF2-4DB5-C5AC-5FDD-B994894D5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452588"/>
              <a:ext cx="6266578" cy="2481813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D04EE059-F4FD-FD43-4779-FA60555660C4}"/>
                </a:ext>
              </a:extLst>
            </p:cNvPr>
            <p:cNvSpPr txBox="1"/>
            <p:nvPr/>
          </p:nvSpPr>
          <p:spPr>
            <a:xfrm>
              <a:off x="2113399" y="416771"/>
              <a:ext cx="29733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Gravitational collapse</a:t>
              </a:r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7942F4D-5458-A6AC-6BF0-454F4B727E89}"/>
                </a:ext>
              </a:extLst>
            </p:cNvPr>
            <p:cNvSpPr txBox="1"/>
            <p:nvPr/>
          </p:nvSpPr>
          <p:spPr>
            <a:xfrm>
              <a:off x="2721004" y="2047297"/>
              <a:ext cx="2082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Main central thrust</a:t>
              </a:r>
              <a:endParaRPr kumimoji="1" lang="zh-CN" alt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0339EEE-FD62-EC1C-239E-AB259495BAA2}"/>
                </a:ext>
              </a:extLst>
            </p:cNvPr>
            <p:cNvSpPr txBox="1"/>
            <p:nvPr/>
          </p:nvSpPr>
          <p:spPr>
            <a:xfrm>
              <a:off x="1294794" y="1096765"/>
              <a:ext cx="20458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South Tibet detachment</a:t>
              </a:r>
              <a:r>
                <a:rPr kumimoji="1" lang="zh-CN" altLang="en-US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zh-CN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system </a:t>
              </a:r>
              <a:endParaRPr kumimoji="1" lang="zh-CN" alt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下箭头 15">
              <a:extLst>
                <a:ext uri="{FF2B5EF4-FFF2-40B4-BE49-F238E27FC236}">
                  <a16:creationId xmlns:a16="http://schemas.microsoft.com/office/drawing/2014/main" id="{54211576-E65E-FC80-CB36-F0E53C87CFCC}"/>
                </a:ext>
              </a:extLst>
            </p:cNvPr>
            <p:cNvSpPr/>
            <p:nvPr/>
          </p:nvSpPr>
          <p:spPr>
            <a:xfrm>
              <a:off x="2560070" y="763250"/>
              <a:ext cx="780604" cy="37636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922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241A0F4-225E-52D1-D5BA-021F62EC956F}"/>
              </a:ext>
            </a:extLst>
          </p:cNvPr>
          <p:cNvSpPr txBox="1"/>
          <p:nvPr/>
        </p:nvSpPr>
        <p:spPr>
          <a:xfrm>
            <a:off x="7158037" y="6211668"/>
            <a:ext cx="50332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https://github.com/marcoalopez/strength_envelopes/blob/master/notebooks/brittle_faults.ipynb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2A01DBD-90C1-D265-125F-C0C84DEADDCA}"/>
              </a:ext>
            </a:extLst>
          </p:cNvPr>
          <p:cNvSpPr/>
          <p:nvPr/>
        </p:nvSpPr>
        <p:spPr>
          <a:xfrm>
            <a:off x="1" y="0"/>
            <a:ext cx="4643438" cy="399393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Proposed model: Crustal strength structure</a:t>
            </a:r>
          </a:p>
        </p:txBody>
      </p:sp>
      <p:pic>
        <p:nvPicPr>
          <p:cNvPr id="5" name="图片 4" descr="图示&#10;&#10;描述已自动生成">
            <a:extLst>
              <a:ext uri="{FF2B5EF4-FFF2-40B4-BE49-F238E27FC236}">
                <a16:creationId xmlns:a16="http://schemas.microsoft.com/office/drawing/2014/main" id="{280C387F-767F-280E-D439-C7FB97DF7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99392"/>
            <a:ext cx="5660134" cy="3554840"/>
          </a:xfrm>
          <a:prstGeom prst="rect">
            <a:avLst/>
          </a:prstGeom>
        </p:spPr>
      </p:pic>
      <p:pic>
        <p:nvPicPr>
          <p:cNvPr id="7" name="图片 6" descr="图表, 折线图&#10;&#10;描述已自动生成">
            <a:extLst>
              <a:ext uri="{FF2B5EF4-FFF2-40B4-BE49-F238E27FC236}">
                <a16:creationId xmlns:a16="http://schemas.microsoft.com/office/drawing/2014/main" id="{19E8A9FD-3AD0-A262-26F7-F215D5983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54232"/>
            <a:ext cx="2526277" cy="290376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E50C66F-73EA-E11A-F85B-ACAE3CB80352}"/>
              </a:ext>
            </a:extLst>
          </p:cNvPr>
          <p:cNvSpPr txBox="1"/>
          <p:nvPr/>
        </p:nvSpPr>
        <p:spPr>
          <a:xfrm>
            <a:off x="5612164" y="1942617"/>
            <a:ext cx="1935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Thrust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CF26088-3FE1-06CE-AAEE-5E270A4C33C2}"/>
              </a:ext>
            </a:extLst>
          </p:cNvPr>
          <p:cNvSpPr txBox="1"/>
          <p:nvPr/>
        </p:nvSpPr>
        <p:spPr>
          <a:xfrm>
            <a:off x="5660133" y="306068"/>
            <a:ext cx="296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Differential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stress; Strength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ED7F079-712D-A25F-FA29-4B1A08174D13}"/>
              </a:ext>
            </a:extLst>
          </p:cNvPr>
          <p:cNvSpPr txBox="1"/>
          <p:nvPr/>
        </p:nvSpPr>
        <p:spPr>
          <a:xfrm>
            <a:off x="5612164" y="1317573"/>
            <a:ext cx="1935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Potential thrust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D2CA0CB-2FF4-EAFF-4D86-6C2779B861B8}"/>
              </a:ext>
            </a:extLst>
          </p:cNvPr>
          <p:cNvSpPr txBox="1"/>
          <p:nvPr/>
        </p:nvSpPr>
        <p:spPr>
          <a:xfrm>
            <a:off x="5612164" y="2671911"/>
            <a:ext cx="1935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Potential thrust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AAC41DB-7F72-1502-BBF5-49BD9B108A27}"/>
              </a:ext>
            </a:extLst>
          </p:cNvPr>
          <p:cNvSpPr txBox="1"/>
          <p:nvPr/>
        </p:nvSpPr>
        <p:spPr>
          <a:xfrm>
            <a:off x="2830066" y="4334621"/>
            <a:ext cx="531010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Brittle: Differential stress at failure (break the rock)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1498DA8-749B-99B1-5CC6-3ED923362BF0}"/>
              </a:ext>
            </a:extLst>
          </p:cNvPr>
          <p:cNvSpPr txBox="1"/>
          <p:nvPr/>
        </p:nvSpPr>
        <p:spPr>
          <a:xfrm>
            <a:off x="2858691" y="5812665"/>
            <a:ext cx="8784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Ductile/Dislocation creep (strength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make the rock deform at a constant strain rate, (define by yourself))</a:t>
            </a:r>
          </a:p>
        </p:txBody>
      </p: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18C26C18-CAB0-93DE-688F-E328EDDB6397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1157288" y="4519287"/>
            <a:ext cx="1672778" cy="309888"/>
          </a:xfrm>
          <a:prstGeom prst="straightConnector1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5146A5FB-6E26-8253-1A64-700A50048E46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557213" y="5812665"/>
            <a:ext cx="2301478" cy="323166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674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图示&#10;&#10;描述已自动生成">
            <a:extLst>
              <a:ext uri="{FF2B5EF4-FFF2-40B4-BE49-F238E27FC236}">
                <a16:creationId xmlns:a16="http://schemas.microsoft.com/office/drawing/2014/main" id="{E4629E0E-2CF1-D6E6-22A0-6186344F49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825"/>
          <a:stretch/>
        </p:blipFill>
        <p:spPr>
          <a:xfrm>
            <a:off x="6422972" y="199696"/>
            <a:ext cx="2832234" cy="2687985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9A979C3-37C5-618F-D4D5-7BBA99C06C56}"/>
              </a:ext>
            </a:extLst>
          </p:cNvPr>
          <p:cNvSpPr/>
          <p:nvPr/>
        </p:nvSpPr>
        <p:spPr>
          <a:xfrm>
            <a:off x="0" y="0"/>
            <a:ext cx="1869473" cy="399393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Proposed Model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 descr="图示&#10;&#10;描述已自动生成">
            <a:extLst>
              <a:ext uri="{FF2B5EF4-FFF2-40B4-BE49-F238E27FC236}">
                <a16:creationId xmlns:a16="http://schemas.microsoft.com/office/drawing/2014/main" id="{461475E1-11FC-3FA2-D75F-62C097773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9392"/>
            <a:ext cx="5612180" cy="645860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02A00CE-953D-5DFC-73E3-4D7DCF191D2E}"/>
              </a:ext>
            </a:extLst>
          </p:cNvPr>
          <p:cNvSpPr txBox="1"/>
          <p:nvPr/>
        </p:nvSpPr>
        <p:spPr>
          <a:xfrm>
            <a:off x="3216853" y="2098434"/>
            <a:ext cx="3206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Gravitational collapse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started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下箭头 5">
            <a:extLst>
              <a:ext uri="{FF2B5EF4-FFF2-40B4-BE49-F238E27FC236}">
                <a16:creationId xmlns:a16="http://schemas.microsoft.com/office/drawing/2014/main" id="{118951ED-728C-44CA-7E9C-437F6D0AFCAD}"/>
              </a:ext>
            </a:extLst>
          </p:cNvPr>
          <p:cNvSpPr/>
          <p:nvPr/>
        </p:nvSpPr>
        <p:spPr>
          <a:xfrm>
            <a:off x="2528091" y="2098434"/>
            <a:ext cx="780604" cy="37636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下箭头 6">
            <a:extLst>
              <a:ext uri="{FF2B5EF4-FFF2-40B4-BE49-F238E27FC236}">
                <a16:creationId xmlns:a16="http://schemas.microsoft.com/office/drawing/2014/main" id="{60AD8ED6-98F0-97AB-3077-296DAB802964}"/>
              </a:ext>
            </a:extLst>
          </p:cNvPr>
          <p:cNvSpPr/>
          <p:nvPr/>
        </p:nvSpPr>
        <p:spPr>
          <a:xfrm>
            <a:off x="2528091" y="3839208"/>
            <a:ext cx="780604" cy="37636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下箭头 7">
            <a:extLst>
              <a:ext uri="{FF2B5EF4-FFF2-40B4-BE49-F238E27FC236}">
                <a16:creationId xmlns:a16="http://schemas.microsoft.com/office/drawing/2014/main" id="{7D7C2CFD-3227-4EF4-456C-67A66280C1CB}"/>
              </a:ext>
            </a:extLst>
          </p:cNvPr>
          <p:cNvSpPr/>
          <p:nvPr/>
        </p:nvSpPr>
        <p:spPr>
          <a:xfrm rot="5400000">
            <a:off x="1048569" y="2548757"/>
            <a:ext cx="399391" cy="1332521"/>
          </a:xfrm>
          <a:prstGeom prst="downArrow">
            <a:avLst/>
          </a:prstGeom>
          <a:solidFill>
            <a:schemeClr val="tx2">
              <a:lumMod val="50000"/>
              <a:lumOff val="50000"/>
              <a:alpha val="6704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墨迹 10">
                <a:extLst>
                  <a:ext uri="{FF2B5EF4-FFF2-40B4-BE49-F238E27FC236}">
                    <a16:creationId xmlns:a16="http://schemas.microsoft.com/office/drawing/2014/main" id="{C2793F8E-01D1-4DC0-83AB-1EF39013DB64}"/>
                  </a:ext>
                </a:extLst>
              </p14:cNvPr>
              <p14:cNvContentPartPr/>
              <p14:nvPr/>
            </p14:nvContentPartPr>
            <p14:xfrm>
              <a:off x="1992480" y="2994320"/>
              <a:ext cx="1081800" cy="259920"/>
            </p14:xfrm>
          </p:contentPart>
        </mc:Choice>
        <mc:Fallback xmlns="">
          <p:pic>
            <p:nvPicPr>
              <p:cNvPr id="11" name="墨迹 10">
                <a:extLst>
                  <a:ext uri="{FF2B5EF4-FFF2-40B4-BE49-F238E27FC236}">
                    <a16:creationId xmlns:a16="http://schemas.microsoft.com/office/drawing/2014/main" id="{C2793F8E-01D1-4DC0-83AB-1EF39013DB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56480" y="2922320"/>
                <a:ext cx="115344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墨迹 11">
                <a:extLst>
                  <a:ext uri="{FF2B5EF4-FFF2-40B4-BE49-F238E27FC236}">
                    <a16:creationId xmlns:a16="http://schemas.microsoft.com/office/drawing/2014/main" id="{98C3C56E-64B3-ED71-3218-35AA1158274B}"/>
                  </a:ext>
                </a:extLst>
              </p14:cNvPr>
              <p14:cNvContentPartPr/>
              <p14:nvPr/>
            </p14:nvContentPartPr>
            <p14:xfrm>
              <a:off x="1002840" y="4664720"/>
              <a:ext cx="1048320" cy="258120"/>
            </p14:xfrm>
          </p:contentPart>
        </mc:Choice>
        <mc:Fallback xmlns="">
          <p:pic>
            <p:nvPicPr>
              <p:cNvPr id="12" name="墨迹 11">
                <a:extLst>
                  <a:ext uri="{FF2B5EF4-FFF2-40B4-BE49-F238E27FC236}">
                    <a16:creationId xmlns:a16="http://schemas.microsoft.com/office/drawing/2014/main" id="{98C3C56E-64B3-ED71-3218-35AA1158274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7200" y="4593080"/>
                <a:ext cx="1119960" cy="40176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3F030000-C7AB-3382-5B24-CFB5F1E0DB1D}"/>
              </a:ext>
            </a:extLst>
          </p:cNvPr>
          <p:cNvSpPr txBox="1"/>
          <p:nvPr/>
        </p:nvSpPr>
        <p:spPr>
          <a:xfrm>
            <a:off x="5612180" y="2887681"/>
            <a:ext cx="657982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Generation of thickened crust and topographic gradients in Jurassic-Cretaceous time. </a:t>
            </a:r>
          </a:p>
          <a:p>
            <a:pPr marL="285750" indent="-285750">
              <a:buFont typeface="Wingdings" pitchFamily="2" charset="2"/>
              <a:buChar char="l"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Initiation of mid-crustal extensional allochthon in Cretaceous time. </a:t>
            </a:r>
          </a:p>
          <a:p>
            <a:pPr marL="285750" indent="-285750">
              <a:buFont typeface="Wingdings" pitchFamily="2" charset="2"/>
              <a:buChar char="l"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l"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Cretaceous movement of extensional allochthon causes unroofing of parts of the lower crust</a:t>
            </a:r>
          </a:p>
          <a:p>
            <a:pPr marL="285750" indent="-285750">
              <a:buFont typeface="Wingdings" pitchFamily="2" charset="2"/>
              <a:buChar char="l"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l"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Tertiary extension leads to the final exhumation of lower-crustal rocks.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4E91FA9-2BA4-6ACA-8E46-827FE1E08DA7}"/>
              </a:ext>
            </a:extLst>
          </p:cNvPr>
          <p:cNvSpPr txBox="1"/>
          <p:nvPr/>
        </p:nvSpPr>
        <p:spPr>
          <a:xfrm>
            <a:off x="2406061" y="267766"/>
            <a:ext cx="3206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 of thickened crust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1D7677B-A7A5-66D7-3A1D-2337299113EB}"/>
              </a:ext>
            </a:extLst>
          </p:cNvPr>
          <p:cNvSpPr/>
          <p:nvPr/>
        </p:nvSpPr>
        <p:spPr>
          <a:xfrm>
            <a:off x="1869474" y="888440"/>
            <a:ext cx="1563274" cy="113539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BA1E28C-8EA6-B140-D33D-AE6246BE8A36}"/>
              </a:ext>
            </a:extLst>
          </p:cNvPr>
          <p:cNvSpPr txBox="1"/>
          <p:nvPr/>
        </p:nvSpPr>
        <p:spPr>
          <a:xfrm>
            <a:off x="472348" y="3404063"/>
            <a:ext cx="465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 of extensional Allochthon</a:t>
            </a:r>
            <a:endParaRPr kumimoji="1" lang="zh-CN" alt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57B7571C-CF14-44ED-8B97-D79489CB3D84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4002374" y="1424066"/>
            <a:ext cx="2420598" cy="119623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6FFC22BE-0CDB-69E2-24CF-9DD2E622219F}"/>
              </a:ext>
            </a:extLst>
          </p:cNvPr>
          <p:cNvCxnSpPr>
            <a:cxnSpLocks/>
          </p:cNvCxnSpPr>
          <p:nvPr/>
        </p:nvCxnSpPr>
        <p:spPr>
          <a:xfrm flipV="1">
            <a:off x="3216853" y="2023837"/>
            <a:ext cx="3408799" cy="991485"/>
          </a:xfrm>
          <a:prstGeom prst="straightConnector1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id="{0B7ADA63-BDE8-F0F0-EA4B-4307A3559C84}"/>
              </a:ext>
            </a:extLst>
          </p:cNvPr>
          <p:cNvCxnSpPr>
            <a:cxnSpLocks/>
          </p:cNvCxnSpPr>
          <p:nvPr/>
        </p:nvCxnSpPr>
        <p:spPr>
          <a:xfrm flipV="1">
            <a:off x="1637969" y="1041621"/>
            <a:ext cx="4858247" cy="1973701"/>
          </a:xfrm>
          <a:prstGeom prst="straightConnector1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50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id="{F4235A27-0839-2CFA-67CB-2013A26C60AB}"/>
              </a:ext>
            </a:extLst>
          </p:cNvPr>
          <p:cNvGrpSpPr/>
          <p:nvPr/>
        </p:nvGrpSpPr>
        <p:grpSpPr>
          <a:xfrm>
            <a:off x="7128630" y="-3202"/>
            <a:ext cx="5063370" cy="2034235"/>
            <a:chOff x="-1" y="416771"/>
            <a:chExt cx="6266578" cy="2517630"/>
          </a:xfrm>
        </p:grpSpPr>
        <p:pic>
          <p:nvPicPr>
            <p:cNvPr id="40" name="图片 39" descr="图示&#10;&#10;描述已自动生成">
              <a:extLst>
                <a:ext uri="{FF2B5EF4-FFF2-40B4-BE49-F238E27FC236}">
                  <a16:creationId xmlns:a16="http://schemas.microsoft.com/office/drawing/2014/main" id="{0ADBBB2D-A499-B600-0E25-DE8E0779A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452588"/>
              <a:ext cx="6266578" cy="2481813"/>
            </a:xfrm>
            <a:prstGeom prst="rect">
              <a:avLst/>
            </a:prstGeom>
          </p:spPr>
        </p:pic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E8C507A0-39B9-C918-F9EC-1816E9B7F6F9}"/>
                </a:ext>
              </a:extLst>
            </p:cNvPr>
            <p:cNvSpPr txBox="1"/>
            <p:nvPr/>
          </p:nvSpPr>
          <p:spPr>
            <a:xfrm>
              <a:off x="2113399" y="416771"/>
              <a:ext cx="29733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Gravitational collapse</a:t>
              </a:r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下箭头 43">
              <a:extLst>
                <a:ext uri="{FF2B5EF4-FFF2-40B4-BE49-F238E27FC236}">
                  <a16:creationId xmlns:a16="http://schemas.microsoft.com/office/drawing/2014/main" id="{4F292423-1E6D-E3C2-FE96-54A76D583C1B}"/>
                </a:ext>
              </a:extLst>
            </p:cNvPr>
            <p:cNvSpPr/>
            <p:nvPr/>
          </p:nvSpPr>
          <p:spPr>
            <a:xfrm>
              <a:off x="2560070" y="800355"/>
              <a:ext cx="780604" cy="37636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1EC74C02-A19C-CC11-FB8C-2A9B8718B56C}"/>
              </a:ext>
            </a:extLst>
          </p:cNvPr>
          <p:cNvSpPr/>
          <p:nvPr/>
        </p:nvSpPr>
        <p:spPr>
          <a:xfrm>
            <a:off x="1" y="0"/>
            <a:ext cx="1469036" cy="399393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1489E03-000D-6471-819D-86EBDF4EED27}"/>
              </a:ext>
            </a:extLst>
          </p:cNvPr>
          <p:cNvGrpSpPr/>
          <p:nvPr/>
        </p:nvGrpSpPr>
        <p:grpSpPr>
          <a:xfrm>
            <a:off x="7869836" y="1916013"/>
            <a:ext cx="4819191" cy="4942784"/>
            <a:chOff x="0" y="359944"/>
            <a:chExt cx="6335574" cy="6498055"/>
          </a:xfrm>
        </p:grpSpPr>
        <p:pic>
          <p:nvPicPr>
            <p:cNvPr id="7" name="图片 6" descr="图示&#10;&#10;描述已自动生成">
              <a:extLst>
                <a:ext uri="{FF2B5EF4-FFF2-40B4-BE49-F238E27FC236}">
                  <a16:creationId xmlns:a16="http://schemas.microsoft.com/office/drawing/2014/main" id="{84E95E5A-2C5E-39B0-9F38-F80E43A43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99392"/>
              <a:ext cx="5612180" cy="6458607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0B8871C3-B4DB-ADA0-C317-6FFDDC91DA3D}"/>
                </a:ext>
              </a:extLst>
            </p:cNvPr>
            <p:cNvSpPr txBox="1"/>
            <p:nvPr/>
          </p:nvSpPr>
          <p:spPr>
            <a:xfrm>
              <a:off x="429548" y="2140798"/>
              <a:ext cx="2879147" cy="8497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Gravitational collapse</a:t>
              </a:r>
              <a:r>
                <a:rPr lang="zh-CN" altLang="en-US" dirty="0">
                  <a:solidFill>
                    <a:srgbClr val="FF0000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start</a:t>
              </a:r>
              <a:endParaRPr lang="zh-CN" altLang="en-US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下箭头 8">
              <a:extLst>
                <a:ext uri="{FF2B5EF4-FFF2-40B4-BE49-F238E27FC236}">
                  <a16:creationId xmlns:a16="http://schemas.microsoft.com/office/drawing/2014/main" id="{8806B4F7-1E18-36A6-4775-790BFF3308D4}"/>
                </a:ext>
              </a:extLst>
            </p:cNvPr>
            <p:cNvSpPr/>
            <p:nvPr/>
          </p:nvSpPr>
          <p:spPr>
            <a:xfrm>
              <a:off x="2528091" y="2098434"/>
              <a:ext cx="780604" cy="37636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下箭头 9">
              <a:extLst>
                <a:ext uri="{FF2B5EF4-FFF2-40B4-BE49-F238E27FC236}">
                  <a16:creationId xmlns:a16="http://schemas.microsoft.com/office/drawing/2014/main" id="{1A498B21-2730-0124-F46F-69C377C9E328}"/>
                </a:ext>
              </a:extLst>
            </p:cNvPr>
            <p:cNvSpPr/>
            <p:nvPr/>
          </p:nvSpPr>
          <p:spPr>
            <a:xfrm>
              <a:off x="2528091" y="3839208"/>
              <a:ext cx="780604" cy="37636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下箭头 10">
              <a:extLst>
                <a:ext uri="{FF2B5EF4-FFF2-40B4-BE49-F238E27FC236}">
                  <a16:creationId xmlns:a16="http://schemas.microsoft.com/office/drawing/2014/main" id="{C4E1502D-BDD5-3E99-A943-9062FED409FE}"/>
                </a:ext>
              </a:extLst>
            </p:cNvPr>
            <p:cNvSpPr/>
            <p:nvPr/>
          </p:nvSpPr>
          <p:spPr>
            <a:xfrm rot="5400000">
              <a:off x="1048569" y="2548757"/>
              <a:ext cx="399391" cy="1332521"/>
            </a:xfrm>
            <a:prstGeom prst="downArrow">
              <a:avLst/>
            </a:prstGeom>
            <a:solidFill>
              <a:schemeClr val="tx2">
                <a:lumMod val="50000"/>
                <a:lumOff val="50000"/>
                <a:alpha val="67044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2" name="墨迹 11">
                  <a:extLst>
                    <a:ext uri="{FF2B5EF4-FFF2-40B4-BE49-F238E27FC236}">
                      <a16:creationId xmlns:a16="http://schemas.microsoft.com/office/drawing/2014/main" id="{9D1AC148-CD00-216A-A57F-8BE787EA6147}"/>
                    </a:ext>
                  </a:extLst>
                </p14:cNvPr>
                <p14:cNvContentPartPr/>
                <p14:nvPr/>
              </p14:nvContentPartPr>
              <p14:xfrm>
                <a:off x="1992480" y="2994320"/>
                <a:ext cx="1081800" cy="259920"/>
              </p14:xfrm>
            </p:contentPart>
          </mc:Choice>
          <mc:Fallback xmlns="">
            <p:pic>
              <p:nvPicPr>
                <p:cNvPr id="12" name="墨迹 11">
                  <a:extLst>
                    <a:ext uri="{FF2B5EF4-FFF2-40B4-BE49-F238E27FC236}">
                      <a16:creationId xmlns:a16="http://schemas.microsoft.com/office/drawing/2014/main" id="{9D1AC148-CD00-216A-A57F-8BE787EA614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45157" y="2899631"/>
                  <a:ext cx="1175972" cy="4488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墨迹 12">
                  <a:extLst>
                    <a:ext uri="{FF2B5EF4-FFF2-40B4-BE49-F238E27FC236}">
                      <a16:creationId xmlns:a16="http://schemas.microsoft.com/office/drawing/2014/main" id="{62B0F8BD-D475-600C-22A2-01530EB7D777}"/>
                    </a:ext>
                  </a:extLst>
                </p14:cNvPr>
                <p14:cNvContentPartPr/>
                <p14:nvPr/>
              </p14:nvContentPartPr>
              <p14:xfrm>
                <a:off x="1002840" y="4664720"/>
                <a:ext cx="1048320" cy="258120"/>
              </p14:xfrm>
            </p:contentPart>
          </mc:Choice>
          <mc:Fallback xmlns="">
            <p:pic>
              <p:nvPicPr>
                <p:cNvPr id="13" name="墨迹 12">
                  <a:extLst>
                    <a:ext uri="{FF2B5EF4-FFF2-40B4-BE49-F238E27FC236}">
                      <a16:creationId xmlns:a16="http://schemas.microsoft.com/office/drawing/2014/main" id="{62B0F8BD-D475-600C-22A2-01530EB7D77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55985" y="4570471"/>
                  <a:ext cx="1142503" cy="447092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50D4AE2-3DA0-D8EB-7CFD-B1AB56860F27}"/>
                </a:ext>
              </a:extLst>
            </p:cNvPr>
            <p:cNvSpPr txBox="1"/>
            <p:nvPr/>
          </p:nvSpPr>
          <p:spPr>
            <a:xfrm>
              <a:off x="3432747" y="359944"/>
              <a:ext cx="2902827" cy="8496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Generation of thickened crust</a:t>
              </a:r>
              <a:endParaRPr lang="zh-CN" altLang="en-US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3076DD1C-0606-02CD-46B0-51D88B79140E}"/>
                </a:ext>
              </a:extLst>
            </p:cNvPr>
            <p:cNvSpPr/>
            <p:nvPr/>
          </p:nvSpPr>
          <p:spPr>
            <a:xfrm>
              <a:off x="1869474" y="888440"/>
              <a:ext cx="1563274" cy="113539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619932B-983E-0492-6CAB-E3CD7E4EFD43}"/>
              </a:ext>
            </a:extLst>
          </p:cNvPr>
          <p:cNvGrpSpPr/>
          <p:nvPr/>
        </p:nvGrpSpPr>
        <p:grpSpPr>
          <a:xfrm>
            <a:off x="-48664" y="411699"/>
            <a:ext cx="2992824" cy="3737642"/>
            <a:chOff x="-92756" y="399392"/>
            <a:chExt cx="5171570" cy="6458607"/>
          </a:xfrm>
        </p:grpSpPr>
        <p:pic>
          <p:nvPicPr>
            <p:cNvPr id="18" name="图片 17" descr="图示&#10;&#10;描述已自动生成">
              <a:extLst>
                <a:ext uri="{FF2B5EF4-FFF2-40B4-BE49-F238E27FC236}">
                  <a16:creationId xmlns:a16="http://schemas.microsoft.com/office/drawing/2014/main" id="{457E021B-B91F-D727-FBB2-53977E5C0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399392"/>
              <a:ext cx="5078814" cy="6458607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DF7C9161-40A7-ADD8-2CD2-443EE5F1B8C9}"/>
                </a:ext>
              </a:extLst>
            </p:cNvPr>
            <p:cNvSpPr txBox="1"/>
            <p:nvPr/>
          </p:nvSpPr>
          <p:spPr>
            <a:xfrm>
              <a:off x="-92756" y="2704891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Foreland</a:t>
              </a:r>
              <a:endParaRPr kumimoji="1" lang="zh-CN" alt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7A8078E9-DAED-9D5C-19DD-7F67D97292AF}"/>
                </a:ext>
              </a:extLst>
            </p:cNvPr>
            <p:cNvSpPr txBox="1"/>
            <p:nvPr/>
          </p:nvSpPr>
          <p:spPr>
            <a:xfrm>
              <a:off x="2343807" y="2275489"/>
              <a:ext cx="2159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highlight>
                    <a:srgbClr val="00FF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Fold</a:t>
              </a:r>
              <a:r>
                <a:rPr kumimoji="1" lang="zh-CN" altLang="en-US" dirty="0">
                  <a:highlight>
                    <a:srgbClr val="00FF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zh-CN" dirty="0">
                  <a:highlight>
                    <a:srgbClr val="00FF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and thrust belt</a:t>
              </a:r>
              <a:endParaRPr kumimoji="1" lang="zh-CN" altLang="en-US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1ECB8A13-E148-AF08-9B7B-81640AB30B9C}"/>
                </a:ext>
              </a:extLst>
            </p:cNvPr>
            <p:cNvSpPr txBox="1"/>
            <p:nvPr/>
          </p:nvSpPr>
          <p:spPr>
            <a:xfrm>
              <a:off x="2805472" y="3333249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Hinterland</a:t>
              </a:r>
              <a:endParaRPr kumimoji="1" lang="zh-CN" alt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2" name="墨迹 21">
                  <a:extLst>
                    <a:ext uri="{FF2B5EF4-FFF2-40B4-BE49-F238E27FC236}">
                      <a16:creationId xmlns:a16="http://schemas.microsoft.com/office/drawing/2014/main" id="{B527E8F5-1546-E017-713E-63A25C8A20D2}"/>
                    </a:ext>
                  </a:extLst>
                </p14:cNvPr>
                <p14:cNvContentPartPr/>
                <p14:nvPr/>
              </p14:nvContentPartPr>
              <p14:xfrm>
                <a:off x="1723258" y="1113732"/>
                <a:ext cx="955080" cy="3738960"/>
              </p14:xfrm>
            </p:contentPart>
          </mc:Choice>
          <mc:Fallback xmlns="">
            <p:pic>
              <p:nvPicPr>
                <p:cNvPr id="17" name="墨迹 16">
                  <a:extLst>
                    <a:ext uri="{FF2B5EF4-FFF2-40B4-BE49-F238E27FC236}">
                      <a16:creationId xmlns:a16="http://schemas.microsoft.com/office/drawing/2014/main" id="{47048F46-ADC4-54DC-8CAA-39461C1E29B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689693" y="1046269"/>
                  <a:ext cx="1022549" cy="38742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3" name="墨迹 22">
                  <a:extLst>
                    <a:ext uri="{FF2B5EF4-FFF2-40B4-BE49-F238E27FC236}">
                      <a16:creationId xmlns:a16="http://schemas.microsoft.com/office/drawing/2014/main" id="{D60B99A5-AA3E-0C0F-C2EA-D017933A788C}"/>
                    </a:ext>
                  </a:extLst>
                </p14:cNvPr>
                <p14:cNvContentPartPr/>
                <p14:nvPr/>
              </p14:nvContentPartPr>
              <p14:xfrm>
                <a:off x="1025938" y="1110852"/>
                <a:ext cx="1771560" cy="4749120"/>
              </p14:xfrm>
            </p:contentPart>
          </mc:Choice>
          <mc:Fallback xmlns="">
            <p:pic>
              <p:nvPicPr>
                <p:cNvPr id="18" name="墨迹 17">
                  <a:extLst>
                    <a:ext uri="{FF2B5EF4-FFF2-40B4-BE49-F238E27FC236}">
                      <a16:creationId xmlns:a16="http://schemas.microsoft.com/office/drawing/2014/main" id="{10891B66-FEE0-6DB9-59E4-D0BB3167195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75080" y="1009475"/>
                  <a:ext cx="1872937" cy="49522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4" name="墨迹 23">
                  <a:extLst>
                    <a:ext uri="{FF2B5EF4-FFF2-40B4-BE49-F238E27FC236}">
                      <a16:creationId xmlns:a16="http://schemas.microsoft.com/office/drawing/2014/main" id="{03A67DA8-C36E-8911-7D0E-0934BB26E6C5}"/>
                    </a:ext>
                  </a:extLst>
                </p14:cNvPr>
                <p14:cNvContentPartPr/>
                <p14:nvPr/>
              </p14:nvContentPartPr>
              <p14:xfrm>
                <a:off x="942058" y="1044252"/>
                <a:ext cx="1526760" cy="5181480"/>
              </p14:xfrm>
            </p:contentPart>
          </mc:Choice>
          <mc:Fallback xmlns="">
            <p:pic>
              <p:nvPicPr>
                <p:cNvPr id="19" name="墨迹 18">
                  <a:extLst>
                    <a:ext uri="{FF2B5EF4-FFF2-40B4-BE49-F238E27FC236}">
                      <a16:creationId xmlns:a16="http://schemas.microsoft.com/office/drawing/2014/main" id="{BFBB42DC-28CA-2042-CCDE-676A8724DB0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8492" y="1010687"/>
                  <a:ext cx="1594232" cy="52489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5" name="墨迹 24">
                  <a:extLst>
                    <a:ext uri="{FF2B5EF4-FFF2-40B4-BE49-F238E27FC236}">
                      <a16:creationId xmlns:a16="http://schemas.microsoft.com/office/drawing/2014/main" id="{F968EDF8-060E-C656-6582-05A32FF40EEA}"/>
                    </a:ext>
                  </a:extLst>
                </p14:cNvPr>
                <p14:cNvContentPartPr/>
                <p14:nvPr/>
              </p14:nvContentPartPr>
              <p14:xfrm>
                <a:off x="2463058" y="845892"/>
                <a:ext cx="371880" cy="71280"/>
              </p14:xfrm>
            </p:contentPart>
          </mc:Choice>
          <mc:Fallback xmlns="">
            <p:pic>
              <p:nvPicPr>
                <p:cNvPr id="20" name="墨迹 19">
                  <a:extLst>
                    <a:ext uri="{FF2B5EF4-FFF2-40B4-BE49-F238E27FC236}">
                      <a16:creationId xmlns:a16="http://schemas.microsoft.com/office/drawing/2014/main" id="{6C7394CF-5CEC-5B10-B827-16CA8E6CE01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29497" y="812289"/>
                  <a:ext cx="439340" cy="138826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DA73C6D9-3346-657F-DA8A-564475EC96F5}"/>
                </a:ext>
              </a:extLst>
            </p:cNvPr>
            <p:cNvSpPr txBox="1"/>
            <p:nvPr/>
          </p:nvSpPr>
          <p:spPr>
            <a:xfrm>
              <a:off x="2509558" y="4872090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Internal</a:t>
              </a:r>
              <a:r>
                <a:rPr kumimoji="1" lang="zh-CN" alt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zh-CN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Zone</a:t>
              </a:r>
              <a:endParaRPr kumimoji="1"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7" name="直线箭头连接符 26">
              <a:extLst>
                <a:ext uri="{FF2B5EF4-FFF2-40B4-BE49-F238E27FC236}">
                  <a16:creationId xmlns:a16="http://schemas.microsoft.com/office/drawing/2014/main" id="{35A091A5-D626-E5E3-A2DB-D497267C6BDF}"/>
                </a:ext>
              </a:extLst>
            </p:cNvPr>
            <p:cNvCxnSpPr/>
            <p:nvPr/>
          </p:nvCxnSpPr>
          <p:spPr>
            <a:xfrm flipV="1">
              <a:off x="2200798" y="5433848"/>
              <a:ext cx="1109961" cy="19961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3B95795E-ECA7-164A-3F4F-8DEEE0606165}"/>
              </a:ext>
            </a:extLst>
          </p:cNvPr>
          <p:cNvSpPr txBox="1"/>
          <p:nvPr/>
        </p:nvSpPr>
        <p:spPr>
          <a:xfrm>
            <a:off x="53227" y="4398943"/>
            <a:ext cx="68783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Conclusions: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he extension signifies gravitational collapse of the Sevier orogen while the overall tectonic setting was still basically convergent.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Extension in a convergent setting requires decoupling within the lithosphere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593A83CB-404C-CCD1-0923-F5738D355D8F}"/>
              </a:ext>
            </a:extLst>
          </p:cNvPr>
          <p:cNvGrpSpPr/>
          <p:nvPr/>
        </p:nvGrpSpPr>
        <p:grpSpPr>
          <a:xfrm>
            <a:off x="3996694" y="745329"/>
            <a:ext cx="4167106" cy="2698370"/>
            <a:chOff x="4216029" y="831281"/>
            <a:chExt cx="4167106" cy="2698370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337A3844-B21C-119E-3484-608B30A3D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flipH="1">
              <a:off x="4231565" y="831281"/>
              <a:ext cx="2647468" cy="2698370"/>
            </a:xfrm>
            <a:prstGeom prst="rect">
              <a:avLst/>
            </a:prstGeom>
          </p:spPr>
        </p:pic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265B128F-0D81-CFE6-9601-FB961ED0D5D7}"/>
                </a:ext>
              </a:extLst>
            </p:cNvPr>
            <p:cNvSpPr txBox="1"/>
            <p:nvPr/>
          </p:nvSpPr>
          <p:spPr>
            <a:xfrm>
              <a:off x="6110599" y="3063654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highlight>
                    <a:srgbClr val="FFFF00"/>
                  </a:highlight>
                </a:rPr>
                <a:t>Himalaya</a:t>
              </a:r>
              <a:endParaRPr kumimoji="1" lang="zh-CN" altLang="en-US" dirty="0">
                <a:highlight>
                  <a:srgbClr val="FFFF00"/>
                </a:highlight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3A1AD470-A774-3BB2-1145-2D256FA9E68F}"/>
                </a:ext>
              </a:extLst>
            </p:cNvPr>
            <p:cNvSpPr txBox="1"/>
            <p:nvPr/>
          </p:nvSpPr>
          <p:spPr>
            <a:xfrm>
              <a:off x="4216029" y="3080244"/>
              <a:ext cx="777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highlight>
                    <a:srgbClr val="FFFF00"/>
                  </a:highlight>
                </a:rPr>
                <a:t>Sevier</a:t>
              </a:r>
              <a:endParaRPr kumimoji="1" lang="zh-CN" altLang="en-US" dirty="0">
                <a:highlight>
                  <a:srgbClr val="FFFF00"/>
                </a:highlight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9" name="墨迹 48">
                  <a:extLst>
                    <a:ext uri="{FF2B5EF4-FFF2-40B4-BE49-F238E27FC236}">
                      <a16:creationId xmlns:a16="http://schemas.microsoft.com/office/drawing/2014/main" id="{9AC66E1D-C92A-321A-9D4C-F75218DBB592}"/>
                    </a:ext>
                  </a:extLst>
                </p14:cNvPr>
                <p14:cNvContentPartPr/>
                <p14:nvPr/>
              </p14:nvContentPartPr>
              <p14:xfrm>
                <a:off x="4313917" y="2766772"/>
                <a:ext cx="1890360" cy="153720"/>
              </p14:xfrm>
            </p:contentPart>
          </mc:Choice>
          <mc:Fallback xmlns="">
            <p:pic>
              <p:nvPicPr>
                <p:cNvPr id="49" name="墨迹 48">
                  <a:extLst>
                    <a:ext uri="{FF2B5EF4-FFF2-40B4-BE49-F238E27FC236}">
                      <a16:creationId xmlns:a16="http://schemas.microsoft.com/office/drawing/2014/main" id="{9AC66E1D-C92A-321A-9D4C-F75218DBB59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07797" y="2760652"/>
                  <a:ext cx="1902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5" name="墨迹 54">
                  <a:extLst>
                    <a:ext uri="{FF2B5EF4-FFF2-40B4-BE49-F238E27FC236}">
                      <a16:creationId xmlns:a16="http://schemas.microsoft.com/office/drawing/2014/main" id="{BA0D3961-8A33-8C98-B27D-B47DD04243AB}"/>
                    </a:ext>
                  </a:extLst>
                </p14:cNvPr>
                <p14:cNvContentPartPr/>
                <p14:nvPr/>
              </p14:nvContentPartPr>
              <p14:xfrm>
                <a:off x="5144797" y="3007612"/>
                <a:ext cx="230040" cy="3600"/>
              </p14:xfrm>
            </p:contentPart>
          </mc:Choice>
          <mc:Fallback xmlns="">
            <p:pic>
              <p:nvPicPr>
                <p:cNvPr id="55" name="墨迹 54">
                  <a:extLst>
                    <a:ext uri="{FF2B5EF4-FFF2-40B4-BE49-F238E27FC236}">
                      <a16:creationId xmlns:a16="http://schemas.microsoft.com/office/drawing/2014/main" id="{BA0D3961-8A33-8C98-B27D-B47DD04243A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38677" y="3001492"/>
                  <a:ext cx="242280" cy="158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07888CF0-C9A4-E705-CB3F-79587C6EE40B}"/>
                </a:ext>
              </a:extLst>
            </p:cNvPr>
            <p:cNvGrpSpPr/>
            <p:nvPr/>
          </p:nvGrpSpPr>
          <p:grpSpPr>
            <a:xfrm>
              <a:off x="4353157" y="2896012"/>
              <a:ext cx="2028960" cy="258480"/>
              <a:chOff x="4353157" y="2896012"/>
              <a:chExt cx="2028960" cy="258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50" name="墨迹 49">
                    <a:extLst>
                      <a:ext uri="{FF2B5EF4-FFF2-40B4-BE49-F238E27FC236}">
                        <a16:creationId xmlns:a16="http://schemas.microsoft.com/office/drawing/2014/main" id="{9638CB0F-FD26-ACC8-E586-15141626DC85}"/>
                      </a:ext>
                    </a:extLst>
                  </p14:cNvPr>
                  <p14:cNvContentPartPr/>
                  <p14:nvPr/>
                </p14:nvContentPartPr>
                <p14:xfrm>
                  <a:off x="4353157" y="3121372"/>
                  <a:ext cx="2028960" cy="33120"/>
                </p14:xfrm>
              </p:contentPart>
            </mc:Choice>
            <mc:Fallback xmlns="">
              <p:pic>
                <p:nvPicPr>
                  <p:cNvPr id="50" name="墨迹 49">
                    <a:extLst>
                      <a:ext uri="{FF2B5EF4-FFF2-40B4-BE49-F238E27FC236}">
                        <a16:creationId xmlns:a16="http://schemas.microsoft.com/office/drawing/2014/main" id="{9638CB0F-FD26-ACC8-E586-15141626DC85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347037" y="3115252"/>
                    <a:ext cx="2041200" cy="4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51" name="墨迹 50">
                    <a:extLst>
                      <a:ext uri="{FF2B5EF4-FFF2-40B4-BE49-F238E27FC236}">
                        <a16:creationId xmlns:a16="http://schemas.microsoft.com/office/drawing/2014/main" id="{4F2A52BC-CAEA-B511-56A9-4BF2A8D28FAA}"/>
                      </a:ext>
                    </a:extLst>
                  </p14:cNvPr>
                  <p14:cNvContentPartPr/>
                  <p14:nvPr/>
                </p14:nvContentPartPr>
                <p14:xfrm>
                  <a:off x="5859757" y="2916172"/>
                  <a:ext cx="363600" cy="95040"/>
                </p14:xfrm>
              </p:contentPart>
            </mc:Choice>
            <mc:Fallback xmlns="">
              <p:pic>
                <p:nvPicPr>
                  <p:cNvPr id="51" name="墨迹 50">
                    <a:extLst>
                      <a:ext uri="{FF2B5EF4-FFF2-40B4-BE49-F238E27FC236}">
                        <a16:creationId xmlns:a16="http://schemas.microsoft.com/office/drawing/2014/main" id="{4F2A52BC-CAEA-B511-56A9-4BF2A8D28FAA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5853637" y="2910052"/>
                    <a:ext cx="375840" cy="107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52" name="墨迹 51">
                    <a:extLst>
                      <a:ext uri="{FF2B5EF4-FFF2-40B4-BE49-F238E27FC236}">
                        <a16:creationId xmlns:a16="http://schemas.microsoft.com/office/drawing/2014/main" id="{92CDAA43-A9F1-3EF2-F7A6-87A50AFAF004}"/>
                      </a:ext>
                    </a:extLst>
                  </p14:cNvPr>
                  <p14:cNvContentPartPr/>
                  <p14:nvPr/>
                </p14:nvContentPartPr>
                <p14:xfrm>
                  <a:off x="6183397" y="2896012"/>
                  <a:ext cx="108720" cy="93960"/>
                </p14:xfrm>
              </p:contentPart>
            </mc:Choice>
            <mc:Fallback xmlns="">
              <p:pic>
                <p:nvPicPr>
                  <p:cNvPr id="52" name="墨迹 51">
                    <a:extLst>
                      <a:ext uri="{FF2B5EF4-FFF2-40B4-BE49-F238E27FC236}">
                        <a16:creationId xmlns:a16="http://schemas.microsoft.com/office/drawing/2014/main" id="{92CDAA43-A9F1-3EF2-F7A6-87A50AFAF004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6177277" y="2889892"/>
                    <a:ext cx="120960" cy="106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58" name="墨迹 57">
                    <a:extLst>
                      <a:ext uri="{FF2B5EF4-FFF2-40B4-BE49-F238E27FC236}">
                        <a16:creationId xmlns:a16="http://schemas.microsoft.com/office/drawing/2014/main" id="{A4D60ECC-A37A-5558-0587-3AFE9D74A8A4}"/>
                      </a:ext>
                    </a:extLst>
                  </p14:cNvPr>
                  <p14:cNvContentPartPr/>
                  <p14:nvPr/>
                </p14:nvContentPartPr>
                <p14:xfrm>
                  <a:off x="5079277" y="2957212"/>
                  <a:ext cx="139320" cy="135360"/>
                </p14:xfrm>
              </p:contentPart>
            </mc:Choice>
            <mc:Fallback xmlns="">
              <p:pic>
                <p:nvPicPr>
                  <p:cNvPr id="58" name="墨迹 57">
                    <a:extLst>
                      <a:ext uri="{FF2B5EF4-FFF2-40B4-BE49-F238E27FC236}">
                        <a16:creationId xmlns:a16="http://schemas.microsoft.com/office/drawing/2014/main" id="{A4D60ECC-A37A-5558-0587-3AFE9D74A8A4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5073157" y="2951092"/>
                    <a:ext cx="151560" cy="147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19739D68-C4C3-4FAB-AD1A-94157216FED5}"/>
                </a:ext>
              </a:extLst>
            </p:cNvPr>
            <p:cNvSpPr txBox="1"/>
            <p:nvPr/>
          </p:nvSpPr>
          <p:spPr>
            <a:xfrm>
              <a:off x="5980687" y="2149649"/>
              <a:ext cx="2402448" cy="2984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Gravitational collapse</a:t>
              </a:r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下箭头 61">
              <a:extLst>
                <a:ext uri="{FF2B5EF4-FFF2-40B4-BE49-F238E27FC236}">
                  <a16:creationId xmlns:a16="http://schemas.microsoft.com/office/drawing/2014/main" id="{FA662534-5816-0410-0B06-A95CBD72A2C1}"/>
                </a:ext>
              </a:extLst>
            </p:cNvPr>
            <p:cNvSpPr/>
            <p:nvPr/>
          </p:nvSpPr>
          <p:spPr>
            <a:xfrm>
              <a:off x="5389060" y="2274820"/>
              <a:ext cx="630725" cy="304097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AD5D4B10-2DA7-A002-EE4A-38B33EF5887B}"/>
                  </a:ext>
                </a:extLst>
              </p14:cNvPr>
              <p14:cNvContentPartPr/>
              <p14:nvPr/>
            </p14:nvContentPartPr>
            <p14:xfrm>
              <a:off x="4776960" y="2792400"/>
              <a:ext cx="459720" cy="26028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AD5D4B10-2DA7-A002-EE4A-38B33EF5887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772640" y="2788080"/>
                <a:ext cx="4683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37F94785-BC52-1A2A-C7B2-3D9FBCC27DBD}"/>
                  </a:ext>
                </a:extLst>
              </p14:cNvPr>
              <p14:cNvContentPartPr/>
              <p14:nvPr/>
            </p14:nvContentPartPr>
            <p14:xfrm>
              <a:off x="5519640" y="2748120"/>
              <a:ext cx="641520" cy="25344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37F94785-BC52-1A2A-C7B2-3D9FBCC27DB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515320" y="2743800"/>
                <a:ext cx="650160" cy="26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542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463</Words>
  <Application>Microsoft Macintosh PowerPoint</Application>
  <PresentationFormat>宽屏</PresentationFormat>
  <Paragraphs>74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.AppleSystemUIFont</vt:lpstr>
      <vt:lpstr>等线</vt:lpstr>
      <vt:lpstr>等线 Light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新程 周</dc:creator>
  <cp:lastModifiedBy>新程 周</cp:lastModifiedBy>
  <cp:revision>9</cp:revision>
  <dcterms:created xsi:type="dcterms:W3CDTF">2024-11-18T08:08:29Z</dcterms:created>
  <dcterms:modified xsi:type="dcterms:W3CDTF">2024-11-19T09:08:32Z</dcterms:modified>
</cp:coreProperties>
</file>